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399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15907" y="72862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mtClean="0"/>
              <a:t>2</a:t>
            </a:r>
            <a:endParaRPr kumimoji="1" lang="ja-JP" altLang="en-US" sz="28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699708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14954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30200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845722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60968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276214" y="2969462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04396" y="2966332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24330" y="297102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5305" y="297102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61591" y="2966332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7146" y="2984147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check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7146" y="2001755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base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63240" y="2966332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84215" y="2969462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699708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414954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30200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845722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560968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276214" y="1996447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04396" y="19933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24330" y="1998006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45305" y="1998006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61591" y="19933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3240" y="19933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84215" y="199644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804396" y="12891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24330" y="12938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45305" y="12938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61591" y="12891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63240" y="12891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384215" y="129229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34</Words>
  <Application>Microsoft Office PowerPoint</Application>
  <PresentationFormat>画面に合わせる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23</cp:revision>
  <dcterms:created xsi:type="dcterms:W3CDTF">2016-03-29T10:57:49Z</dcterms:created>
  <dcterms:modified xsi:type="dcterms:W3CDTF">2016-07-13T06:48:56Z</dcterms:modified>
</cp:coreProperties>
</file>