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楕円 16"/>
          <p:cNvSpPr/>
          <p:nvPr/>
        </p:nvSpPr>
        <p:spPr>
          <a:xfrm>
            <a:off x="4362812" y="58270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06896" y="700165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t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>
            <a:stCxn id="17" idx="3"/>
            <a:endCxn id="22" idx="0"/>
          </p:cNvCxnSpPr>
          <p:nvPr/>
        </p:nvCxnSpPr>
        <p:spPr>
          <a:xfrm flipH="1">
            <a:off x="3870480" y="939809"/>
            <a:ext cx="553602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661292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5079797" y="1445692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5" idx="0"/>
          </p:cNvCxnSpPr>
          <p:nvPr/>
        </p:nvCxnSpPr>
        <p:spPr>
          <a:xfrm>
            <a:off x="4719917" y="939809"/>
            <a:ext cx="569068" cy="505883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2" idx="3"/>
            <a:endCxn id="31" idx="0"/>
          </p:cNvCxnSpPr>
          <p:nvPr/>
        </p:nvCxnSpPr>
        <p:spPr>
          <a:xfrm flipH="1">
            <a:off x="2941241" y="1802797"/>
            <a:ext cx="781321" cy="52711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2732053" y="2329913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910739" y="1564649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 smtClean="0"/>
              <a:t>i</a:t>
            </a:r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22" idx="5"/>
            <a:endCxn id="37" idx="0"/>
          </p:cNvCxnSpPr>
          <p:nvPr/>
        </p:nvCxnSpPr>
        <p:spPr>
          <a:xfrm>
            <a:off x="4018397" y="1802797"/>
            <a:ext cx="545220" cy="448031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4354429" y="225082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1" idx="3"/>
            <a:endCxn id="39" idx="0"/>
          </p:cNvCxnSpPr>
          <p:nvPr/>
        </p:nvCxnSpPr>
        <p:spPr>
          <a:xfrm flipH="1">
            <a:off x="2086082" y="2687018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876894" y="31694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81510" y="2401944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e</a:t>
            </a:r>
            <a:endParaRPr kumimoji="1" lang="ja-JP" altLang="en-US" sz="2800" dirty="0"/>
          </a:p>
        </p:txBody>
      </p:sp>
      <p:cxnSp>
        <p:nvCxnSpPr>
          <p:cNvPr id="44" name="直線コネクタ 43"/>
          <p:cNvCxnSpPr>
            <a:stCxn id="31" idx="4"/>
            <a:endCxn id="48" idx="0"/>
          </p:cNvCxnSpPr>
          <p:nvPr/>
        </p:nvCxnSpPr>
        <p:spPr>
          <a:xfrm flipH="1">
            <a:off x="2940851" y="2748288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/>
          <p:cNvSpPr/>
          <p:nvPr/>
        </p:nvSpPr>
        <p:spPr>
          <a:xfrm>
            <a:off x="2731663" y="3424217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9361" y="281150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n</a:t>
            </a:r>
            <a:endParaRPr kumimoji="1" lang="ja-JP" altLang="en-US" sz="2800" dirty="0"/>
          </a:p>
        </p:txBody>
      </p:sp>
      <p:cxnSp>
        <p:nvCxnSpPr>
          <p:cNvPr id="52" name="直線コネクタ 51"/>
          <p:cNvCxnSpPr>
            <a:stCxn id="31" idx="5"/>
            <a:endCxn id="53" idx="0"/>
          </p:cNvCxnSpPr>
          <p:nvPr/>
        </p:nvCxnSpPr>
        <p:spPr>
          <a:xfrm>
            <a:off x="3089158" y="2687018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/>
          <p:cNvSpPr/>
          <p:nvPr/>
        </p:nvSpPr>
        <p:spPr>
          <a:xfrm>
            <a:off x="3475722" y="316945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10555" y="2369398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p</a:t>
            </a:r>
            <a:endParaRPr kumimoji="1" lang="ja-JP" altLang="en-US" sz="28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787923" y="361322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tie</a:t>
            </a:r>
            <a:endParaRPr kumimoji="1" lang="ja-JP" altLang="en-US" sz="2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47263" y="3849895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tin</a:t>
            </a:r>
            <a:endParaRPr kumimoji="1" lang="ja-JP" altLang="en-US" sz="28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408550" y="360277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tip</a:t>
            </a:r>
            <a:endParaRPr kumimoji="1" lang="ja-JP" altLang="en-US" sz="2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872249" y="640556"/>
            <a:ext cx="56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</a:t>
            </a:r>
            <a:endParaRPr kumimoji="1" lang="ja-JP" altLang="en-US" sz="28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2030" y="1523271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o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70029" y="2659502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to</a:t>
            </a:r>
            <a:endParaRPr kumimoji="1" lang="ja-JP" altLang="en-US" sz="2800" dirty="0"/>
          </a:p>
        </p:txBody>
      </p:sp>
      <p:cxnSp>
        <p:nvCxnSpPr>
          <p:cNvPr id="64" name="直線コネクタ 63"/>
          <p:cNvCxnSpPr>
            <a:stCxn id="25" idx="4"/>
            <a:endCxn id="65" idx="0"/>
          </p:cNvCxnSpPr>
          <p:nvPr/>
        </p:nvCxnSpPr>
        <p:spPr>
          <a:xfrm flipH="1">
            <a:off x="5288984" y="1864067"/>
            <a:ext cx="1" cy="66726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/>
          <p:cNvSpPr/>
          <p:nvPr/>
        </p:nvSpPr>
        <p:spPr>
          <a:xfrm>
            <a:off x="5079796" y="2531331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31516" y="1846178"/>
            <a:ext cx="48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err="1"/>
              <a:t>s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999091" y="294970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7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422730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37976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853222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568744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283990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999236" y="2801909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27418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7352" y="2803468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#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68327" y="2803468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84613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90168" y="2816594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check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90168" y="1834202"/>
            <a:ext cx="113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/>
              <a:t>base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86262" y="279877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07237" y="2801909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29" name="正方形/長方形 28"/>
          <p:cNvSpPr/>
          <p:nvPr/>
        </p:nvSpPr>
        <p:spPr>
          <a:xfrm>
            <a:off x="4422730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5137976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853222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68744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83990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999236" y="1828894"/>
            <a:ext cx="715246" cy="5200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27418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247352" y="18304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#</a:t>
            </a:r>
            <a:endParaRPr kumimoji="1" lang="ja-JP" altLang="en-US" sz="28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8327" y="1830453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84613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86262" y="182576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07237" y="1828894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27418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47352" y="112630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968327" y="1126300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3</a:t>
            </a:r>
            <a:endParaRPr kumimoji="1" lang="ja-JP" altLang="en-US" sz="28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84613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4</a:t>
            </a:r>
            <a:endParaRPr kumimoji="1" lang="ja-JP" altLang="en-US" sz="28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386262" y="112161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7237" y="1124741"/>
            <a:ext cx="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81" name="楕円 80"/>
          <p:cNvSpPr/>
          <p:nvPr/>
        </p:nvSpPr>
        <p:spPr>
          <a:xfrm>
            <a:off x="2197781" y="90278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stCxn id="81" idx="3"/>
            <a:endCxn id="85" idx="0"/>
          </p:cNvCxnSpPr>
          <p:nvPr/>
        </p:nvCxnSpPr>
        <p:spPr>
          <a:xfrm flipH="1">
            <a:off x="1755864" y="1259889"/>
            <a:ext cx="503187" cy="30062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/>
          <p:cNvSpPr/>
          <p:nvPr/>
        </p:nvSpPr>
        <p:spPr>
          <a:xfrm>
            <a:off x="1546676" y="1560514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53450" y="894663"/>
            <a:ext cx="43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2</a:t>
            </a:r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5" idx="3"/>
            <a:endCxn id="90" idx="0"/>
          </p:cNvCxnSpPr>
          <p:nvPr/>
        </p:nvCxnSpPr>
        <p:spPr>
          <a:xfrm flipH="1">
            <a:off x="900705" y="1917619"/>
            <a:ext cx="707241" cy="482437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/>
          <p:cNvSpPr/>
          <p:nvPr/>
        </p:nvSpPr>
        <p:spPr>
          <a:xfrm>
            <a:off x="691517" y="2400056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96133" y="1632545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4</a:t>
            </a:r>
            <a:endParaRPr kumimoji="1" lang="ja-JP" altLang="en-US" sz="2800" dirty="0"/>
          </a:p>
        </p:txBody>
      </p:sp>
      <p:cxnSp>
        <p:nvCxnSpPr>
          <p:cNvPr id="92" name="直線コネクタ 91"/>
          <p:cNvCxnSpPr>
            <a:stCxn id="85" idx="4"/>
            <a:endCxn id="93" idx="0"/>
          </p:cNvCxnSpPr>
          <p:nvPr/>
        </p:nvCxnSpPr>
        <p:spPr>
          <a:xfrm flipH="1">
            <a:off x="1755474" y="1978889"/>
            <a:ext cx="390" cy="675929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/>
          <p:cNvSpPr/>
          <p:nvPr/>
        </p:nvSpPr>
        <p:spPr>
          <a:xfrm>
            <a:off x="1546286" y="2654818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273984" y="2042110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5</a:t>
            </a:r>
            <a:endParaRPr kumimoji="1" lang="ja-JP" altLang="en-US" sz="2800" dirty="0"/>
          </a:p>
        </p:txBody>
      </p:sp>
      <p:cxnSp>
        <p:nvCxnSpPr>
          <p:cNvPr id="95" name="直線コネクタ 94"/>
          <p:cNvCxnSpPr>
            <a:stCxn id="85" idx="5"/>
            <a:endCxn id="96" idx="0"/>
          </p:cNvCxnSpPr>
          <p:nvPr/>
        </p:nvCxnSpPr>
        <p:spPr>
          <a:xfrm>
            <a:off x="1903781" y="1917619"/>
            <a:ext cx="595752" cy="482436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/>
          <p:cNvSpPr/>
          <p:nvPr/>
        </p:nvSpPr>
        <p:spPr>
          <a:xfrm>
            <a:off x="2290345" y="2400055"/>
            <a:ext cx="418375" cy="41837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125178" y="1599999"/>
            <a:ext cx="46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02546" y="3237316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1</a:t>
            </a:r>
            <a:endParaRPr kumimoji="1" lang="ja-JP" altLang="en-US" sz="28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461886" y="3385747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213794" y="3167390"/>
            <a:ext cx="58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475983" y="1536449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3</a:t>
            </a:r>
            <a:endParaRPr kumimoji="1"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17508" y="2385780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474415" y="2638012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5</a:t>
            </a:r>
            <a:endParaRPr kumimoji="1" lang="ja-JP" altLang="en-US" sz="24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219575" y="2381781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6</a:t>
            </a:r>
            <a:endParaRPr kumimoji="1" lang="ja-JP" altLang="en-US" sz="2400" dirty="0"/>
          </a:p>
        </p:txBody>
      </p:sp>
      <p:cxnSp>
        <p:nvCxnSpPr>
          <p:cNvPr id="115" name="直線コネクタ 114"/>
          <p:cNvCxnSpPr>
            <a:stCxn id="112" idx="2"/>
            <a:endCxn id="98" idx="0"/>
          </p:cNvCxnSpPr>
          <p:nvPr/>
        </p:nvCxnSpPr>
        <p:spPr>
          <a:xfrm flipH="1">
            <a:off x="896133" y="2847445"/>
            <a:ext cx="3802" cy="389871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113" idx="2"/>
            <a:endCxn id="99" idx="0"/>
          </p:cNvCxnSpPr>
          <p:nvPr/>
        </p:nvCxnSpPr>
        <p:spPr>
          <a:xfrm flipH="1">
            <a:off x="1755473" y="3099677"/>
            <a:ext cx="1369" cy="28607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114" idx="2"/>
            <a:endCxn id="100" idx="0"/>
          </p:cNvCxnSpPr>
          <p:nvPr/>
        </p:nvCxnSpPr>
        <p:spPr>
          <a:xfrm>
            <a:off x="2502002" y="2843446"/>
            <a:ext cx="5379" cy="32394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2125178" y="876090"/>
            <a:ext cx="56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45</Words>
  <Application>Microsoft Office PowerPoint</Application>
  <PresentationFormat>画面に合わせる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41</cp:revision>
  <dcterms:created xsi:type="dcterms:W3CDTF">2016-03-29T10:57:49Z</dcterms:created>
  <dcterms:modified xsi:type="dcterms:W3CDTF">2016-07-13T09:28:49Z</dcterms:modified>
</cp:coreProperties>
</file>