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7" y="3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4362812" y="58270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06896" y="700165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>
            <a:stCxn id="17" idx="3"/>
            <a:endCxn id="22" idx="0"/>
          </p:cNvCxnSpPr>
          <p:nvPr/>
        </p:nvCxnSpPr>
        <p:spPr>
          <a:xfrm flipH="1">
            <a:off x="3870480" y="939809"/>
            <a:ext cx="553602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661292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079797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5" idx="0"/>
          </p:cNvCxnSpPr>
          <p:nvPr/>
        </p:nvCxnSpPr>
        <p:spPr>
          <a:xfrm>
            <a:off x="4719917" y="939809"/>
            <a:ext cx="569068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2" idx="3"/>
            <a:endCxn id="31" idx="0"/>
          </p:cNvCxnSpPr>
          <p:nvPr/>
        </p:nvCxnSpPr>
        <p:spPr>
          <a:xfrm flipH="1">
            <a:off x="2941241" y="1802797"/>
            <a:ext cx="781321" cy="52711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2732053" y="232991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0739" y="1564649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 smtClean="0"/>
              <a:t>i</a:t>
            </a:r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22" idx="5"/>
            <a:endCxn id="37" idx="0"/>
          </p:cNvCxnSpPr>
          <p:nvPr/>
        </p:nvCxnSpPr>
        <p:spPr>
          <a:xfrm>
            <a:off x="4018397" y="1802797"/>
            <a:ext cx="545220" cy="44803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4354429" y="225082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1" idx="3"/>
            <a:endCxn id="39" idx="0"/>
          </p:cNvCxnSpPr>
          <p:nvPr/>
        </p:nvCxnSpPr>
        <p:spPr>
          <a:xfrm flipH="1">
            <a:off x="2086082" y="2687018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876894" y="31694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81510" y="240194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44" name="直線コネクタ 43"/>
          <p:cNvCxnSpPr>
            <a:stCxn id="31" idx="4"/>
            <a:endCxn id="48" idx="0"/>
          </p:cNvCxnSpPr>
          <p:nvPr/>
        </p:nvCxnSpPr>
        <p:spPr>
          <a:xfrm flipH="1">
            <a:off x="2940851" y="2748288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731663" y="3424217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9361" y="281150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n</a:t>
            </a:r>
            <a:endParaRPr kumimoji="1" lang="ja-JP" altLang="en-US" sz="2800" dirty="0"/>
          </a:p>
        </p:txBody>
      </p:sp>
      <p:cxnSp>
        <p:nvCxnSpPr>
          <p:cNvPr id="52" name="直線コネクタ 51"/>
          <p:cNvCxnSpPr>
            <a:stCxn id="31" idx="5"/>
            <a:endCxn id="53" idx="0"/>
          </p:cNvCxnSpPr>
          <p:nvPr/>
        </p:nvCxnSpPr>
        <p:spPr>
          <a:xfrm>
            <a:off x="3089158" y="2687018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3475722" y="316945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10555" y="2369398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p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87923" y="361322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tie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47263" y="384989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tin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8550" y="360277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tip</a:t>
            </a:r>
            <a:endParaRPr kumimoji="1" lang="ja-JP" altLang="en-US" sz="2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72249" y="6405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2030" y="1523271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o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70029" y="265950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to</a:t>
            </a:r>
            <a:endParaRPr kumimoji="1" lang="ja-JP" altLang="en-US" sz="2800" dirty="0"/>
          </a:p>
        </p:txBody>
      </p:sp>
      <p:cxnSp>
        <p:nvCxnSpPr>
          <p:cNvPr id="64" name="直線コネクタ 63"/>
          <p:cNvCxnSpPr>
            <a:stCxn id="25" idx="4"/>
            <a:endCxn id="65" idx="0"/>
          </p:cNvCxnSpPr>
          <p:nvPr/>
        </p:nvCxnSpPr>
        <p:spPr>
          <a:xfrm flipH="1">
            <a:off x="5288984" y="1864067"/>
            <a:ext cx="1" cy="66726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/>
          <p:cNvSpPr/>
          <p:nvPr/>
        </p:nvSpPr>
        <p:spPr>
          <a:xfrm>
            <a:off x="5079796" y="253133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31516" y="1846178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s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99091" y="294970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699708" y="1989415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14954" y="1989415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30200" y="1989415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845722" y="1989415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60968" y="1989415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276214" y="1989415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04396" y="1986285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24330" y="199097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5305" y="199097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61591" y="1986285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7146" y="2004100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check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7146" y="1021708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base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63240" y="1986285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84215" y="1989415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699708" y="1016400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414954" y="1016400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30200" y="1016400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845722" y="1016400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560968" y="1016400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276214" y="1016400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04396" y="101327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24330" y="101795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45305" y="101795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61591" y="101327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3240" y="101327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84215" y="101640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804396" y="30911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24330" y="313806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45305" y="313806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61591" y="30911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63240" y="30911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384215" y="312247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78" name="楕円 77"/>
          <p:cNvSpPr/>
          <p:nvPr/>
        </p:nvSpPr>
        <p:spPr>
          <a:xfrm>
            <a:off x="7143110" y="298270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461381" y="30584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cxnSp>
        <p:nvCxnSpPr>
          <p:cNvPr id="80" name="直線コネクタ 79"/>
          <p:cNvCxnSpPr>
            <a:stCxn id="78" idx="3"/>
            <a:endCxn id="81" idx="0"/>
          </p:cNvCxnSpPr>
          <p:nvPr/>
        </p:nvCxnSpPr>
        <p:spPr>
          <a:xfrm flipH="1">
            <a:off x="6670569" y="3339808"/>
            <a:ext cx="533811" cy="44714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6461381" y="3786949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>
            <a:stCxn id="81" idx="3"/>
            <a:endCxn id="85" idx="0"/>
          </p:cNvCxnSpPr>
          <p:nvPr/>
        </p:nvCxnSpPr>
        <p:spPr>
          <a:xfrm flipH="1">
            <a:off x="6019464" y="4144054"/>
            <a:ext cx="503187" cy="30062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/>
          <p:cNvSpPr/>
          <p:nvPr/>
        </p:nvSpPr>
        <p:spPr>
          <a:xfrm>
            <a:off x="5810276" y="4444679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917840" y="3690223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89" name="直線コネクタ 88"/>
          <p:cNvCxnSpPr>
            <a:stCxn id="85" idx="3"/>
            <a:endCxn id="90" idx="0"/>
          </p:cNvCxnSpPr>
          <p:nvPr/>
        </p:nvCxnSpPr>
        <p:spPr>
          <a:xfrm flipH="1">
            <a:off x="5164305" y="4801784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/>
          <p:cNvSpPr/>
          <p:nvPr/>
        </p:nvSpPr>
        <p:spPr>
          <a:xfrm>
            <a:off x="4955117" y="528422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159733" y="4516710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cxnSp>
        <p:nvCxnSpPr>
          <p:cNvPr id="92" name="直線コネクタ 91"/>
          <p:cNvCxnSpPr>
            <a:stCxn id="85" idx="4"/>
            <a:endCxn id="93" idx="0"/>
          </p:cNvCxnSpPr>
          <p:nvPr/>
        </p:nvCxnSpPr>
        <p:spPr>
          <a:xfrm flipH="1">
            <a:off x="6019074" y="4863054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/>
          <p:cNvSpPr/>
          <p:nvPr/>
        </p:nvSpPr>
        <p:spPr>
          <a:xfrm>
            <a:off x="5809886" y="553898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37584" y="4926275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cxnSp>
        <p:nvCxnSpPr>
          <p:cNvPr id="95" name="直線コネクタ 94"/>
          <p:cNvCxnSpPr>
            <a:stCxn id="85" idx="5"/>
            <a:endCxn id="96" idx="0"/>
          </p:cNvCxnSpPr>
          <p:nvPr/>
        </p:nvCxnSpPr>
        <p:spPr>
          <a:xfrm>
            <a:off x="6167381" y="4801784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>
          <a:xfrm>
            <a:off x="6553945" y="5284220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388778" y="448416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866146" y="6121481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725486" y="626991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477394" y="605155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073946" y="2950986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739583" y="4420614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881108" y="5269945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738015" y="5522177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483175" y="5265946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cxnSp>
        <p:nvCxnSpPr>
          <p:cNvPr id="115" name="直線コネクタ 114"/>
          <p:cNvCxnSpPr>
            <a:stCxn id="112" idx="2"/>
            <a:endCxn id="98" idx="0"/>
          </p:cNvCxnSpPr>
          <p:nvPr/>
        </p:nvCxnSpPr>
        <p:spPr>
          <a:xfrm flipH="1">
            <a:off x="5159733" y="5731610"/>
            <a:ext cx="3802" cy="389871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13" idx="2"/>
            <a:endCxn id="99" idx="0"/>
          </p:cNvCxnSpPr>
          <p:nvPr/>
        </p:nvCxnSpPr>
        <p:spPr>
          <a:xfrm flipH="1">
            <a:off x="6019073" y="5983842"/>
            <a:ext cx="1369" cy="28607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4" idx="2"/>
            <a:endCxn id="100" idx="0"/>
          </p:cNvCxnSpPr>
          <p:nvPr/>
        </p:nvCxnSpPr>
        <p:spPr>
          <a:xfrm>
            <a:off x="6765602" y="5727611"/>
            <a:ext cx="5379" cy="32394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6388778" y="3760255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47</Words>
  <Application>Microsoft Office PowerPoint</Application>
  <PresentationFormat>画面に合わせる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38</cp:revision>
  <dcterms:created xsi:type="dcterms:W3CDTF">2016-03-29T10:57:49Z</dcterms:created>
  <dcterms:modified xsi:type="dcterms:W3CDTF">2016-07-13T08:06:30Z</dcterms:modified>
</cp:coreProperties>
</file>