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13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16</cp:revision>
  <dcterms:created xsi:type="dcterms:W3CDTF">2016-03-29T10:57:49Z</dcterms:created>
  <dcterms:modified xsi:type="dcterms:W3CDTF">2016-07-12T16:08:22Z</dcterms:modified>
</cp:coreProperties>
</file>