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4362812" y="58270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06896" y="700165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>
            <a:stCxn id="17" idx="3"/>
            <a:endCxn id="22" idx="0"/>
          </p:cNvCxnSpPr>
          <p:nvPr/>
        </p:nvCxnSpPr>
        <p:spPr>
          <a:xfrm flipH="1">
            <a:off x="3870480" y="939809"/>
            <a:ext cx="553602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661292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079797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5" idx="0"/>
          </p:cNvCxnSpPr>
          <p:nvPr/>
        </p:nvCxnSpPr>
        <p:spPr>
          <a:xfrm>
            <a:off x="4719917" y="939809"/>
            <a:ext cx="569068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2" idx="3"/>
            <a:endCxn id="31" idx="0"/>
          </p:cNvCxnSpPr>
          <p:nvPr/>
        </p:nvCxnSpPr>
        <p:spPr>
          <a:xfrm flipH="1">
            <a:off x="2941241" y="1802797"/>
            <a:ext cx="781321" cy="52711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2732053" y="232991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0739" y="1564649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 smtClean="0"/>
              <a:t>i</a:t>
            </a:r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22" idx="5"/>
            <a:endCxn id="37" idx="0"/>
          </p:cNvCxnSpPr>
          <p:nvPr/>
        </p:nvCxnSpPr>
        <p:spPr>
          <a:xfrm>
            <a:off x="4018397" y="1802797"/>
            <a:ext cx="545220" cy="44803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4354429" y="225082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1" idx="3"/>
            <a:endCxn id="39" idx="0"/>
          </p:cNvCxnSpPr>
          <p:nvPr/>
        </p:nvCxnSpPr>
        <p:spPr>
          <a:xfrm flipH="1">
            <a:off x="2086082" y="2687018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876894" y="31694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81510" y="240194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44" name="直線コネクタ 43"/>
          <p:cNvCxnSpPr>
            <a:stCxn id="31" idx="4"/>
            <a:endCxn id="48" idx="0"/>
          </p:cNvCxnSpPr>
          <p:nvPr/>
        </p:nvCxnSpPr>
        <p:spPr>
          <a:xfrm flipH="1">
            <a:off x="2940851" y="2748288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731663" y="3424217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9361" y="281150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n</a:t>
            </a:r>
            <a:endParaRPr kumimoji="1" lang="ja-JP" altLang="en-US" sz="2800" dirty="0"/>
          </a:p>
        </p:txBody>
      </p:sp>
      <p:cxnSp>
        <p:nvCxnSpPr>
          <p:cNvPr id="52" name="直線コネクタ 51"/>
          <p:cNvCxnSpPr>
            <a:stCxn id="31" idx="5"/>
            <a:endCxn id="53" idx="0"/>
          </p:cNvCxnSpPr>
          <p:nvPr/>
        </p:nvCxnSpPr>
        <p:spPr>
          <a:xfrm>
            <a:off x="3089158" y="2687018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3475722" y="316945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10555" y="2369398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p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87923" y="361322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tie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47263" y="384989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tin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8550" y="360277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tip</a:t>
            </a:r>
            <a:endParaRPr kumimoji="1" lang="ja-JP" altLang="en-US" sz="2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72249" y="6405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2030" y="1523271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o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70029" y="265950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to</a:t>
            </a:r>
            <a:endParaRPr kumimoji="1" lang="ja-JP" altLang="en-US" sz="2800" dirty="0"/>
          </a:p>
        </p:txBody>
      </p:sp>
      <p:cxnSp>
        <p:nvCxnSpPr>
          <p:cNvPr id="64" name="直線コネクタ 63"/>
          <p:cNvCxnSpPr>
            <a:stCxn id="25" idx="4"/>
            <a:endCxn id="65" idx="0"/>
          </p:cNvCxnSpPr>
          <p:nvPr/>
        </p:nvCxnSpPr>
        <p:spPr>
          <a:xfrm flipH="1">
            <a:off x="5288984" y="1864067"/>
            <a:ext cx="1" cy="66726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/>
          <p:cNvSpPr/>
          <p:nvPr/>
        </p:nvSpPr>
        <p:spPr>
          <a:xfrm>
            <a:off x="5079796" y="253133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31516" y="1846178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s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99091" y="294970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9708" y="1258645"/>
            <a:ext cx="6465346" cy="73152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99708" y="2368476"/>
            <a:ext cx="6465346" cy="73152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9708" y="546270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95600" y="546270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31261" y="1394491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16</Words>
  <Application>Microsoft Office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18</cp:revision>
  <dcterms:created xsi:type="dcterms:W3CDTF">2016-03-29T10:57:49Z</dcterms:created>
  <dcterms:modified xsi:type="dcterms:W3CDTF">2016-07-13T05:00:43Z</dcterms:modified>
</cp:coreProperties>
</file>