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58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21FBAD-E935-43BB-B939-6EB2714B8D87}" v="573" dt="2021-01-11T19:16:14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3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0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09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7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75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435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75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9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9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4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9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8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2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5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A15B4D8-300B-41D1-8D04-35453653F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917" y="2239526"/>
            <a:ext cx="2813634" cy="485934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B0C2B496-B33C-4238-8DA0-1A0448E82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370" y="484180"/>
            <a:ext cx="673142" cy="687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8934" y="3049101"/>
            <a:ext cx="8779754" cy="756249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LUV vs the WRLD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5528" y="4201466"/>
            <a:ext cx="2700944" cy="659993"/>
          </a:xfrm>
          <a:noFill/>
        </p:spPr>
        <p:txBody>
          <a:bodyPr>
            <a:normAutofit/>
          </a:bodyPr>
          <a:lstStyle/>
          <a:p>
            <a:endParaRPr lang="en-US" sz="160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690E-4ECD-4959-9104-7C7C85043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6314" y="1122073"/>
            <a:ext cx="3089092" cy="937988"/>
          </a:xfrm>
        </p:spPr>
        <p:txBody>
          <a:bodyPr/>
          <a:lstStyle/>
          <a:p>
            <a:r>
              <a:rPr lang="en-US" sz="4800" dirty="0">
                <a:cs typeface="Calibri Light"/>
              </a:rPr>
              <a:t>Content</a:t>
            </a:r>
            <a:endParaRPr lang="en-US" sz="48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1F202F3-100B-4FBB-B90B-BFD4EF402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5897" y="-82167"/>
            <a:ext cx="84225" cy="85043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3B982EE5-AC9A-4AB6-AF12-D2353D2DE034}"/>
              </a:ext>
            </a:extLst>
          </p:cNvPr>
          <p:cNvSpPr txBox="1"/>
          <p:nvPr/>
        </p:nvSpPr>
        <p:spPr>
          <a:xfrm>
            <a:off x="3133725" y="2194490"/>
            <a:ext cx="274320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spcAft>
                <a:spcPts val="600"/>
              </a:spcAft>
              <a:buFont typeface="Arial"/>
              <a:buChar char="•"/>
            </a:pPr>
            <a:r>
              <a:rPr lang="en-US" sz="3600">
                <a:solidFill>
                  <a:schemeClr val="bg1"/>
                </a:solidFill>
                <a:latin typeface="Garamond"/>
              </a:rPr>
              <a:t>Our team.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D1A96794-02BA-4119-852E-6DC8C26633E9}"/>
              </a:ext>
            </a:extLst>
          </p:cNvPr>
          <p:cNvSpPr txBox="1"/>
          <p:nvPr/>
        </p:nvSpPr>
        <p:spPr>
          <a:xfrm>
            <a:off x="3133725" y="2935603"/>
            <a:ext cx="5625843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spcAft>
                <a:spcPts val="600"/>
              </a:spcAft>
              <a:buFont typeface="Arial"/>
              <a:buChar char="•"/>
            </a:pPr>
            <a:r>
              <a:rPr lang="en-US" sz="3600">
                <a:solidFill>
                  <a:schemeClr val="bg1"/>
                </a:solidFill>
                <a:latin typeface="Garamond"/>
              </a:rPr>
              <a:t>How we did the project?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1B108E6A-AB2D-4F6D-AD58-9B2A702A6714}"/>
              </a:ext>
            </a:extLst>
          </p:cNvPr>
          <p:cNvSpPr txBox="1"/>
          <p:nvPr/>
        </p:nvSpPr>
        <p:spPr>
          <a:xfrm>
            <a:off x="3137280" y="3766728"/>
            <a:ext cx="5317273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spcAft>
                <a:spcPts val="600"/>
              </a:spcAft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/>
              </a:rPr>
              <a:t>What is it about?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AB9032B-F625-4744-84C1-1E652850D04C}"/>
              </a:ext>
            </a:extLst>
          </p:cNvPr>
          <p:cNvSpPr txBox="1"/>
          <p:nvPr/>
        </p:nvSpPr>
        <p:spPr>
          <a:xfrm>
            <a:off x="3133725" y="4618547"/>
            <a:ext cx="353307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spcAft>
                <a:spcPts val="600"/>
              </a:spcAft>
              <a:buFont typeface="Arial"/>
              <a:buChar char="•"/>
            </a:pPr>
            <a:r>
              <a:rPr lang="en-US" sz="3600">
                <a:solidFill>
                  <a:schemeClr val="bg1"/>
                </a:solidFill>
                <a:latin typeface="Garamond"/>
              </a:rPr>
              <a:t>Future plans.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5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1ABA-C7F8-4E22-A80C-0F267DF76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6766" y="877657"/>
            <a:ext cx="3506036" cy="1038630"/>
          </a:xfrm>
        </p:spPr>
        <p:txBody>
          <a:bodyPr/>
          <a:lstStyle/>
          <a:p>
            <a:r>
              <a:rPr lang="en-US" sz="4800" dirty="0"/>
              <a:t>Our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04065-8C3A-4483-8BF2-A481B4A0A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0485860" y="89140"/>
            <a:ext cx="558677" cy="87485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3D49B3B-272E-412A-81DE-D561234AA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82647"/>
              </p:ext>
            </p:extLst>
          </p:nvPr>
        </p:nvGraphicFramePr>
        <p:xfrm>
          <a:off x="1768415" y="2386641"/>
          <a:ext cx="8722192" cy="266866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361096">
                  <a:extLst>
                    <a:ext uri="{9D8B030D-6E8A-4147-A177-3AD203B41FA5}">
                      <a16:colId xmlns:a16="http://schemas.microsoft.com/office/drawing/2014/main" val="525027277"/>
                    </a:ext>
                  </a:extLst>
                </a:gridCol>
                <a:gridCol w="4361096">
                  <a:extLst>
                    <a:ext uri="{9D8B030D-6E8A-4147-A177-3AD203B41FA5}">
                      <a16:colId xmlns:a16="http://schemas.microsoft.com/office/drawing/2014/main" val="2167820359"/>
                    </a:ext>
                  </a:extLst>
                </a:gridCol>
              </a:tblGrid>
              <a:tr h="494361">
                <a:tc>
                  <a:txBody>
                    <a:bodyPr/>
                    <a:lstStyle/>
                    <a:p>
                      <a:r>
                        <a:rPr lang="en-US" dirty="0"/>
                        <a:t>Made by: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066440"/>
                  </a:ext>
                </a:extLst>
              </a:tr>
              <a:tr h="511409">
                <a:tc>
                  <a:txBody>
                    <a:bodyPr/>
                    <a:lstStyle/>
                    <a:p>
                      <a:r>
                        <a:rPr lang="en-US" dirty="0"/>
                        <a:t>Hristo Hristov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Scrum Trainer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704210"/>
                  </a:ext>
                </a:extLst>
              </a:tr>
              <a:tr h="511409">
                <a:tc>
                  <a:txBody>
                    <a:bodyPr/>
                    <a:lstStyle/>
                    <a:p>
                      <a:r>
                        <a:rPr lang="en-US" dirty="0"/>
                        <a:t>Kiril Dimov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Quality Engineer, Code Checker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228804"/>
                  </a:ext>
                </a:extLst>
              </a:tr>
              <a:tr h="511409">
                <a:tc>
                  <a:txBody>
                    <a:bodyPr/>
                    <a:lstStyle/>
                    <a:p>
                      <a:r>
                        <a:rPr lang="en-US" dirty="0"/>
                        <a:t>Teodor </a:t>
                      </a:r>
                      <a:r>
                        <a:rPr lang="en-US" dirty="0" err="1"/>
                        <a:t>Smolev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Developer Back-End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23128"/>
                  </a:ext>
                </a:extLst>
              </a:tr>
              <a:tr h="511409">
                <a:tc>
                  <a:txBody>
                    <a:bodyPr/>
                    <a:lstStyle/>
                    <a:p>
                      <a:r>
                        <a:rPr lang="en-US" dirty="0"/>
                        <a:t>Kristian Lalev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Developer Front-End, Documentation, Presentation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7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90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00EB94E-5986-4A12-9EB9-D21A53B9B8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07D5C4-3883-4C39-8013-AC2F712EDE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20A3FE4-A244-4989-A306-D8ED4C08E5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656144B-C589-407F-936D-09B5AA8DBB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D4F0EAD-BAEE-4EB8-9576-9A62966B0D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9AA23D1-4D6D-4FA4-9012-7A02B86745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A43045-2CA7-4819-892F-B8174077ED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F10E3408-E9E0-466A-8A4D-41E8EF19CC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15D5E7E-3BAB-4D01-9675-EF20F25182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F032EDB6-F2A7-4A29-9555-58729910B3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9BD6EAF2-4403-4D72-98AA-E839C0EEFB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0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03A1A3AB-744C-456D-8F59-3C5340DD18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2F472-8202-4F4E-A41C-56DF602C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993" y="4632155"/>
            <a:ext cx="7686945" cy="11749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How did we do the project?</a:t>
            </a:r>
          </a:p>
        </p:txBody>
      </p:sp>
      <p:pic>
        <p:nvPicPr>
          <p:cNvPr id="23" name="Картина 24">
            <a:extLst>
              <a:ext uri="{FF2B5EF4-FFF2-40B4-BE49-F238E27FC236}">
                <a16:creationId xmlns:a16="http://schemas.microsoft.com/office/drawing/2014/main" id="{31B62B52-F899-43D7-B951-51FE02B84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35" y="771278"/>
            <a:ext cx="2626614" cy="2996137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9" name="Картина 22">
            <a:extLst>
              <a:ext uri="{FF2B5EF4-FFF2-40B4-BE49-F238E27FC236}">
                <a16:creationId xmlns:a16="http://schemas.microsoft.com/office/drawing/2014/main" id="{632C6717-4D4A-47DE-A490-3B59CC644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398" y="718314"/>
            <a:ext cx="2626614" cy="2951252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3" name="Картина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B94DAE-F45B-415F-8A16-D64411929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6027" y="897272"/>
            <a:ext cx="2626614" cy="2591747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8" name="Картина 16">
            <a:extLst>
              <a:ext uri="{FF2B5EF4-FFF2-40B4-BE49-F238E27FC236}">
                <a16:creationId xmlns:a16="http://schemas.microsoft.com/office/drawing/2014/main" id="{E0B8C1BF-2DF3-4447-B280-310E1F2B2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0256" y="1084087"/>
            <a:ext cx="2626614" cy="2370519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3882596-DDE6-4106-A6C4-50CAEE3A0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9B0E8-9043-42FF-8F14-4DD3394362A3}"/>
              </a:ext>
            </a:extLst>
          </p:cNvPr>
          <p:cNvSpPr txBox="1"/>
          <p:nvPr/>
        </p:nvSpPr>
        <p:spPr>
          <a:xfrm>
            <a:off x="1460739" y="338730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600"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04325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C9A8DB82-86DE-41D7-8C3F-BA1F0FE9B0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F9E1A7-3690-4A7D-95D4-D376BC586F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5DE0DA-CFEB-436E-8059-3F574F9E56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630F0AD-0BEF-4F7E-BBAD-9C4ECF0CD7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0831102-4F37-4C69-8C56-B1D6A509D7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5BB450-AC20-4CFA-8709-46463BDE74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5A3AE7-B15C-4D81-A4E9-21BC9D3015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754B6A71-2AD1-4F45-8D25-82327EFB52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4A364F5-69E0-49F9-9E6D-13F16F7FF4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7E71549-9386-41C6-B9DE-8F00165FED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" name="Rectangle 19">
            <a:extLst>
              <a:ext uri="{FF2B5EF4-FFF2-40B4-BE49-F238E27FC236}">
                <a16:creationId xmlns:a16="http://schemas.microsoft.com/office/drawing/2014/main" id="{B4B7C0AF-2DDA-402A-A38E-429A634ED3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8" name="Group 21">
            <a:extLst>
              <a:ext uri="{FF2B5EF4-FFF2-40B4-BE49-F238E27FC236}">
                <a16:creationId xmlns:a16="http://schemas.microsoft.com/office/drawing/2014/main" id="{06E96C53-1010-48EB-8728-70CB58236E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E899E0-D27A-454B-8E91-14A292422D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EDF8A7C-C5E2-42D4-884A-EC7DE68E7D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0ADD528-121C-4D05-B77B-54B31D7BAB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7CF2869-5CDD-4AD2-8AC0-4AE179D39F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0FD2D0A6-D3D4-4573-AD6B-2B5DBFF0C1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39749B2A-2C8D-45C7-A857-30307A0899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FEC28B8C-B40C-4618-823B-C6D730FE84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DE6283-4814-4577-9281-0A6FDF74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89" y="2613341"/>
            <a:ext cx="5132438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What is it about?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9255A-ADC7-42E2-B770-93D16EEDD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V="1">
            <a:off x="10300683" y="436402"/>
            <a:ext cx="833609" cy="271427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buFont typeface="Wingdings 3" charset="2"/>
              <a:buChar char="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CF7EC6-4B86-4792-B94C-1B41BB4BBC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63" r="23240"/>
          <a:stretch/>
        </p:blipFill>
        <p:spPr>
          <a:xfrm>
            <a:off x="6700827" y="645106"/>
            <a:ext cx="4842716" cy="558536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0CC18C0-9A66-45AE-B534-B8D29AFEA8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317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9" name="Rectangle 5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A78C-393A-42BB-A6CE-399400F9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672" y="2674827"/>
            <a:ext cx="4206960" cy="9954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Future plans</a:t>
            </a:r>
          </a:p>
        </p:txBody>
      </p:sp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0425195-9F90-4BFE-AB48-48012CD807E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861" r="-2" b="-2"/>
          <a:stretch/>
        </p:blipFill>
        <p:spPr>
          <a:xfrm>
            <a:off x="6842173" y="1311072"/>
            <a:ext cx="4595467" cy="4554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680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4744-D07F-4402-A2BA-3494439CC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729" y="2876110"/>
            <a:ext cx="9602035" cy="981120"/>
          </a:xfrm>
        </p:spPr>
        <p:txBody>
          <a:bodyPr/>
          <a:lstStyle/>
          <a:p>
            <a:r>
              <a:rPr lang="en-US" dirty="0"/>
              <a:t>Thank you for the attention!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46849-FDFE-4D4B-A94F-D36926980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5897" y="47228"/>
            <a:ext cx="84225" cy="85044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8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72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 Light</vt:lpstr>
      <vt:lpstr>Century Gothic</vt:lpstr>
      <vt:lpstr>Garamond</vt:lpstr>
      <vt:lpstr>Wingdings 3</vt:lpstr>
      <vt:lpstr>Ion Boardroom</vt:lpstr>
      <vt:lpstr>LUV vs the WRLD</vt:lpstr>
      <vt:lpstr>Content</vt:lpstr>
      <vt:lpstr>Our Team</vt:lpstr>
      <vt:lpstr>How did we do the project?</vt:lpstr>
      <vt:lpstr>What is it about?</vt:lpstr>
      <vt:lpstr>Future plans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XXX</dc:creator>
  <cp:lastModifiedBy>Кристиан Лалев</cp:lastModifiedBy>
  <cp:revision>150</cp:revision>
  <dcterms:created xsi:type="dcterms:W3CDTF">2021-01-11T18:32:43Z</dcterms:created>
  <dcterms:modified xsi:type="dcterms:W3CDTF">2021-01-13T06:27:08Z</dcterms:modified>
</cp:coreProperties>
</file>