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59430-5842-4B19-8FD3-D654361F8B16}" v="253" dt="2020-10-31T20:49:58.848"/>
    <p1510:client id="{21B11037-5486-BB0D-9B59-ED672C397CE8}" v="3" dt="2020-11-01T18:28:29.548"/>
    <p1510:client id="{87800DCB-C596-C295-C21A-EEBC53D0AA4E}" v="106" dt="2020-11-01T12:03:15.217"/>
    <p1510:client id="{CF9D2B5C-09DC-3B12-43B2-68F88D037C64}" v="131" dt="2020-10-31T20:27:13.789"/>
    <p1510:client id="{E9124A7E-3379-E2C5-C5A3-1936622D5C39}" v="6" dt="2020-10-31T20:39:54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9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3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775" y="2708948"/>
            <a:ext cx="6545315" cy="1096599"/>
          </a:xfrm>
        </p:spPr>
        <p:txBody>
          <a:bodyPr>
            <a:normAutofit/>
          </a:bodyPr>
          <a:lstStyle/>
          <a:p>
            <a:r>
              <a:rPr lang="en-US"/>
              <a:t> C++ Projects -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3599033" y="3182683"/>
            <a:ext cx="82645" cy="15811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38" name="Graphic 37" descr="Hierarchy">
            <a:extLst>
              <a:ext uri="{FF2B5EF4-FFF2-40B4-BE49-F238E27FC236}">
                <a16:creationId xmlns:a16="http://schemas.microsoft.com/office/drawing/2014/main" id="{D2EAFF56-14E2-45CE-B36C-485EA8F86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0837" y="3039629"/>
            <a:ext cx="143023" cy="14302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4" descr="Icon&#10;&#10;Description automatically generated">
            <a:extLst>
              <a:ext uri="{FF2B5EF4-FFF2-40B4-BE49-F238E27FC236}">
                <a16:creationId xmlns:a16="http://schemas.microsoft.com/office/drawing/2014/main" id="{3CC3F7EB-43D4-4C5A-BCDF-1E54E4908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8023" y="1616191"/>
            <a:ext cx="7490604" cy="32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62F472-8202-4F4E-A41C-56DF602C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397" y="709698"/>
            <a:ext cx="3017206" cy="8717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92F6F5-889F-4294-8C93-5A9B474AC222}"/>
              </a:ext>
            </a:extLst>
          </p:cNvPr>
          <p:cNvSpPr txBox="1"/>
          <p:nvPr/>
        </p:nvSpPr>
        <p:spPr>
          <a:xfrm>
            <a:off x="1394064" y="21140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Garamond"/>
              </a:rPr>
              <a:t>Our team</a:t>
            </a:r>
            <a:endParaRPr lang="en-US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B72D9-07B8-4FE0-B995-5854D4767AC7}"/>
              </a:ext>
            </a:extLst>
          </p:cNvPr>
          <p:cNvSpPr txBox="1"/>
          <p:nvPr/>
        </p:nvSpPr>
        <p:spPr>
          <a:xfrm>
            <a:off x="1394064" y="3148282"/>
            <a:ext cx="4468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Garamond"/>
              </a:rPr>
              <a:t>How we did the project</a:t>
            </a:r>
            <a:endParaRPr 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9B0E8-9043-42FF-8F14-4DD3394362A3}"/>
              </a:ext>
            </a:extLst>
          </p:cNvPr>
          <p:cNvSpPr txBox="1"/>
          <p:nvPr/>
        </p:nvSpPr>
        <p:spPr>
          <a:xfrm>
            <a:off x="1394064" y="421598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Garamond"/>
              </a:rPr>
              <a:t>Future plans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83893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A6C8-FBBF-41B2-ACD2-E17623549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332" y="1280224"/>
            <a:ext cx="3764828" cy="866101"/>
          </a:xfrm>
        </p:spPr>
        <p:txBody>
          <a:bodyPr/>
          <a:lstStyle/>
          <a:p>
            <a:r>
              <a:rPr lang="en-US"/>
              <a:t>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2D1CB-9754-48B2-8391-52FBFCFF4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1596" y="2563267"/>
            <a:ext cx="5260074" cy="23997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Hristo Hristov (Scrum Trainer)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Plamen Kostov (Developer C++)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Plamen Petkov (Developer C++)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Ilian Yanev (Developer Frontend)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Kristian Lalev (Code Checker)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00EB94E-5986-4A12-9EB9-D21A53B9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07D5C4-3883-4C39-8013-AC2F712ED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20A3FE4-A244-4989-A306-D8ED4C08E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56144B-C589-407F-936D-09B5AA8D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4F0EAD-BAEE-4EB8-9576-9A62966B0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AA23D1-4D6D-4FA4-9012-7A02B867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A43045-2CA7-4819-892F-B8174077E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10E3408-E9E0-466A-8A4D-41E8EF19C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15D5E7E-3BAB-4D01-9675-EF20F2518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F032EDB6-F2A7-4A29-9555-58729910B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9BD6EAF2-4403-4D72-98AA-E839C0EEF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03A1A3AB-744C-456D-8F59-3C5340DD1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2F472-8202-4F4E-A41C-56DF602C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How we did the project</a:t>
            </a:r>
          </a:p>
        </p:txBody>
      </p:sp>
      <p:pic>
        <p:nvPicPr>
          <p:cNvPr id="23" name="Картина 24">
            <a:extLst>
              <a:ext uri="{FF2B5EF4-FFF2-40B4-BE49-F238E27FC236}">
                <a16:creationId xmlns:a16="http://schemas.microsoft.com/office/drawing/2014/main" id="{31B62B52-F899-43D7-B951-51FE02B8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0" y="695078"/>
            <a:ext cx="2626614" cy="299613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9" name="Картина 22">
            <a:extLst>
              <a:ext uri="{FF2B5EF4-FFF2-40B4-BE49-F238E27FC236}">
                <a16:creationId xmlns:a16="http://schemas.microsoft.com/office/drawing/2014/main" id="{632C6717-4D4A-47DE-A490-3B59CC644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98" y="718314"/>
            <a:ext cx="2626614" cy="295125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57B94DAE-F45B-415F-8A16-D64411929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027" y="879839"/>
            <a:ext cx="2626614" cy="262661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Картина 16">
            <a:extLst>
              <a:ext uri="{FF2B5EF4-FFF2-40B4-BE49-F238E27FC236}">
                <a16:creationId xmlns:a16="http://schemas.microsoft.com/office/drawing/2014/main" id="{E0B8C1BF-2DF3-4447-B280-310E1F2B2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6456" y="1007887"/>
            <a:ext cx="2626614" cy="2370519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3882596-DDE6-4106-A6C4-50CAEE3A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2F6F5-889F-4294-8C93-5A9B474AC222}"/>
              </a:ext>
            </a:extLst>
          </p:cNvPr>
          <p:cNvSpPr txBox="1"/>
          <p:nvPr/>
        </p:nvSpPr>
        <p:spPr>
          <a:xfrm>
            <a:off x="1460739" y="15901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dirty="0">
              <a:latin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B72D9-07B8-4FE0-B995-5854D4767AC7}"/>
              </a:ext>
            </a:extLst>
          </p:cNvPr>
          <p:cNvSpPr txBox="1"/>
          <p:nvPr/>
        </p:nvSpPr>
        <p:spPr>
          <a:xfrm>
            <a:off x="1460739" y="2481532"/>
            <a:ext cx="4468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dirty="0">
              <a:latin typeface="Garamon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9B0E8-9043-42FF-8F14-4DD3394362A3}"/>
              </a:ext>
            </a:extLst>
          </p:cNvPr>
          <p:cNvSpPr txBox="1"/>
          <p:nvPr/>
        </p:nvSpPr>
        <p:spPr>
          <a:xfrm>
            <a:off x="1460739" y="33873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dirty="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677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2F472-8202-4F4E-A41C-56DF602C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171" y="1801993"/>
            <a:ext cx="3695447" cy="32610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b="0" i="0" kern="1200" dirty="0">
                <a:latin typeface="+mj-lt"/>
                <a:ea typeface="+mj-ea"/>
                <a:cs typeface="+mj-cs"/>
              </a:rPr>
              <a:t>Future plans</a:t>
            </a:r>
            <a:endParaRPr lang="en-US" sz="8800" b="0" i="0" kern="1200" dirty="0">
              <a:latin typeface="+mj-lt"/>
            </a:endParaRPr>
          </a:p>
        </p:txBody>
      </p:sp>
      <p:pic>
        <p:nvPicPr>
          <p:cNvPr id="28" name="Graphic 27" descr="Контролен списък">
            <a:extLst>
              <a:ext uri="{FF2B5EF4-FFF2-40B4-BE49-F238E27FC236}">
                <a16:creationId xmlns:a16="http://schemas.microsoft.com/office/drawing/2014/main" id="{9AA3D461-3A55-4AD1-9997-42ADE7D8B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6727" y="1019118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2F6F5-889F-4294-8C93-5A9B474AC222}"/>
              </a:ext>
            </a:extLst>
          </p:cNvPr>
          <p:cNvSpPr txBox="1"/>
          <p:nvPr/>
        </p:nvSpPr>
        <p:spPr>
          <a:xfrm>
            <a:off x="1460739" y="15901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dirty="0">
              <a:latin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B72D9-07B8-4FE0-B995-5854D4767AC7}"/>
              </a:ext>
            </a:extLst>
          </p:cNvPr>
          <p:cNvSpPr txBox="1"/>
          <p:nvPr/>
        </p:nvSpPr>
        <p:spPr>
          <a:xfrm>
            <a:off x="1460739" y="2481532"/>
            <a:ext cx="4468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dirty="0">
              <a:latin typeface="Garamon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9B0E8-9043-42FF-8F14-4DD3394362A3}"/>
              </a:ext>
            </a:extLst>
          </p:cNvPr>
          <p:cNvSpPr txBox="1"/>
          <p:nvPr/>
        </p:nvSpPr>
        <p:spPr>
          <a:xfrm>
            <a:off x="1460739" y="33873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dirty="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4177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72ECA3-2A46-4A5A-8330-12F7E221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59" name="Rectangle 58">
              <a:extLst>
                <a:ext uri="{FF2B5EF4-FFF2-40B4-BE49-F238E27FC236}">
                  <a16:creationId xmlns:a16="http://schemas.microsoft.com/office/drawing/2014/main" id="{2A4A5C4D-76C1-47EA-A0B6-CF294A5F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29BC618C-AD3C-444D-B8CB-6FB6920D4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B35250-3BBB-44E1-9E5F-14BC955B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865" y="2915814"/>
            <a:ext cx="9613789" cy="1026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Do you have any questions?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9C0D00-401D-42B7-94D8-008C7DAA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039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42E3880-4031-442A-86CE-5CDCB18A0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9" r="-1" b="5489"/>
          <a:stretch/>
        </p:blipFill>
        <p:spPr>
          <a:xfrm>
            <a:off x="640425" y="798619"/>
            <a:ext cx="10987268" cy="52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11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 C++ Projects - Sets</vt:lpstr>
      <vt:lpstr>Content</vt:lpstr>
      <vt:lpstr>Our Team</vt:lpstr>
      <vt:lpstr>How we did the project</vt:lpstr>
      <vt:lpstr>Future plans</vt:lpstr>
      <vt:lpstr>Do you have any 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47</cp:revision>
  <dcterms:created xsi:type="dcterms:W3CDTF">2020-10-31T19:59:54Z</dcterms:created>
  <dcterms:modified xsi:type="dcterms:W3CDTF">2020-11-01T18:28:56Z</dcterms:modified>
</cp:coreProperties>
</file>