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313" r:id="rId3"/>
    <p:sldId id="260" r:id="rId4"/>
    <p:sldId id="274" r:id="rId5"/>
    <p:sldId id="263" r:id="rId6"/>
    <p:sldId id="264" r:id="rId7"/>
    <p:sldId id="279" r:id="rId8"/>
    <p:sldId id="280" r:id="rId9"/>
    <p:sldId id="281" r:id="rId10"/>
    <p:sldId id="312" r:id="rId11"/>
    <p:sldId id="295" r:id="rId12"/>
    <p:sldId id="296" r:id="rId13"/>
    <p:sldId id="299" r:id="rId14"/>
    <p:sldId id="300" r:id="rId15"/>
    <p:sldId id="301" r:id="rId16"/>
    <p:sldId id="302" r:id="rId17"/>
    <p:sldId id="303" r:id="rId18"/>
    <p:sldId id="304" r:id="rId19"/>
    <p:sldId id="305" r:id="rId20"/>
    <p:sldId id="306" r:id="rId21"/>
    <p:sldId id="297" r:id="rId22"/>
    <p:sldId id="307" r:id="rId23"/>
    <p:sldId id="308" r:id="rId24"/>
    <p:sldId id="309" r:id="rId25"/>
    <p:sldId id="315" r:id="rId26"/>
    <p:sldId id="316" r:id="rId27"/>
    <p:sldId id="317" r:id="rId28"/>
    <p:sldId id="314" r:id="rId29"/>
    <p:sldId id="27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A0C9"/>
    <a:srgbClr val="157E9F"/>
    <a:srgbClr val="0D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54"/>
  </p:normalViewPr>
  <p:slideViewPr>
    <p:cSldViewPr snapToGrid="0">
      <p:cViewPr varScale="1">
        <p:scale>
          <a:sx n="108" d="100"/>
          <a:sy n="108" d="100"/>
        </p:scale>
        <p:origin x="496" y="200"/>
      </p:cViewPr>
      <p:guideLst>
        <p:guide orient="horz" pos="2160"/>
        <p:guide pos="3780"/>
      </p:guideLst>
    </p:cSldViewPr>
  </p:slideViewPr>
  <p:notesTextViewPr>
    <p:cViewPr>
      <p:scale>
        <a:sx n="1" d="1"/>
        <a:sy n="1" d="1"/>
      </p:scale>
      <p:origin x="0" y="0"/>
    </p:cViewPr>
  </p:notesTextViewPr>
  <p:sorterViewPr>
    <p:cViewPr>
      <p:scale>
        <a:sx n="66" d="100"/>
        <a:sy n="66" d="100"/>
      </p:scale>
      <p:origin x="0" y="-29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何 书豪" userId="29510f13baa319b6" providerId="LiveId" clId="{782931CD-656B-6347-B856-95B7E7D5AED6}"/>
    <pc:docChg chg="undo custSel addSld delSld modSld">
      <pc:chgData name="何 书豪" userId="29510f13baa319b6" providerId="LiveId" clId="{782931CD-656B-6347-B856-95B7E7D5AED6}" dt="2019-05-07T14:09:06.306" v="241" actId="2696"/>
      <pc:docMkLst>
        <pc:docMk/>
      </pc:docMkLst>
      <pc:sldChg chg="add del">
        <pc:chgData name="何 书豪" userId="29510f13baa319b6" providerId="LiveId" clId="{782931CD-656B-6347-B856-95B7E7D5AED6}" dt="2019-05-07T13:56:53.767" v="40" actId="2696"/>
        <pc:sldMkLst>
          <pc:docMk/>
          <pc:sldMk cId="3355686432" sldId="270"/>
        </pc:sldMkLst>
      </pc:sldChg>
      <pc:sldChg chg="add del">
        <pc:chgData name="何 书豪" userId="29510f13baa319b6" providerId="LiveId" clId="{782931CD-656B-6347-B856-95B7E7D5AED6}" dt="2019-05-07T13:56:53.243" v="39" actId="2696"/>
        <pc:sldMkLst>
          <pc:docMk/>
          <pc:sldMk cId="31026994" sldId="271"/>
        </pc:sldMkLst>
      </pc:sldChg>
      <pc:sldChg chg="add del">
        <pc:chgData name="何 书豪" userId="29510f13baa319b6" providerId="LiveId" clId="{782931CD-656B-6347-B856-95B7E7D5AED6}" dt="2019-05-07T13:56:52.432" v="38" actId="2696"/>
        <pc:sldMkLst>
          <pc:docMk/>
          <pc:sldMk cId="2867635629" sldId="311"/>
        </pc:sldMkLst>
      </pc:sldChg>
      <pc:sldChg chg="addSp delSp modSp add">
        <pc:chgData name="何 书豪" userId="29510f13baa319b6" providerId="LiveId" clId="{782931CD-656B-6347-B856-95B7E7D5AED6}" dt="2019-05-07T13:53:15.715" v="37" actId="1076"/>
        <pc:sldMkLst>
          <pc:docMk/>
          <pc:sldMk cId="165129798" sldId="314"/>
        </pc:sldMkLst>
        <pc:spChg chg="del">
          <ac:chgData name="何 书豪" userId="29510f13baa319b6" providerId="LiveId" clId="{782931CD-656B-6347-B856-95B7E7D5AED6}" dt="2019-05-07T13:49:13.509" v="24" actId="478"/>
          <ac:spMkLst>
            <pc:docMk/>
            <pc:sldMk cId="165129798" sldId="314"/>
            <ac:spMk id="4" creationId="{00000000-0000-0000-0000-000000000000}"/>
          </ac:spMkLst>
        </pc:spChg>
        <pc:spChg chg="add mod">
          <ac:chgData name="何 书豪" userId="29510f13baa319b6" providerId="LiveId" clId="{782931CD-656B-6347-B856-95B7E7D5AED6}" dt="2019-05-07T13:53:11.136" v="36" actId="1076"/>
          <ac:spMkLst>
            <pc:docMk/>
            <pc:sldMk cId="165129798" sldId="314"/>
            <ac:spMk id="6" creationId="{D7FBB5AD-DD9A-FE44-8AA9-2B5C34343698}"/>
          </ac:spMkLst>
        </pc:spChg>
        <pc:spChg chg="mod">
          <ac:chgData name="何 书豪" userId="29510f13baa319b6" providerId="LiveId" clId="{782931CD-656B-6347-B856-95B7E7D5AED6}" dt="2019-05-07T13:50:37.003" v="33" actId="207"/>
          <ac:spMkLst>
            <pc:docMk/>
            <pc:sldMk cId="165129798" sldId="314"/>
            <ac:spMk id="7" creationId="{00000000-0000-0000-0000-000000000000}"/>
          </ac:spMkLst>
        </pc:spChg>
        <pc:picChg chg="del">
          <ac:chgData name="何 书豪" userId="29510f13baa319b6" providerId="LiveId" clId="{782931CD-656B-6347-B856-95B7E7D5AED6}" dt="2019-05-07T13:49:11.457" v="23" actId="478"/>
          <ac:picMkLst>
            <pc:docMk/>
            <pc:sldMk cId="165129798" sldId="314"/>
            <ac:picMk id="3" creationId="{00000000-0000-0000-0000-000000000000}"/>
          </ac:picMkLst>
        </pc:picChg>
        <pc:picChg chg="add mod">
          <ac:chgData name="何 书豪" userId="29510f13baa319b6" providerId="LiveId" clId="{782931CD-656B-6347-B856-95B7E7D5AED6}" dt="2019-05-07T13:53:15.715" v="37" actId="1076"/>
          <ac:picMkLst>
            <pc:docMk/>
            <pc:sldMk cId="165129798" sldId="314"/>
            <ac:picMk id="1026" creationId="{1A7AD87E-792C-DF46-902B-DC3BB71CAC99}"/>
          </ac:picMkLst>
        </pc:picChg>
      </pc:sldChg>
      <pc:sldChg chg="addSp delSp modSp add">
        <pc:chgData name="何 书豪" userId="29510f13baa319b6" providerId="LiveId" clId="{782931CD-656B-6347-B856-95B7E7D5AED6}" dt="2019-05-07T14:02:01.065" v="190" actId="14100"/>
        <pc:sldMkLst>
          <pc:docMk/>
          <pc:sldMk cId="1065199987" sldId="315"/>
        </pc:sldMkLst>
        <pc:spChg chg="del">
          <ac:chgData name="何 书豪" userId="29510f13baa319b6" providerId="LiveId" clId="{782931CD-656B-6347-B856-95B7E7D5AED6}" dt="2019-05-07T14:00:09.861" v="143" actId="478"/>
          <ac:spMkLst>
            <pc:docMk/>
            <pc:sldMk cId="1065199987" sldId="315"/>
            <ac:spMk id="2" creationId="{00000000-0000-0000-0000-000000000000}"/>
          </ac:spMkLst>
        </pc:spChg>
        <pc:spChg chg="add del">
          <ac:chgData name="何 书豪" userId="29510f13baa319b6" providerId="LiveId" clId="{782931CD-656B-6347-B856-95B7E7D5AED6}" dt="2019-05-07T13:58:34.410" v="104"/>
          <ac:spMkLst>
            <pc:docMk/>
            <pc:sldMk cId="1065199987" sldId="315"/>
            <ac:spMk id="3" creationId="{753C4A5A-170D-2146-B1BF-589047AFBC2E}"/>
          </ac:spMkLst>
        </pc:spChg>
        <pc:spChg chg="del mod">
          <ac:chgData name="何 书豪" userId="29510f13baa319b6" providerId="LiveId" clId="{782931CD-656B-6347-B856-95B7E7D5AED6}" dt="2019-05-07T13:59:20.028" v="116" actId="478"/>
          <ac:spMkLst>
            <pc:docMk/>
            <pc:sldMk cId="1065199987" sldId="315"/>
            <ac:spMk id="4" creationId="{00000000-0000-0000-0000-000000000000}"/>
          </ac:spMkLst>
        </pc:spChg>
        <pc:spChg chg="del">
          <ac:chgData name="何 书豪" userId="29510f13baa319b6" providerId="LiveId" clId="{782931CD-656B-6347-B856-95B7E7D5AED6}" dt="2019-05-07T14:00:09.861" v="143" actId="478"/>
          <ac:spMkLst>
            <pc:docMk/>
            <pc:sldMk cId="1065199987" sldId="315"/>
            <ac:spMk id="13" creationId="{00000000-0000-0000-0000-000000000000}"/>
          </ac:spMkLst>
        </pc:spChg>
        <pc:spChg chg="mod">
          <ac:chgData name="何 书豪" userId="29510f13baa319b6" providerId="LiveId" clId="{782931CD-656B-6347-B856-95B7E7D5AED6}" dt="2019-05-07T14:01:00.682" v="174" actId="20577"/>
          <ac:spMkLst>
            <pc:docMk/>
            <pc:sldMk cId="1065199987" sldId="315"/>
            <ac:spMk id="16" creationId="{00000000-0000-0000-0000-000000000000}"/>
          </ac:spMkLst>
        </pc:spChg>
        <pc:spChg chg="del">
          <ac:chgData name="何 书豪" userId="29510f13baa319b6" providerId="LiveId" clId="{782931CD-656B-6347-B856-95B7E7D5AED6}" dt="2019-05-07T13:59:57.533" v="140" actId="478"/>
          <ac:spMkLst>
            <pc:docMk/>
            <pc:sldMk cId="1065199987" sldId="315"/>
            <ac:spMk id="17" creationId="{00000000-0000-0000-0000-000000000000}"/>
          </ac:spMkLst>
        </pc:spChg>
        <pc:spChg chg="del">
          <ac:chgData name="何 书豪" userId="29510f13baa319b6" providerId="LiveId" clId="{782931CD-656B-6347-B856-95B7E7D5AED6}" dt="2019-05-07T13:59:57.533" v="140" actId="478"/>
          <ac:spMkLst>
            <pc:docMk/>
            <pc:sldMk cId="1065199987" sldId="315"/>
            <ac:spMk id="18" creationId="{00000000-0000-0000-0000-000000000000}"/>
          </ac:spMkLst>
        </pc:spChg>
        <pc:spChg chg="del">
          <ac:chgData name="何 书豪" userId="29510f13baa319b6" providerId="LiveId" clId="{782931CD-656B-6347-B856-95B7E7D5AED6}" dt="2019-05-07T14:00:09.861" v="143" actId="478"/>
          <ac:spMkLst>
            <pc:docMk/>
            <pc:sldMk cId="1065199987" sldId="315"/>
            <ac:spMk id="22" creationId="{00000000-0000-0000-0000-000000000000}"/>
          </ac:spMkLst>
        </pc:spChg>
        <pc:spChg chg="del">
          <ac:chgData name="何 书豪" userId="29510f13baa319b6" providerId="LiveId" clId="{782931CD-656B-6347-B856-95B7E7D5AED6}" dt="2019-05-07T13:59:57.533" v="140" actId="478"/>
          <ac:spMkLst>
            <pc:docMk/>
            <pc:sldMk cId="1065199987" sldId="315"/>
            <ac:spMk id="23" creationId="{00000000-0000-0000-0000-000000000000}"/>
          </ac:spMkLst>
        </pc:spChg>
        <pc:spChg chg="del">
          <ac:chgData name="何 书豪" userId="29510f13baa319b6" providerId="LiveId" clId="{782931CD-656B-6347-B856-95B7E7D5AED6}" dt="2019-05-07T13:59:57.533" v="140" actId="478"/>
          <ac:spMkLst>
            <pc:docMk/>
            <pc:sldMk cId="1065199987" sldId="315"/>
            <ac:spMk id="24" creationId="{00000000-0000-0000-0000-000000000000}"/>
          </ac:spMkLst>
        </pc:spChg>
        <pc:spChg chg="del">
          <ac:chgData name="何 书豪" userId="29510f13baa319b6" providerId="LiveId" clId="{782931CD-656B-6347-B856-95B7E7D5AED6}" dt="2019-05-07T13:59:57.533" v="140" actId="478"/>
          <ac:spMkLst>
            <pc:docMk/>
            <pc:sldMk cId="1065199987" sldId="315"/>
            <ac:spMk id="25" creationId="{00000000-0000-0000-0000-000000000000}"/>
          </ac:spMkLst>
        </pc:spChg>
        <pc:spChg chg="del">
          <ac:chgData name="何 书豪" userId="29510f13baa319b6" providerId="LiveId" clId="{782931CD-656B-6347-B856-95B7E7D5AED6}" dt="2019-05-07T13:59:57.533" v="140" actId="478"/>
          <ac:spMkLst>
            <pc:docMk/>
            <pc:sldMk cId="1065199987" sldId="315"/>
            <ac:spMk id="26" creationId="{00000000-0000-0000-0000-000000000000}"/>
          </ac:spMkLst>
        </pc:spChg>
        <pc:spChg chg="del">
          <ac:chgData name="何 书豪" userId="29510f13baa319b6" providerId="LiveId" clId="{782931CD-656B-6347-B856-95B7E7D5AED6}" dt="2019-05-07T13:59:57.533" v="140" actId="478"/>
          <ac:spMkLst>
            <pc:docMk/>
            <pc:sldMk cId="1065199987" sldId="315"/>
            <ac:spMk id="27" creationId="{00000000-0000-0000-0000-000000000000}"/>
          </ac:spMkLst>
        </pc:spChg>
        <pc:spChg chg="del">
          <ac:chgData name="何 书豪" userId="29510f13baa319b6" providerId="LiveId" clId="{782931CD-656B-6347-B856-95B7E7D5AED6}" dt="2019-05-07T13:59:57.533" v="140" actId="478"/>
          <ac:spMkLst>
            <pc:docMk/>
            <pc:sldMk cId="1065199987" sldId="315"/>
            <ac:spMk id="28" creationId="{00000000-0000-0000-0000-000000000000}"/>
          </ac:spMkLst>
        </pc:spChg>
        <pc:spChg chg="add">
          <ac:chgData name="何 书豪" userId="29510f13baa319b6" providerId="LiveId" clId="{782931CD-656B-6347-B856-95B7E7D5AED6}" dt="2019-05-07T13:59:20.552" v="117"/>
          <ac:spMkLst>
            <pc:docMk/>
            <pc:sldMk cId="1065199987" sldId="315"/>
            <ac:spMk id="30" creationId="{83FB1E8A-02C7-1A41-8406-9B27C0EE224B}"/>
          </ac:spMkLst>
        </pc:spChg>
        <pc:spChg chg="add mod">
          <ac:chgData name="何 书豪" userId="29510f13baa319b6" providerId="LiveId" clId="{782931CD-656B-6347-B856-95B7E7D5AED6}" dt="2019-05-07T14:00:01.242" v="142" actId="1076"/>
          <ac:spMkLst>
            <pc:docMk/>
            <pc:sldMk cId="1065199987" sldId="315"/>
            <ac:spMk id="31" creationId="{A3325579-8ADB-F64A-A808-596CC586AECE}"/>
          </ac:spMkLst>
        </pc:spChg>
        <pc:picChg chg="add del mod">
          <ac:chgData name="何 书豪" userId="29510f13baa319b6" providerId="LiveId" clId="{782931CD-656B-6347-B856-95B7E7D5AED6}" dt="2019-05-07T13:58:53.320" v="109" actId="478"/>
          <ac:picMkLst>
            <pc:docMk/>
            <pc:sldMk cId="1065199987" sldId="315"/>
            <ac:picMk id="5" creationId="{1AB1D063-45D9-904A-8095-130AA4B7050C}"/>
          </ac:picMkLst>
        </pc:picChg>
        <pc:picChg chg="add mod modCrop">
          <ac:chgData name="何 书豪" userId="29510f13baa319b6" providerId="LiveId" clId="{782931CD-656B-6347-B856-95B7E7D5AED6}" dt="2019-05-07T14:02:01.065" v="190" actId="14100"/>
          <ac:picMkLst>
            <pc:docMk/>
            <pc:sldMk cId="1065199987" sldId="315"/>
            <ac:picMk id="29" creationId="{3D358101-F656-824E-846D-6395A1FEA9F2}"/>
          </ac:picMkLst>
        </pc:picChg>
        <pc:cxnChg chg="del">
          <ac:chgData name="何 书豪" userId="29510f13baa319b6" providerId="LiveId" clId="{782931CD-656B-6347-B856-95B7E7D5AED6}" dt="2019-05-07T14:00:09.861" v="143" actId="478"/>
          <ac:cxnSpMkLst>
            <pc:docMk/>
            <pc:sldMk cId="1065199987" sldId="315"/>
            <ac:cxnSpMk id="6" creationId="{00000000-0000-0000-0000-000000000000}"/>
          </ac:cxnSpMkLst>
        </pc:cxnChg>
        <pc:cxnChg chg="del">
          <ac:chgData name="何 书豪" userId="29510f13baa319b6" providerId="LiveId" clId="{782931CD-656B-6347-B856-95B7E7D5AED6}" dt="2019-05-07T13:59:57.533" v="140" actId="478"/>
          <ac:cxnSpMkLst>
            <pc:docMk/>
            <pc:sldMk cId="1065199987" sldId="315"/>
            <ac:cxnSpMk id="14" creationId="{00000000-0000-0000-0000-000000000000}"/>
          </ac:cxnSpMkLst>
        </pc:cxnChg>
        <pc:cxnChg chg="del">
          <ac:chgData name="何 书豪" userId="29510f13baa319b6" providerId="LiveId" clId="{782931CD-656B-6347-B856-95B7E7D5AED6}" dt="2019-05-07T13:59:57.533" v="140" actId="478"/>
          <ac:cxnSpMkLst>
            <pc:docMk/>
            <pc:sldMk cId="1065199987" sldId="315"/>
            <ac:cxnSpMk id="15" creationId="{00000000-0000-0000-0000-000000000000}"/>
          </ac:cxnSpMkLst>
        </pc:cxnChg>
      </pc:sldChg>
      <pc:sldChg chg="add del">
        <pc:chgData name="何 书豪" userId="29510f13baa319b6" providerId="LiveId" clId="{782931CD-656B-6347-B856-95B7E7D5AED6}" dt="2019-05-07T13:57:46.843" v="45"/>
        <pc:sldMkLst>
          <pc:docMk/>
          <pc:sldMk cId="128651609" sldId="316"/>
        </pc:sldMkLst>
      </pc:sldChg>
      <pc:sldChg chg="addSp delSp modSp add">
        <pc:chgData name="何 书豪" userId="29510f13baa319b6" providerId="LiveId" clId="{782931CD-656B-6347-B856-95B7E7D5AED6}" dt="2019-05-07T14:01:42.697" v="184" actId="1076"/>
        <pc:sldMkLst>
          <pc:docMk/>
          <pc:sldMk cId="3665738617" sldId="316"/>
        </pc:sldMkLst>
        <pc:spChg chg="mod">
          <ac:chgData name="何 书豪" userId="29510f13baa319b6" providerId="LiveId" clId="{782931CD-656B-6347-B856-95B7E7D5AED6}" dt="2019-05-07T14:01:07.913" v="176"/>
          <ac:spMkLst>
            <pc:docMk/>
            <pc:sldMk cId="3665738617" sldId="316"/>
            <ac:spMk id="16" creationId="{00000000-0000-0000-0000-000000000000}"/>
          </ac:spMkLst>
        </pc:spChg>
        <pc:picChg chg="add mod">
          <ac:chgData name="何 书豪" userId="29510f13baa319b6" providerId="LiveId" clId="{782931CD-656B-6347-B856-95B7E7D5AED6}" dt="2019-05-07T14:01:42.697" v="184" actId="1076"/>
          <ac:picMkLst>
            <pc:docMk/>
            <pc:sldMk cId="3665738617" sldId="316"/>
            <ac:picMk id="9" creationId="{DAF51AE3-5662-4F4E-96F1-2B269DC01F7B}"/>
          </ac:picMkLst>
        </pc:picChg>
        <pc:picChg chg="del">
          <ac:chgData name="何 书豪" userId="29510f13baa319b6" providerId="LiveId" clId="{782931CD-656B-6347-B856-95B7E7D5AED6}" dt="2019-05-07T14:01:17.711" v="178" actId="478"/>
          <ac:picMkLst>
            <pc:docMk/>
            <pc:sldMk cId="3665738617" sldId="316"/>
            <ac:picMk id="29" creationId="{3D358101-F656-824E-846D-6395A1FEA9F2}"/>
          </ac:picMkLst>
        </pc:picChg>
      </pc:sldChg>
      <pc:sldChg chg="addSp delSp modSp add">
        <pc:chgData name="何 书豪" userId="29510f13baa319b6" providerId="LiveId" clId="{782931CD-656B-6347-B856-95B7E7D5AED6}" dt="2019-05-07T14:03:24.803" v="222" actId="20577"/>
        <pc:sldMkLst>
          <pc:docMk/>
          <pc:sldMk cId="1213817426" sldId="317"/>
        </pc:sldMkLst>
        <pc:spChg chg="mod">
          <ac:chgData name="何 书豪" userId="29510f13baa319b6" providerId="LiveId" clId="{782931CD-656B-6347-B856-95B7E7D5AED6}" dt="2019-05-07T14:03:24.803" v="222" actId="20577"/>
          <ac:spMkLst>
            <pc:docMk/>
            <pc:sldMk cId="1213817426" sldId="317"/>
            <ac:spMk id="16" creationId="{00000000-0000-0000-0000-000000000000}"/>
          </ac:spMkLst>
        </pc:spChg>
        <pc:picChg chg="add mod modCrop">
          <ac:chgData name="何 书豪" userId="29510f13baa319b6" providerId="LiveId" clId="{782931CD-656B-6347-B856-95B7E7D5AED6}" dt="2019-05-07T14:03:03.500" v="206" actId="1076"/>
          <ac:picMkLst>
            <pc:docMk/>
            <pc:sldMk cId="1213817426" sldId="317"/>
            <ac:picMk id="9" creationId="{B2EC9681-07A9-074D-83BE-A8E9A3E59F27}"/>
          </ac:picMkLst>
        </pc:picChg>
        <pc:picChg chg="del">
          <ac:chgData name="何 书豪" userId="29510f13baa319b6" providerId="LiveId" clId="{782931CD-656B-6347-B856-95B7E7D5AED6}" dt="2019-05-07T14:02:11.600" v="191" actId="478"/>
          <ac:picMkLst>
            <pc:docMk/>
            <pc:sldMk cId="1213817426" sldId="317"/>
            <ac:picMk id="29" creationId="{3D358101-F656-824E-846D-6395A1FEA9F2}"/>
          </ac:picMkLst>
        </pc:picChg>
      </pc:sldChg>
      <pc:sldChg chg="add del">
        <pc:chgData name="何 书豪" userId="29510f13baa319b6" providerId="LiveId" clId="{782931CD-656B-6347-B856-95B7E7D5AED6}" dt="2019-05-07T13:57:45.095" v="44"/>
        <pc:sldMkLst>
          <pc:docMk/>
          <pc:sldMk cId="3143597180" sldId="317"/>
        </pc:sldMkLst>
      </pc:sldChg>
      <pc:sldChg chg="modSp add del">
        <pc:chgData name="何 书豪" userId="29510f13baa319b6" providerId="LiveId" clId="{782931CD-656B-6347-B856-95B7E7D5AED6}" dt="2019-05-07T14:09:06.306" v="241" actId="2696"/>
        <pc:sldMkLst>
          <pc:docMk/>
          <pc:sldMk cId="428797367" sldId="318"/>
        </pc:sldMkLst>
        <pc:spChg chg="mod">
          <ac:chgData name="何 书豪" userId="29510f13baa319b6" providerId="LiveId" clId="{782931CD-656B-6347-B856-95B7E7D5AED6}" dt="2019-05-07T14:08:39.768" v="240" actId="20577"/>
          <ac:spMkLst>
            <pc:docMk/>
            <pc:sldMk cId="428797367" sldId="318"/>
            <ac:spMk id="16" creationId="{00000000-0000-0000-0000-000000000000}"/>
          </ac:spMkLst>
        </pc:spChg>
      </pc:sldChg>
    </pc:docChg>
  </pc:docChgLst>
  <pc:docChgLst>
    <pc:chgData name="何 书豪" userId="29510f13baa319b6" providerId="LiveId" clId="{107E7EBC-CCCE-1F4F-B68F-A75310398E7C}"/>
    <pc:docChg chg="undo redo custSel addSld delSld modSld sldOrd">
      <pc:chgData name="何 书豪" userId="29510f13baa319b6" providerId="LiveId" clId="{107E7EBC-CCCE-1F4F-B68F-A75310398E7C}" dt="2019-05-06T13:06:08.366" v="1125" actId="1035"/>
      <pc:docMkLst>
        <pc:docMk/>
      </pc:docMkLst>
      <pc:sldChg chg="addSp delSp modSp">
        <pc:chgData name="何 书豪" userId="29510f13baa319b6" providerId="LiveId" clId="{107E7EBC-CCCE-1F4F-B68F-A75310398E7C}" dt="2019-05-06T11:23:23.601" v="394" actId="1076"/>
        <pc:sldMkLst>
          <pc:docMk/>
          <pc:sldMk cId="0" sldId="256"/>
        </pc:sldMkLst>
        <pc:spChg chg="add del mod">
          <ac:chgData name="何 书豪" userId="29510f13baa319b6" providerId="LiveId" clId="{107E7EBC-CCCE-1F4F-B68F-A75310398E7C}" dt="2019-05-06T09:31:27.992" v="98"/>
          <ac:spMkLst>
            <pc:docMk/>
            <pc:sldMk cId="0" sldId="256"/>
            <ac:spMk id="3" creationId="{599529E0-678A-E644-9F30-F7ECF60FED66}"/>
          </ac:spMkLst>
        </pc:spChg>
        <pc:spChg chg="add mod">
          <ac:chgData name="何 书豪" userId="29510f13baa319b6" providerId="LiveId" clId="{107E7EBC-CCCE-1F4F-B68F-A75310398E7C}" dt="2019-05-06T09:30:46.141" v="59" actId="1076"/>
          <ac:spMkLst>
            <pc:docMk/>
            <pc:sldMk cId="0" sldId="256"/>
            <ac:spMk id="4" creationId="{F4540214-315C-AD44-A127-3EDBB21F22FE}"/>
          </ac:spMkLst>
        </pc:spChg>
        <pc:spChg chg="mod">
          <ac:chgData name="何 书豪" userId="29510f13baa319b6" providerId="LiveId" clId="{107E7EBC-CCCE-1F4F-B68F-A75310398E7C}" dt="2019-05-06T09:31:25.754" v="96" actId="14100"/>
          <ac:spMkLst>
            <pc:docMk/>
            <pc:sldMk cId="0" sldId="256"/>
            <ac:spMk id="18" creationId="{00000000-0000-0000-0000-000000000000}"/>
          </ac:spMkLst>
        </pc:spChg>
        <pc:picChg chg="add del mod modCrop">
          <ac:chgData name="何 书豪" userId="29510f13baa319b6" providerId="LiveId" clId="{107E7EBC-CCCE-1F4F-B68F-A75310398E7C}" dt="2019-05-06T10:05:39.413" v="294" actId="478"/>
          <ac:picMkLst>
            <pc:docMk/>
            <pc:sldMk cId="0" sldId="256"/>
            <ac:picMk id="7" creationId="{C6FB80BB-4619-CA49-B6CF-3A8B89D58C55}"/>
          </ac:picMkLst>
        </pc:picChg>
        <pc:picChg chg="add del mod">
          <ac:chgData name="何 书豪" userId="29510f13baa319b6" providerId="LiveId" clId="{107E7EBC-CCCE-1F4F-B68F-A75310398E7C}" dt="2019-05-06T10:06:34.021" v="299" actId="478"/>
          <ac:picMkLst>
            <pc:docMk/>
            <pc:sldMk cId="0" sldId="256"/>
            <ac:picMk id="9" creationId="{403039EB-4EC2-7A43-9C25-93E236EC0EDA}"/>
          </ac:picMkLst>
        </pc:picChg>
        <pc:picChg chg="add del mod">
          <ac:chgData name="何 书豪" userId="29510f13baa319b6" providerId="LiveId" clId="{107E7EBC-CCCE-1F4F-B68F-A75310398E7C}" dt="2019-05-06T10:07:34.433" v="308" actId="478"/>
          <ac:picMkLst>
            <pc:docMk/>
            <pc:sldMk cId="0" sldId="256"/>
            <ac:picMk id="11" creationId="{8463F57D-5D86-2046-84EC-DD49D748F4B1}"/>
          </ac:picMkLst>
        </pc:picChg>
        <pc:picChg chg="add mod">
          <ac:chgData name="何 书豪" userId="29510f13baa319b6" providerId="LiveId" clId="{107E7EBC-CCCE-1F4F-B68F-A75310398E7C}" dt="2019-05-06T11:23:23.601" v="394" actId="1076"/>
          <ac:picMkLst>
            <pc:docMk/>
            <pc:sldMk cId="0" sldId="256"/>
            <ac:picMk id="15" creationId="{632BB8E1-5A60-C94D-9DAA-F267AEBDDEC4}"/>
          </ac:picMkLst>
        </pc:picChg>
      </pc:sldChg>
      <pc:sldChg chg="addSp modSp">
        <pc:chgData name="何 书豪" userId="29510f13baa319b6" providerId="LiveId" clId="{107E7EBC-CCCE-1F4F-B68F-A75310398E7C}" dt="2019-05-06T12:28:48.221" v="1117" actId="1076"/>
        <pc:sldMkLst>
          <pc:docMk/>
          <pc:sldMk cId="0" sldId="260"/>
        </pc:sldMkLst>
        <pc:spChg chg="mod">
          <ac:chgData name="何 书豪" userId="29510f13baa319b6" providerId="LiveId" clId="{107E7EBC-CCCE-1F4F-B68F-A75310398E7C}" dt="2019-05-06T12:28:48.221" v="1117" actId="1076"/>
          <ac:spMkLst>
            <pc:docMk/>
            <pc:sldMk cId="0" sldId="260"/>
            <ac:spMk id="11" creationId="{00000000-0000-0000-0000-000000000000}"/>
          </ac:spMkLst>
        </pc:spChg>
        <pc:picChg chg="mod">
          <ac:chgData name="何 书豪" userId="29510f13baa319b6" providerId="LiveId" clId="{107E7EBC-CCCE-1F4F-B68F-A75310398E7C}" dt="2019-05-06T09:43:52.694" v="173" actId="108"/>
          <ac:picMkLst>
            <pc:docMk/>
            <pc:sldMk cId="0" sldId="260"/>
            <ac:picMk id="2" creationId="{00000000-0000-0000-0000-000000000000}"/>
          </ac:picMkLst>
        </pc:picChg>
        <pc:picChg chg="add mod">
          <ac:chgData name="何 书豪" userId="29510f13baa319b6" providerId="LiveId" clId="{107E7EBC-CCCE-1F4F-B68F-A75310398E7C}" dt="2019-05-06T12:03:48.087" v="970" actId="1076"/>
          <ac:picMkLst>
            <pc:docMk/>
            <pc:sldMk cId="0" sldId="260"/>
            <ac:picMk id="13" creationId="{7AD82875-B19C-7A4A-A7EF-5E010675963C}"/>
          </ac:picMkLst>
        </pc:picChg>
      </pc:sldChg>
      <pc:sldChg chg="del">
        <pc:chgData name="何 书豪" userId="29510f13baa319b6" providerId="LiveId" clId="{107E7EBC-CCCE-1F4F-B68F-A75310398E7C}" dt="2019-05-06T10:10:03.941" v="317" actId="2696"/>
        <pc:sldMkLst>
          <pc:docMk/>
          <pc:sldMk cId="0" sldId="262"/>
        </pc:sldMkLst>
      </pc:sldChg>
      <pc:sldChg chg="addSp modSp">
        <pc:chgData name="何 书豪" userId="29510f13baa319b6" providerId="LiveId" clId="{107E7EBC-CCCE-1F4F-B68F-A75310398E7C}" dt="2019-05-06T11:31:47.155" v="457" actId="20577"/>
        <pc:sldMkLst>
          <pc:docMk/>
          <pc:sldMk cId="0" sldId="263"/>
        </pc:sldMkLst>
        <pc:spChg chg="mod">
          <ac:chgData name="何 书豪" userId="29510f13baa319b6" providerId="LiveId" clId="{107E7EBC-CCCE-1F4F-B68F-A75310398E7C}" dt="2019-05-06T11:31:47.155" v="457" actId="20577"/>
          <ac:spMkLst>
            <pc:docMk/>
            <pc:sldMk cId="0" sldId="263"/>
            <ac:spMk id="12" creationId="{00000000-0000-0000-0000-000000000000}"/>
          </ac:spMkLst>
        </pc:spChg>
        <pc:spChg chg="mod">
          <ac:chgData name="何 书豪" userId="29510f13baa319b6" providerId="LiveId" clId="{107E7EBC-CCCE-1F4F-B68F-A75310398E7C}" dt="2019-05-06T09:33:10.099" v="104" actId="14100"/>
          <ac:spMkLst>
            <pc:docMk/>
            <pc:sldMk cId="0" sldId="263"/>
            <ac:spMk id="17" creationId="{00000000-0000-0000-0000-000000000000}"/>
          </ac:spMkLst>
        </pc:spChg>
        <pc:picChg chg="add mod">
          <ac:chgData name="何 书豪" userId="29510f13baa319b6" providerId="LiveId" clId="{107E7EBC-CCCE-1F4F-B68F-A75310398E7C}" dt="2019-05-06T09:43:59.925" v="174" actId="108"/>
          <ac:picMkLst>
            <pc:docMk/>
            <pc:sldMk cId="0" sldId="263"/>
            <ac:picMk id="2" creationId="{8DD29175-7EB1-7D4F-947D-6B7554065AB3}"/>
          </ac:picMkLst>
        </pc:picChg>
      </pc:sldChg>
      <pc:sldChg chg="addSp delSp modSp ord">
        <pc:chgData name="何 书豪" userId="29510f13baa319b6" providerId="LiveId" clId="{107E7EBC-CCCE-1F4F-B68F-A75310398E7C}" dt="2019-05-06T12:13:58.732" v="1040" actId="20577"/>
        <pc:sldMkLst>
          <pc:docMk/>
          <pc:sldMk cId="0" sldId="264"/>
        </pc:sldMkLst>
        <pc:spChg chg="del mod">
          <ac:chgData name="何 书豪" userId="29510f13baa319b6" providerId="LiveId" clId="{107E7EBC-CCCE-1F4F-B68F-A75310398E7C}" dt="2019-05-06T09:40:42.667" v="143"/>
          <ac:spMkLst>
            <pc:docMk/>
            <pc:sldMk cId="0" sldId="264"/>
            <ac:spMk id="3" creationId="{00000000-0000-0000-0000-000000000000}"/>
          </ac:spMkLst>
        </pc:spChg>
        <pc:spChg chg="mod">
          <ac:chgData name="何 书豪" userId="29510f13baa319b6" providerId="LiveId" clId="{107E7EBC-CCCE-1F4F-B68F-A75310398E7C}" dt="2019-05-06T09:40:40.776" v="140" actId="1076"/>
          <ac:spMkLst>
            <pc:docMk/>
            <pc:sldMk cId="0" sldId="264"/>
            <ac:spMk id="4" creationId="{00000000-0000-0000-0000-000000000000}"/>
          </ac:spMkLst>
        </pc:spChg>
        <pc:spChg chg="mod">
          <ac:chgData name="何 书豪" userId="29510f13baa319b6" providerId="LiveId" clId="{107E7EBC-CCCE-1F4F-B68F-A75310398E7C}" dt="2019-05-06T12:13:50.106" v="1033" actId="20577"/>
          <ac:spMkLst>
            <pc:docMk/>
            <pc:sldMk cId="0" sldId="264"/>
            <ac:spMk id="16" creationId="{00000000-0000-0000-0000-000000000000}"/>
          </ac:spMkLst>
        </pc:spChg>
        <pc:spChg chg="mod">
          <ac:chgData name="何 书豪" userId="29510f13baa319b6" providerId="LiveId" clId="{107E7EBC-CCCE-1F4F-B68F-A75310398E7C}" dt="2019-05-06T12:13:58.732" v="1040" actId="20577"/>
          <ac:spMkLst>
            <pc:docMk/>
            <pc:sldMk cId="0" sldId="264"/>
            <ac:spMk id="17" creationId="{00000000-0000-0000-0000-000000000000}"/>
          </ac:spMkLst>
        </pc:spChg>
        <pc:spChg chg="mod">
          <ac:chgData name="何 书豪" userId="29510f13baa319b6" providerId="LiveId" clId="{107E7EBC-CCCE-1F4F-B68F-A75310398E7C}" dt="2019-05-06T09:39:36.035" v="132"/>
          <ac:spMkLst>
            <pc:docMk/>
            <pc:sldMk cId="0" sldId="264"/>
            <ac:spMk id="18" creationId="{00000000-0000-0000-0000-000000000000}"/>
          </ac:spMkLst>
        </pc:spChg>
        <pc:spChg chg="mod">
          <ac:chgData name="何 书豪" userId="29510f13baa319b6" providerId="LiveId" clId="{107E7EBC-CCCE-1F4F-B68F-A75310398E7C}" dt="2019-05-06T09:41:22.154" v="149" actId="1076"/>
          <ac:spMkLst>
            <pc:docMk/>
            <pc:sldMk cId="0" sldId="264"/>
            <ac:spMk id="19" creationId="{00000000-0000-0000-0000-000000000000}"/>
          </ac:spMkLst>
        </pc:spChg>
        <pc:spChg chg="mod">
          <ac:chgData name="何 书豪" userId="29510f13baa319b6" providerId="LiveId" clId="{107E7EBC-CCCE-1F4F-B68F-A75310398E7C}" dt="2019-05-06T09:41:22.154" v="149" actId="1076"/>
          <ac:spMkLst>
            <pc:docMk/>
            <pc:sldMk cId="0" sldId="264"/>
            <ac:spMk id="20" creationId="{00000000-0000-0000-0000-000000000000}"/>
          </ac:spMkLst>
        </pc:spChg>
        <pc:spChg chg="mod">
          <ac:chgData name="何 书豪" userId="29510f13baa319b6" providerId="LiveId" clId="{107E7EBC-CCCE-1F4F-B68F-A75310398E7C}" dt="2019-05-06T09:41:22.154" v="149" actId="1076"/>
          <ac:spMkLst>
            <pc:docMk/>
            <pc:sldMk cId="0" sldId="264"/>
            <ac:spMk id="21" creationId="{00000000-0000-0000-0000-000000000000}"/>
          </ac:spMkLst>
        </pc:spChg>
        <pc:picChg chg="add mod">
          <ac:chgData name="何 书豪" userId="29510f13baa319b6" providerId="LiveId" clId="{107E7EBC-CCCE-1F4F-B68F-A75310398E7C}" dt="2019-05-06T11:33:59.605" v="465" actId="1076"/>
          <ac:picMkLst>
            <pc:docMk/>
            <pc:sldMk cId="0" sldId="264"/>
            <ac:picMk id="3" creationId="{74952BDB-1D5C-2546-8E37-648BF72A31D3}"/>
          </ac:picMkLst>
        </pc:picChg>
      </pc:sldChg>
      <pc:sldChg chg="del">
        <pc:chgData name="何 书豪" userId="29510f13baa319b6" providerId="LiveId" clId="{107E7EBC-CCCE-1F4F-B68F-A75310398E7C}" dt="2019-05-06T10:10:04.035" v="321" actId="2696"/>
        <pc:sldMkLst>
          <pc:docMk/>
          <pc:sldMk cId="0" sldId="265"/>
        </pc:sldMkLst>
      </pc:sldChg>
      <pc:sldChg chg="del">
        <pc:chgData name="何 书豪" userId="29510f13baa319b6" providerId="LiveId" clId="{107E7EBC-CCCE-1F4F-B68F-A75310398E7C}" dt="2019-05-06T10:10:04.030" v="320" actId="2696"/>
        <pc:sldMkLst>
          <pc:docMk/>
          <pc:sldMk cId="0" sldId="266"/>
        </pc:sldMkLst>
      </pc:sldChg>
      <pc:sldChg chg="del">
        <pc:chgData name="何 书豪" userId="29510f13baa319b6" providerId="LiveId" clId="{107E7EBC-CCCE-1F4F-B68F-A75310398E7C}" dt="2019-05-06T10:10:03.960" v="319" actId="2696"/>
        <pc:sldMkLst>
          <pc:docMk/>
          <pc:sldMk cId="0" sldId="267"/>
        </pc:sldMkLst>
      </pc:sldChg>
      <pc:sldChg chg="del">
        <pc:chgData name="何 书豪" userId="29510f13baa319b6" providerId="LiveId" clId="{107E7EBC-CCCE-1F4F-B68F-A75310398E7C}" dt="2019-05-06T10:10:03.951" v="318" actId="2696"/>
        <pc:sldMkLst>
          <pc:docMk/>
          <pc:sldMk cId="0" sldId="268"/>
        </pc:sldMkLst>
      </pc:sldChg>
      <pc:sldChg chg="del">
        <pc:chgData name="何 书豪" userId="29510f13baa319b6" providerId="LiveId" clId="{107E7EBC-CCCE-1F4F-B68F-A75310398E7C}" dt="2019-05-06T10:10:04.043" v="322" actId="2696"/>
        <pc:sldMkLst>
          <pc:docMk/>
          <pc:sldMk cId="0" sldId="269"/>
        </pc:sldMkLst>
      </pc:sldChg>
      <pc:sldChg chg="add">
        <pc:chgData name="何 书豪" userId="29510f13baa319b6" providerId="LiveId" clId="{107E7EBC-CCCE-1F4F-B68F-A75310398E7C}" dt="2019-05-06T10:10:43.054" v="336"/>
        <pc:sldMkLst>
          <pc:docMk/>
          <pc:sldMk cId="3355686432" sldId="270"/>
        </pc:sldMkLst>
      </pc:sldChg>
      <pc:sldChg chg="add">
        <pc:chgData name="何 书豪" userId="29510f13baa319b6" providerId="LiveId" clId="{107E7EBC-CCCE-1F4F-B68F-A75310398E7C}" dt="2019-05-06T10:10:43.054" v="336"/>
        <pc:sldMkLst>
          <pc:docMk/>
          <pc:sldMk cId="31026994" sldId="271"/>
        </pc:sldMkLst>
      </pc:sldChg>
      <pc:sldChg chg="modSp modAnim">
        <pc:chgData name="何 书豪" userId="29510f13baa319b6" providerId="LiveId" clId="{107E7EBC-CCCE-1F4F-B68F-A75310398E7C}" dt="2019-05-06T11:26:18.177" v="429" actId="20577"/>
        <pc:sldMkLst>
          <pc:docMk/>
          <pc:sldMk cId="0" sldId="274"/>
        </pc:sldMkLst>
        <pc:spChg chg="mod">
          <ac:chgData name="何 书豪" userId="29510f13baa319b6" providerId="LiveId" clId="{107E7EBC-CCCE-1F4F-B68F-A75310398E7C}" dt="2019-05-06T09:29:11.133" v="37" actId="1076"/>
          <ac:spMkLst>
            <pc:docMk/>
            <pc:sldMk cId="0" sldId="274"/>
            <ac:spMk id="2" creationId="{00000000-0000-0000-0000-000000000000}"/>
          </ac:spMkLst>
        </pc:spChg>
        <pc:spChg chg="mod">
          <ac:chgData name="何 书豪" userId="29510f13baa319b6" providerId="LiveId" clId="{107E7EBC-CCCE-1F4F-B68F-A75310398E7C}" dt="2019-05-06T11:26:18.177" v="429" actId="20577"/>
          <ac:spMkLst>
            <pc:docMk/>
            <pc:sldMk cId="0" sldId="274"/>
            <ac:spMk id="4" creationId="{00000000-0000-0000-0000-000000000000}"/>
          </ac:spMkLst>
        </pc:spChg>
        <pc:spChg chg="mod">
          <ac:chgData name="何 书豪" userId="29510f13baa319b6" providerId="LiveId" clId="{107E7EBC-CCCE-1F4F-B68F-A75310398E7C}" dt="2019-05-06T09:28:30.302" v="32" actId="1076"/>
          <ac:spMkLst>
            <pc:docMk/>
            <pc:sldMk cId="0" sldId="274"/>
            <ac:spMk id="5" creationId="{00000000-0000-0000-0000-000000000000}"/>
          </ac:spMkLst>
        </pc:spChg>
        <pc:spChg chg="mod">
          <ac:chgData name="何 书豪" userId="29510f13baa319b6" providerId="LiveId" clId="{107E7EBC-CCCE-1F4F-B68F-A75310398E7C}" dt="2019-05-06T11:24:50.903" v="396" actId="20577"/>
          <ac:spMkLst>
            <pc:docMk/>
            <pc:sldMk cId="0" sldId="274"/>
            <ac:spMk id="16" creationId="{00000000-0000-0000-0000-000000000000}"/>
          </ac:spMkLst>
        </pc:spChg>
      </pc:sldChg>
      <pc:sldChg chg="addSp delSp modSp">
        <pc:chgData name="何 书豪" userId="29510f13baa319b6" providerId="LiveId" clId="{107E7EBC-CCCE-1F4F-B68F-A75310398E7C}" dt="2019-05-06T11:54:05.057" v="518"/>
        <pc:sldMkLst>
          <pc:docMk/>
          <pc:sldMk cId="0" sldId="278"/>
        </pc:sldMkLst>
        <pc:spChg chg="add del mod">
          <ac:chgData name="何 书豪" userId="29510f13baa319b6" providerId="LiveId" clId="{107E7EBC-CCCE-1F4F-B68F-A75310398E7C}" dt="2019-05-06T10:10:36.229" v="332"/>
          <ac:spMkLst>
            <pc:docMk/>
            <pc:sldMk cId="0" sldId="278"/>
            <ac:spMk id="2" creationId="{9209F708-92F0-2044-86DF-52E327B48FF9}"/>
          </ac:spMkLst>
        </pc:spChg>
        <pc:spChg chg="mod">
          <ac:chgData name="何 书豪" userId="29510f13baa319b6" providerId="LiveId" clId="{107E7EBC-CCCE-1F4F-B68F-A75310398E7C}" dt="2019-05-06T10:10:26.191" v="326" actId="1076"/>
          <ac:spMkLst>
            <pc:docMk/>
            <pc:sldMk cId="0" sldId="278"/>
            <ac:spMk id="4" creationId="{00000000-0000-0000-0000-000000000000}"/>
          </ac:spMkLst>
        </pc:spChg>
        <pc:spChg chg="mod">
          <ac:chgData name="何 书豪" userId="29510f13baa319b6" providerId="LiveId" clId="{107E7EBC-CCCE-1F4F-B68F-A75310398E7C}" dt="2019-05-06T11:54:04.203" v="516" actId="1076"/>
          <ac:spMkLst>
            <pc:docMk/>
            <pc:sldMk cId="0" sldId="278"/>
            <ac:spMk id="5" creationId="{00000000-0000-0000-0000-000000000000}"/>
          </ac:spMkLst>
        </pc:spChg>
        <pc:spChg chg="mod">
          <ac:chgData name="何 书豪" userId="29510f13baa319b6" providerId="LiveId" clId="{107E7EBC-CCCE-1F4F-B68F-A75310398E7C}" dt="2019-05-06T11:53:00.219" v="498" actId="1076"/>
          <ac:spMkLst>
            <pc:docMk/>
            <pc:sldMk cId="0" sldId="278"/>
            <ac:spMk id="6" creationId="{00000000-0000-0000-0000-000000000000}"/>
          </ac:spMkLst>
        </pc:spChg>
        <pc:spChg chg="del">
          <ac:chgData name="何 书豪" userId="29510f13baa319b6" providerId="LiveId" clId="{107E7EBC-CCCE-1F4F-B68F-A75310398E7C}" dt="2019-05-06T10:10:28.513" v="328" actId="478"/>
          <ac:spMkLst>
            <pc:docMk/>
            <pc:sldMk cId="0" sldId="278"/>
            <ac:spMk id="7" creationId="{00000000-0000-0000-0000-000000000000}"/>
          </ac:spMkLst>
        </pc:spChg>
        <pc:spChg chg="del">
          <ac:chgData name="何 书豪" userId="29510f13baa319b6" providerId="LiveId" clId="{107E7EBC-CCCE-1F4F-B68F-A75310398E7C}" dt="2019-05-06T10:10:30.314" v="329" actId="478"/>
          <ac:spMkLst>
            <pc:docMk/>
            <pc:sldMk cId="0" sldId="278"/>
            <ac:spMk id="8" creationId="{00000000-0000-0000-0000-000000000000}"/>
          </ac:spMkLst>
        </pc:spChg>
        <pc:spChg chg="add mod">
          <ac:chgData name="何 书豪" userId="29510f13baa319b6" providerId="LiveId" clId="{107E7EBC-CCCE-1F4F-B68F-A75310398E7C}" dt="2019-05-06T11:53:40.597" v="508" actId="1076"/>
          <ac:spMkLst>
            <pc:docMk/>
            <pc:sldMk cId="0" sldId="278"/>
            <ac:spMk id="9" creationId="{A3934D15-EB5C-E24D-9E50-E1509F6EC236}"/>
          </ac:spMkLst>
        </pc:spChg>
        <pc:picChg chg="add del mod">
          <ac:chgData name="何 书豪" userId="29510f13baa319b6" providerId="LiveId" clId="{107E7EBC-CCCE-1F4F-B68F-A75310398E7C}" dt="2019-05-06T11:54:05.057" v="518"/>
          <ac:picMkLst>
            <pc:docMk/>
            <pc:sldMk cId="0" sldId="278"/>
            <ac:picMk id="7" creationId="{50AB702F-3961-654B-B083-7A60A1722A1D}"/>
          </ac:picMkLst>
        </pc:picChg>
      </pc:sldChg>
      <pc:sldChg chg="addSp delSp modSp add">
        <pc:chgData name="何 书豪" userId="29510f13baa319b6" providerId="LiveId" clId="{107E7EBC-CCCE-1F4F-B68F-A75310398E7C}" dt="2019-05-06T11:34:50.537" v="486" actId="20577"/>
        <pc:sldMkLst>
          <pc:docMk/>
          <pc:sldMk cId="3409986548" sldId="279"/>
        </pc:sldMkLst>
        <pc:spChg chg="mod">
          <ac:chgData name="何 书豪" userId="29510f13baa319b6" providerId="LiveId" clId="{107E7EBC-CCCE-1F4F-B68F-A75310398E7C}" dt="2019-05-06T09:43:10.243" v="164" actId="1076"/>
          <ac:spMkLst>
            <pc:docMk/>
            <pc:sldMk cId="3409986548" sldId="279"/>
            <ac:spMk id="2" creationId="{00000000-0000-0000-0000-000000000000}"/>
          </ac:spMkLst>
        </pc:spChg>
        <pc:spChg chg="del">
          <ac:chgData name="何 书豪" userId="29510f13baa319b6" providerId="LiveId" clId="{107E7EBC-CCCE-1F4F-B68F-A75310398E7C}" dt="2019-05-06T09:41:30.555" v="152" actId="478"/>
          <ac:spMkLst>
            <pc:docMk/>
            <pc:sldMk cId="3409986548" sldId="279"/>
            <ac:spMk id="3" creationId="{00000000-0000-0000-0000-000000000000}"/>
          </ac:spMkLst>
        </pc:spChg>
        <pc:spChg chg="mod">
          <ac:chgData name="何 书豪" userId="29510f13baa319b6" providerId="LiveId" clId="{107E7EBC-CCCE-1F4F-B68F-A75310398E7C}" dt="2019-05-06T09:40:51.799" v="144" actId="20577"/>
          <ac:spMkLst>
            <pc:docMk/>
            <pc:sldMk cId="3409986548" sldId="279"/>
            <ac:spMk id="4" creationId="{00000000-0000-0000-0000-000000000000}"/>
          </ac:spMkLst>
        </pc:spChg>
        <pc:spChg chg="mod">
          <ac:chgData name="何 书豪" userId="29510f13baa319b6" providerId="LiveId" clId="{107E7EBC-CCCE-1F4F-B68F-A75310398E7C}" dt="2019-05-06T09:43:10.243" v="164" actId="1076"/>
          <ac:spMkLst>
            <pc:docMk/>
            <pc:sldMk cId="3409986548" sldId="279"/>
            <ac:spMk id="13" creationId="{00000000-0000-0000-0000-000000000000}"/>
          </ac:spMkLst>
        </pc:spChg>
        <pc:spChg chg="mod">
          <ac:chgData name="何 书豪" userId="29510f13baa319b6" providerId="LiveId" clId="{107E7EBC-CCCE-1F4F-B68F-A75310398E7C}" dt="2019-05-06T09:43:10.243" v="164" actId="1076"/>
          <ac:spMkLst>
            <pc:docMk/>
            <pc:sldMk cId="3409986548" sldId="279"/>
            <ac:spMk id="16" creationId="{00000000-0000-0000-0000-000000000000}"/>
          </ac:spMkLst>
        </pc:spChg>
        <pc:spChg chg="mod">
          <ac:chgData name="何 书豪" userId="29510f13baa319b6" providerId="LiveId" clId="{107E7EBC-CCCE-1F4F-B68F-A75310398E7C}" dt="2019-05-06T11:34:50.537" v="486" actId="20577"/>
          <ac:spMkLst>
            <pc:docMk/>
            <pc:sldMk cId="3409986548" sldId="279"/>
            <ac:spMk id="17" creationId="{00000000-0000-0000-0000-000000000000}"/>
          </ac:spMkLst>
        </pc:spChg>
        <pc:spChg chg="del">
          <ac:chgData name="何 书豪" userId="29510f13baa319b6" providerId="LiveId" clId="{107E7EBC-CCCE-1F4F-B68F-A75310398E7C}" dt="2019-05-06T09:41:09.713" v="147" actId="478"/>
          <ac:spMkLst>
            <pc:docMk/>
            <pc:sldMk cId="3409986548" sldId="279"/>
            <ac:spMk id="18" creationId="{00000000-0000-0000-0000-000000000000}"/>
          </ac:spMkLst>
        </pc:spChg>
        <pc:spChg chg="del">
          <ac:chgData name="何 书豪" userId="29510f13baa319b6" providerId="LiveId" clId="{107E7EBC-CCCE-1F4F-B68F-A75310398E7C}" dt="2019-05-06T09:41:13.161" v="148" actId="478"/>
          <ac:spMkLst>
            <pc:docMk/>
            <pc:sldMk cId="3409986548" sldId="279"/>
            <ac:spMk id="19" creationId="{00000000-0000-0000-0000-000000000000}"/>
          </ac:spMkLst>
        </pc:spChg>
        <pc:spChg chg="del">
          <ac:chgData name="何 书豪" userId="29510f13baa319b6" providerId="LiveId" clId="{107E7EBC-CCCE-1F4F-B68F-A75310398E7C}" dt="2019-05-06T09:41:13.161" v="148" actId="478"/>
          <ac:spMkLst>
            <pc:docMk/>
            <pc:sldMk cId="3409986548" sldId="279"/>
            <ac:spMk id="20" creationId="{00000000-0000-0000-0000-000000000000}"/>
          </ac:spMkLst>
        </pc:spChg>
        <pc:spChg chg="del">
          <ac:chgData name="何 书豪" userId="29510f13baa319b6" providerId="LiveId" clId="{107E7EBC-CCCE-1F4F-B68F-A75310398E7C}" dt="2019-05-06T09:41:13.161" v="148" actId="478"/>
          <ac:spMkLst>
            <pc:docMk/>
            <pc:sldMk cId="3409986548" sldId="279"/>
            <ac:spMk id="21" creationId="{00000000-0000-0000-0000-000000000000}"/>
          </ac:spMkLst>
        </pc:spChg>
        <pc:spChg chg="mod">
          <ac:chgData name="何 书豪" userId="29510f13baa319b6" providerId="LiveId" clId="{107E7EBC-CCCE-1F4F-B68F-A75310398E7C}" dt="2019-05-06T09:43:10.243" v="164" actId="1076"/>
          <ac:spMkLst>
            <pc:docMk/>
            <pc:sldMk cId="3409986548" sldId="279"/>
            <ac:spMk id="22" creationId="{00000000-0000-0000-0000-000000000000}"/>
          </ac:spMkLst>
        </pc:spChg>
        <pc:spChg chg="mod">
          <ac:chgData name="何 书豪" userId="29510f13baa319b6" providerId="LiveId" clId="{107E7EBC-CCCE-1F4F-B68F-A75310398E7C}" dt="2019-05-06T09:43:26.933" v="168" actId="1076"/>
          <ac:spMkLst>
            <pc:docMk/>
            <pc:sldMk cId="3409986548" sldId="279"/>
            <ac:spMk id="23" creationId="{00000000-0000-0000-0000-000000000000}"/>
          </ac:spMkLst>
        </pc:spChg>
        <pc:spChg chg="mod">
          <ac:chgData name="何 书豪" userId="29510f13baa319b6" providerId="LiveId" clId="{107E7EBC-CCCE-1F4F-B68F-A75310398E7C}" dt="2019-05-06T09:43:26.933" v="168" actId="1076"/>
          <ac:spMkLst>
            <pc:docMk/>
            <pc:sldMk cId="3409986548" sldId="279"/>
            <ac:spMk id="24" creationId="{00000000-0000-0000-0000-000000000000}"/>
          </ac:spMkLst>
        </pc:spChg>
        <pc:spChg chg="mod">
          <ac:chgData name="何 书豪" userId="29510f13baa319b6" providerId="LiveId" clId="{107E7EBC-CCCE-1F4F-B68F-A75310398E7C}" dt="2019-05-06T09:43:26.933" v="168" actId="1076"/>
          <ac:spMkLst>
            <pc:docMk/>
            <pc:sldMk cId="3409986548" sldId="279"/>
            <ac:spMk id="25" creationId="{00000000-0000-0000-0000-000000000000}"/>
          </ac:spMkLst>
        </pc:spChg>
        <pc:spChg chg="del">
          <ac:chgData name="何 书豪" userId="29510f13baa319b6" providerId="LiveId" clId="{107E7EBC-CCCE-1F4F-B68F-A75310398E7C}" dt="2019-05-06T09:41:09.713" v="147" actId="478"/>
          <ac:spMkLst>
            <pc:docMk/>
            <pc:sldMk cId="3409986548" sldId="279"/>
            <ac:spMk id="26" creationId="{00000000-0000-0000-0000-000000000000}"/>
          </ac:spMkLst>
        </pc:spChg>
        <pc:spChg chg="del">
          <ac:chgData name="何 书豪" userId="29510f13baa319b6" providerId="LiveId" clId="{107E7EBC-CCCE-1F4F-B68F-A75310398E7C}" dt="2019-05-06T09:41:09.713" v="147" actId="478"/>
          <ac:spMkLst>
            <pc:docMk/>
            <pc:sldMk cId="3409986548" sldId="279"/>
            <ac:spMk id="27" creationId="{00000000-0000-0000-0000-000000000000}"/>
          </ac:spMkLst>
        </pc:spChg>
        <pc:spChg chg="del">
          <ac:chgData name="何 书豪" userId="29510f13baa319b6" providerId="LiveId" clId="{107E7EBC-CCCE-1F4F-B68F-A75310398E7C}" dt="2019-05-06T09:41:09.713" v="147" actId="478"/>
          <ac:spMkLst>
            <pc:docMk/>
            <pc:sldMk cId="3409986548" sldId="279"/>
            <ac:spMk id="28" creationId="{00000000-0000-0000-0000-000000000000}"/>
          </ac:spMkLst>
        </pc:spChg>
        <pc:picChg chg="add del mod">
          <ac:chgData name="何 书豪" userId="29510f13baa319b6" providerId="LiveId" clId="{107E7EBC-CCCE-1F4F-B68F-A75310398E7C}" dt="2019-05-06T09:43:09.740" v="163"/>
          <ac:picMkLst>
            <pc:docMk/>
            <pc:sldMk cId="3409986548" sldId="279"/>
            <ac:picMk id="1026" creationId="{2A5EE361-5C8C-7243-91B0-2071B1549308}"/>
          </ac:picMkLst>
        </pc:picChg>
        <pc:picChg chg="add mod">
          <ac:chgData name="何 书豪" userId="29510f13baa319b6" providerId="LiveId" clId="{107E7EBC-CCCE-1F4F-B68F-A75310398E7C}" dt="2019-05-06T09:43:37.818" v="172" actId="1440"/>
          <ac:picMkLst>
            <pc:docMk/>
            <pc:sldMk cId="3409986548" sldId="279"/>
            <ac:picMk id="1028" creationId="{589E116A-4DE4-6046-9E2C-6388136853FA}"/>
          </ac:picMkLst>
        </pc:picChg>
        <pc:cxnChg chg="mod">
          <ac:chgData name="何 书豪" userId="29510f13baa319b6" providerId="LiveId" clId="{107E7EBC-CCCE-1F4F-B68F-A75310398E7C}" dt="2019-05-06T09:43:10.243" v="164" actId="1076"/>
          <ac:cxnSpMkLst>
            <pc:docMk/>
            <pc:sldMk cId="3409986548" sldId="279"/>
            <ac:cxnSpMk id="6" creationId="{00000000-0000-0000-0000-000000000000}"/>
          </ac:cxnSpMkLst>
        </pc:cxnChg>
        <pc:cxnChg chg="mod">
          <ac:chgData name="何 书豪" userId="29510f13baa319b6" providerId="LiveId" clId="{107E7EBC-CCCE-1F4F-B68F-A75310398E7C}" dt="2019-05-06T09:43:26.933" v="168" actId="1076"/>
          <ac:cxnSpMkLst>
            <pc:docMk/>
            <pc:sldMk cId="3409986548" sldId="279"/>
            <ac:cxnSpMk id="14" creationId="{00000000-0000-0000-0000-000000000000}"/>
          </ac:cxnSpMkLst>
        </pc:cxnChg>
        <pc:cxnChg chg="del">
          <ac:chgData name="何 书豪" userId="29510f13baa319b6" providerId="LiveId" clId="{107E7EBC-CCCE-1F4F-B68F-A75310398E7C}" dt="2019-05-06T09:41:09.713" v="147" actId="478"/>
          <ac:cxnSpMkLst>
            <pc:docMk/>
            <pc:sldMk cId="3409986548" sldId="279"/>
            <ac:cxnSpMk id="15" creationId="{00000000-0000-0000-0000-000000000000}"/>
          </ac:cxnSpMkLst>
        </pc:cxnChg>
      </pc:sldChg>
      <pc:sldChg chg="modSp add">
        <pc:chgData name="何 书豪" userId="29510f13baa319b6" providerId="LiveId" clId="{107E7EBC-CCCE-1F4F-B68F-A75310398E7C}" dt="2019-05-06T12:15:07.689" v="1047" actId="20577"/>
        <pc:sldMkLst>
          <pc:docMk/>
          <pc:sldMk cId="3216846049" sldId="280"/>
        </pc:sldMkLst>
        <pc:spChg chg="mod">
          <ac:chgData name="何 书豪" userId="29510f13baa319b6" providerId="LiveId" clId="{107E7EBC-CCCE-1F4F-B68F-A75310398E7C}" dt="2019-05-06T09:46:48.825" v="203" actId="1076"/>
          <ac:spMkLst>
            <pc:docMk/>
            <pc:sldMk cId="3216846049" sldId="280"/>
            <ac:spMk id="4" creationId="{00000000-0000-0000-0000-000000000000}"/>
          </ac:spMkLst>
        </pc:spChg>
        <pc:spChg chg="mod">
          <ac:chgData name="何 书豪" userId="29510f13baa319b6" providerId="LiveId" clId="{107E7EBC-CCCE-1F4F-B68F-A75310398E7C}" dt="2019-05-06T12:15:07.689" v="1047" actId="20577"/>
          <ac:spMkLst>
            <pc:docMk/>
            <pc:sldMk cId="3216846049" sldId="280"/>
            <ac:spMk id="16" creationId="{00000000-0000-0000-0000-000000000000}"/>
          </ac:spMkLst>
        </pc:spChg>
        <pc:spChg chg="mod">
          <ac:chgData name="何 书豪" userId="29510f13baa319b6" providerId="LiveId" clId="{107E7EBC-CCCE-1F4F-B68F-A75310398E7C}" dt="2019-05-06T09:46:23.715" v="197" actId="403"/>
          <ac:spMkLst>
            <pc:docMk/>
            <pc:sldMk cId="3216846049" sldId="280"/>
            <ac:spMk id="17" creationId="{00000000-0000-0000-0000-000000000000}"/>
          </ac:spMkLst>
        </pc:spChg>
        <pc:spChg chg="mod">
          <ac:chgData name="何 书豪" userId="29510f13baa319b6" providerId="LiveId" clId="{107E7EBC-CCCE-1F4F-B68F-A75310398E7C}" dt="2019-05-06T09:46:33.454" v="200" actId="403"/>
          <ac:spMkLst>
            <pc:docMk/>
            <pc:sldMk cId="3216846049" sldId="280"/>
            <ac:spMk id="18" creationId="{00000000-0000-0000-0000-000000000000}"/>
          </ac:spMkLst>
        </pc:spChg>
      </pc:sldChg>
      <pc:sldChg chg="modSp add">
        <pc:chgData name="何 书豪" userId="29510f13baa319b6" providerId="LiveId" clId="{107E7EBC-CCCE-1F4F-B68F-A75310398E7C}" dt="2019-05-06T12:15:36.599" v="1049" actId="1076"/>
        <pc:sldMkLst>
          <pc:docMk/>
          <pc:sldMk cId="2717722240" sldId="281"/>
        </pc:sldMkLst>
        <pc:spChg chg="mod">
          <ac:chgData name="何 书豪" userId="29510f13baa319b6" providerId="LiveId" clId="{107E7EBC-CCCE-1F4F-B68F-A75310398E7C}" dt="2019-05-06T12:15:36.599" v="1049" actId="1076"/>
          <ac:spMkLst>
            <pc:docMk/>
            <pc:sldMk cId="2717722240" sldId="281"/>
            <ac:spMk id="4" creationId="{00000000-0000-0000-0000-000000000000}"/>
          </ac:spMkLst>
        </pc:spChg>
        <pc:spChg chg="mod">
          <ac:chgData name="何 书豪" userId="29510f13baa319b6" providerId="LiveId" clId="{107E7EBC-CCCE-1F4F-B68F-A75310398E7C}" dt="2019-05-06T09:48:49.337" v="259" actId="14100"/>
          <ac:spMkLst>
            <pc:docMk/>
            <pc:sldMk cId="2717722240" sldId="281"/>
            <ac:spMk id="16" creationId="{00000000-0000-0000-0000-000000000000}"/>
          </ac:spMkLst>
        </pc:spChg>
        <pc:spChg chg="mod">
          <ac:chgData name="何 书豪" userId="29510f13baa319b6" providerId="LiveId" clId="{107E7EBC-CCCE-1F4F-B68F-A75310398E7C}" dt="2019-05-06T09:48:57.107" v="261" actId="14100"/>
          <ac:spMkLst>
            <pc:docMk/>
            <pc:sldMk cId="2717722240" sldId="281"/>
            <ac:spMk id="17" creationId="{00000000-0000-0000-0000-000000000000}"/>
          </ac:spMkLst>
        </pc:spChg>
        <pc:spChg chg="mod">
          <ac:chgData name="何 书豪" userId="29510f13baa319b6" providerId="LiveId" clId="{107E7EBC-CCCE-1F4F-B68F-A75310398E7C}" dt="2019-05-06T09:49:27.600" v="266" actId="20577"/>
          <ac:spMkLst>
            <pc:docMk/>
            <pc:sldMk cId="2717722240" sldId="281"/>
            <ac:spMk id="18" creationId="{00000000-0000-0000-0000-000000000000}"/>
          </ac:spMkLst>
        </pc:spChg>
        <pc:spChg chg="mod">
          <ac:chgData name="何 书豪" userId="29510f13baa319b6" providerId="LiveId" clId="{107E7EBC-CCCE-1F4F-B68F-A75310398E7C}" dt="2019-05-06T09:48:53.576" v="260" actId="1076"/>
          <ac:spMkLst>
            <pc:docMk/>
            <pc:sldMk cId="2717722240" sldId="281"/>
            <ac:spMk id="23" creationId="{00000000-0000-0000-0000-000000000000}"/>
          </ac:spMkLst>
        </pc:spChg>
        <pc:spChg chg="mod">
          <ac:chgData name="何 书豪" userId="29510f13baa319b6" providerId="LiveId" clId="{107E7EBC-CCCE-1F4F-B68F-A75310398E7C}" dt="2019-05-06T09:48:53.576" v="260" actId="1076"/>
          <ac:spMkLst>
            <pc:docMk/>
            <pc:sldMk cId="2717722240" sldId="281"/>
            <ac:spMk id="24" creationId="{00000000-0000-0000-0000-000000000000}"/>
          </ac:spMkLst>
        </pc:spChg>
        <pc:spChg chg="mod">
          <ac:chgData name="何 书豪" userId="29510f13baa319b6" providerId="LiveId" clId="{107E7EBC-CCCE-1F4F-B68F-A75310398E7C}" dt="2019-05-06T09:48:53.576" v="260" actId="1076"/>
          <ac:spMkLst>
            <pc:docMk/>
            <pc:sldMk cId="2717722240" sldId="281"/>
            <ac:spMk id="25" creationId="{00000000-0000-0000-0000-000000000000}"/>
          </ac:spMkLst>
        </pc:spChg>
        <pc:spChg chg="mod">
          <ac:chgData name="何 书豪" userId="29510f13baa319b6" providerId="LiveId" clId="{107E7EBC-CCCE-1F4F-B68F-A75310398E7C}" dt="2019-05-06T09:49:03.040" v="262" actId="1076"/>
          <ac:spMkLst>
            <pc:docMk/>
            <pc:sldMk cId="2717722240" sldId="281"/>
            <ac:spMk id="26" creationId="{00000000-0000-0000-0000-000000000000}"/>
          </ac:spMkLst>
        </pc:spChg>
        <pc:spChg chg="mod">
          <ac:chgData name="何 书豪" userId="29510f13baa319b6" providerId="LiveId" clId="{107E7EBC-CCCE-1F4F-B68F-A75310398E7C}" dt="2019-05-06T09:49:03.040" v="262" actId="1076"/>
          <ac:spMkLst>
            <pc:docMk/>
            <pc:sldMk cId="2717722240" sldId="281"/>
            <ac:spMk id="27" creationId="{00000000-0000-0000-0000-000000000000}"/>
          </ac:spMkLst>
        </pc:spChg>
        <pc:spChg chg="mod">
          <ac:chgData name="何 书豪" userId="29510f13baa319b6" providerId="LiveId" clId="{107E7EBC-CCCE-1F4F-B68F-A75310398E7C}" dt="2019-05-06T09:49:03.040" v="262" actId="1076"/>
          <ac:spMkLst>
            <pc:docMk/>
            <pc:sldMk cId="2717722240" sldId="281"/>
            <ac:spMk id="28" creationId="{00000000-0000-0000-0000-000000000000}"/>
          </ac:spMkLst>
        </pc:spChg>
        <pc:cxnChg chg="mod">
          <ac:chgData name="何 书豪" userId="29510f13baa319b6" providerId="LiveId" clId="{107E7EBC-CCCE-1F4F-B68F-A75310398E7C}" dt="2019-05-06T09:48:53.576" v="260" actId="1076"/>
          <ac:cxnSpMkLst>
            <pc:docMk/>
            <pc:sldMk cId="2717722240" sldId="281"/>
            <ac:cxnSpMk id="14" creationId="{00000000-0000-0000-0000-000000000000}"/>
          </ac:cxnSpMkLst>
        </pc:cxnChg>
        <pc:cxnChg chg="mod">
          <ac:chgData name="何 书豪" userId="29510f13baa319b6" providerId="LiveId" clId="{107E7EBC-CCCE-1F4F-B68F-A75310398E7C}" dt="2019-05-06T09:49:03.040" v="262" actId="1076"/>
          <ac:cxnSpMkLst>
            <pc:docMk/>
            <pc:sldMk cId="2717722240" sldId="281"/>
            <ac:cxnSpMk id="15" creationId="{00000000-0000-0000-0000-000000000000}"/>
          </ac:cxnSpMkLst>
        </pc:cxnChg>
      </pc:sldChg>
      <pc:sldChg chg="modSp add">
        <pc:chgData name="何 书豪" userId="29510f13baa319b6" providerId="LiveId" clId="{107E7EBC-CCCE-1F4F-B68F-A75310398E7C}" dt="2019-05-06T12:17:24.926" v="1051" actId="1076"/>
        <pc:sldMkLst>
          <pc:docMk/>
          <pc:sldMk cId="3197663053" sldId="295"/>
        </pc:sldMkLst>
        <pc:picChg chg="mod">
          <ac:chgData name="何 书豪" userId="29510f13baa319b6" providerId="LiveId" clId="{107E7EBC-CCCE-1F4F-B68F-A75310398E7C}" dt="2019-05-06T12:17:24.926" v="1051" actId="1076"/>
          <ac:picMkLst>
            <pc:docMk/>
            <pc:sldMk cId="3197663053" sldId="295"/>
            <ac:picMk id="6" creationId="{00000000-0000-0000-0000-000000000000}"/>
          </ac:picMkLst>
        </pc:picChg>
      </pc:sldChg>
      <pc:sldChg chg="modSp add">
        <pc:chgData name="何 书豪" userId="29510f13baa319b6" providerId="LiveId" clId="{107E7EBC-CCCE-1F4F-B68F-A75310398E7C}" dt="2019-05-06T12:28:14.782" v="1105" actId="207"/>
        <pc:sldMkLst>
          <pc:docMk/>
          <pc:sldMk cId="3805326987" sldId="296"/>
        </pc:sldMkLst>
        <pc:spChg chg="mod">
          <ac:chgData name="何 书豪" userId="29510f13baa319b6" providerId="LiveId" clId="{107E7EBC-CCCE-1F4F-B68F-A75310398E7C}" dt="2019-05-06T12:28:14.782" v="1105" actId="207"/>
          <ac:spMkLst>
            <pc:docMk/>
            <pc:sldMk cId="3805326987" sldId="296"/>
            <ac:spMk id="7" creationId="{00000000-0000-0000-0000-000000000000}"/>
          </ac:spMkLst>
        </pc:spChg>
      </pc:sldChg>
      <pc:sldChg chg="modSp add">
        <pc:chgData name="何 书豪" userId="29510f13baa319b6" providerId="LiveId" clId="{107E7EBC-CCCE-1F4F-B68F-A75310398E7C}" dt="2019-05-06T10:16:37.025" v="393" actId="1036"/>
        <pc:sldMkLst>
          <pc:docMk/>
          <pc:sldMk cId="493558733" sldId="297"/>
        </pc:sldMkLst>
        <pc:spChg chg="mod">
          <ac:chgData name="何 书豪" userId="29510f13baa319b6" providerId="LiveId" clId="{107E7EBC-CCCE-1F4F-B68F-A75310398E7C}" dt="2019-05-06T10:16:37.025" v="393" actId="1036"/>
          <ac:spMkLst>
            <pc:docMk/>
            <pc:sldMk cId="493558733" sldId="297"/>
            <ac:spMk id="3" creationId="{00000000-0000-0000-0000-000000000000}"/>
          </ac:spMkLst>
        </pc:spChg>
      </pc:sldChg>
      <pc:sldChg chg="modSp add setBg">
        <pc:chgData name="何 书豪" userId="29510f13baa319b6" providerId="LiveId" clId="{107E7EBC-CCCE-1F4F-B68F-A75310398E7C}" dt="2019-05-06T12:09:42.113" v="983" actId="1076"/>
        <pc:sldMkLst>
          <pc:docMk/>
          <pc:sldMk cId="1333427093" sldId="299"/>
        </pc:sldMkLst>
        <pc:spChg chg="mod">
          <ac:chgData name="何 书豪" userId="29510f13baa319b6" providerId="LiveId" clId="{107E7EBC-CCCE-1F4F-B68F-A75310398E7C}" dt="2019-05-06T10:12:19.459" v="378" actId="20577"/>
          <ac:spMkLst>
            <pc:docMk/>
            <pc:sldMk cId="1333427093" sldId="299"/>
            <ac:spMk id="8" creationId="{00000000-0000-0000-0000-000000000000}"/>
          </ac:spMkLst>
        </pc:spChg>
        <pc:picChg chg="mod">
          <ac:chgData name="何 书豪" userId="29510f13baa319b6" providerId="LiveId" clId="{107E7EBC-CCCE-1F4F-B68F-A75310398E7C}" dt="2019-05-06T12:09:42.113" v="983" actId="1076"/>
          <ac:picMkLst>
            <pc:docMk/>
            <pc:sldMk cId="1333427093" sldId="299"/>
            <ac:picMk id="2" creationId="{00000000-0000-0000-0000-000000000000}"/>
          </ac:picMkLst>
        </pc:picChg>
      </pc:sldChg>
      <pc:sldChg chg="addSp modSp add setBg">
        <pc:chgData name="何 书豪" userId="29510f13baa319b6" providerId="LiveId" clId="{107E7EBC-CCCE-1F4F-B68F-A75310398E7C}" dt="2019-05-06T12:10:43.896" v="1001" actId="1076"/>
        <pc:sldMkLst>
          <pc:docMk/>
          <pc:sldMk cId="857199374" sldId="300"/>
        </pc:sldMkLst>
        <pc:spChg chg="mod">
          <ac:chgData name="何 书豪" userId="29510f13baa319b6" providerId="LiveId" clId="{107E7EBC-CCCE-1F4F-B68F-A75310398E7C}" dt="2019-05-06T12:10:12.429" v="989" actId="1076"/>
          <ac:spMkLst>
            <pc:docMk/>
            <pc:sldMk cId="857199374" sldId="300"/>
            <ac:spMk id="9" creationId="{00000000-0000-0000-0000-000000000000}"/>
          </ac:spMkLst>
        </pc:spChg>
        <pc:picChg chg="mod">
          <ac:chgData name="何 书豪" userId="29510f13baa319b6" providerId="LiveId" clId="{107E7EBC-CCCE-1F4F-B68F-A75310398E7C}" dt="2019-05-06T12:10:13.676" v="990" actId="1076"/>
          <ac:picMkLst>
            <pc:docMk/>
            <pc:sldMk cId="857199374" sldId="300"/>
            <ac:picMk id="2" creationId="{00000000-0000-0000-0000-000000000000}"/>
          </ac:picMkLst>
        </pc:picChg>
        <pc:picChg chg="add mod">
          <ac:chgData name="何 书豪" userId="29510f13baa319b6" providerId="LiveId" clId="{107E7EBC-CCCE-1F4F-B68F-A75310398E7C}" dt="2019-05-06T12:10:43.896" v="1001" actId="1076"/>
          <ac:picMkLst>
            <pc:docMk/>
            <pc:sldMk cId="857199374" sldId="300"/>
            <ac:picMk id="5" creationId="{848FD39E-C0D7-734B-81F7-B979DEC5C3DD}"/>
          </ac:picMkLst>
        </pc:picChg>
      </pc:sldChg>
      <pc:sldChg chg="addSp modSp add setBg">
        <pc:chgData name="何 书豪" userId="29510f13baa319b6" providerId="LiveId" clId="{107E7EBC-CCCE-1F4F-B68F-A75310398E7C}" dt="2019-05-06T12:10:46.671" v="1002"/>
        <pc:sldMkLst>
          <pc:docMk/>
          <pc:sldMk cId="516221307" sldId="301"/>
        </pc:sldMkLst>
        <pc:picChg chg="mod">
          <ac:chgData name="何 书豪" userId="29510f13baa319b6" providerId="LiveId" clId="{107E7EBC-CCCE-1F4F-B68F-A75310398E7C}" dt="2019-05-06T12:10:03.224" v="987" actId="1076"/>
          <ac:picMkLst>
            <pc:docMk/>
            <pc:sldMk cId="516221307" sldId="301"/>
            <ac:picMk id="3" creationId="{00000000-0000-0000-0000-000000000000}"/>
          </ac:picMkLst>
        </pc:picChg>
        <pc:picChg chg="add">
          <ac:chgData name="何 书豪" userId="29510f13baa319b6" providerId="LiveId" clId="{107E7EBC-CCCE-1F4F-B68F-A75310398E7C}" dt="2019-05-06T12:10:46.671" v="1002"/>
          <ac:picMkLst>
            <pc:docMk/>
            <pc:sldMk cId="516221307" sldId="301"/>
            <ac:picMk id="5" creationId="{7244426B-BC09-B942-8B57-7F8F7716B2DA}"/>
          </ac:picMkLst>
        </pc:picChg>
      </pc:sldChg>
      <pc:sldChg chg="addSp modSp add setBg">
        <pc:chgData name="何 书豪" userId="29510f13baa319b6" providerId="LiveId" clId="{107E7EBC-CCCE-1F4F-B68F-A75310398E7C}" dt="2019-05-06T12:11:04.860" v="1008" actId="108"/>
        <pc:sldMkLst>
          <pc:docMk/>
          <pc:sldMk cId="426226726" sldId="302"/>
        </pc:sldMkLst>
        <pc:picChg chg="mod">
          <ac:chgData name="何 书豪" userId="29510f13baa319b6" providerId="LiveId" clId="{107E7EBC-CCCE-1F4F-B68F-A75310398E7C}" dt="2019-05-06T12:11:04.860" v="1008" actId="108"/>
          <ac:picMkLst>
            <pc:docMk/>
            <pc:sldMk cId="426226726" sldId="302"/>
            <ac:picMk id="3" creationId="{00000000-0000-0000-0000-000000000000}"/>
          </ac:picMkLst>
        </pc:picChg>
        <pc:picChg chg="add">
          <ac:chgData name="何 书豪" userId="29510f13baa319b6" providerId="LiveId" clId="{107E7EBC-CCCE-1F4F-B68F-A75310398E7C}" dt="2019-05-06T12:10:48.546" v="1003"/>
          <ac:picMkLst>
            <pc:docMk/>
            <pc:sldMk cId="426226726" sldId="302"/>
            <ac:picMk id="5" creationId="{03F7CE72-8189-3143-83FB-C197822B6FF4}"/>
          </ac:picMkLst>
        </pc:picChg>
      </pc:sldChg>
      <pc:sldChg chg="addSp modSp add setBg">
        <pc:chgData name="何 书豪" userId="29510f13baa319b6" providerId="LiveId" clId="{107E7EBC-CCCE-1F4F-B68F-A75310398E7C}" dt="2019-05-06T12:11:09.126" v="1010" actId="1076"/>
        <pc:sldMkLst>
          <pc:docMk/>
          <pc:sldMk cId="3419741259" sldId="303"/>
        </pc:sldMkLst>
        <pc:picChg chg="mod">
          <ac:chgData name="何 书豪" userId="29510f13baa319b6" providerId="LiveId" clId="{107E7EBC-CCCE-1F4F-B68F-A75310398E7C}" dt="2019-05-06T12:11:09.126" v="1010" actId="1076"/>
          <ac:picMkLst>
            <pc:docMk/>
            <pc:sldMk cId="3419741259" sldId="303"/>
            <ac:picMk id="3" creationId="{00000000-0000-0000-0000-000000000000}"/>
          </ac:picMkLst>
        </pc:picChg>
        <pc:picChg chg="add">
          <ac:chgData name="何 书豪" userId="29510f13baa319b6" providerId="LiveId" clId="{107E7EBC-CCCE-1F4F-B68F-A75310398E7C}" dt="2019-05-06T12:10:50.134" v="1004"/>
          <ac:picMkLst>
            <pc:docMk/>
            <pc:sldMk cId="3419741259" sldId="303"/>
            <ac:picMk id="5" creationId="{0519AF70-9FED-6C46-AB19-323D983F55CC}"/>
          </ac:picMkLst>
        </pc:picChg>
      </pc:sldChg>
      <pc:sldChg chg="addSp modSp add setBg">
        <pc:chgData name="何 书豪" userId="29510f13baa319b6" providerId="LiveId" clId="{107E7EBC-CCCE-1F4F-B68F-A75310398E7C}" dt="2019-05-06T12:11:11.960" v="1011" actId="108"/>
        <pc:sldMkLst>
          <pc:docMk/>
          <pc:sldMk cId="3819384639" sldId="304"/>
        </pc:sldMkLst>
        <pc:spChg chg="mod">
          <ac:chgData name="何 书豪" userId="29510f13baa319b6" providerId="LiveId" clId="{107E7EBC-CCCE-1F4F-B68F-A75310398E7C}" dt="2019-05-06T10:14:18.452" v="387" actId="20577"/>
          <ac:spMkLst>
            <pc:docMk/>
            <pc:sldMk cId="3819384639" sldId="304"/>
            <ac:spMk id="9" creationId="{00000000-0000-0000-0000-000000000000}"/>
          </ac:spMkLst>
        </pc:spChg>
        <pc:picChg chg="mod">
          <ac:chgData name="何 书豪" userId="29510f13baa319b6" providerId="LiveId" clId="{107E7EBC-CCCE-1F4F-B68F-A75310398E7C}" dt="2019-05-06T12:11:11.960" v="1011" actId="108"/>
          <ac:picMkLst>
            <pc:docMk/>
            <pc:sldMk cId="3819384639" sldId="304"/>
            <ac:picMk id="2" creationId="{00000000-0000-0000-0000-000000000000}"/>
          </ac:picMkLst>
        </pc:picChg>
        <pc:picChg chg="add">
          <ac:chgData name="何 书豪" userId="29510f13baa319b6" providerId="LiveId" clId="{107E7EBC-CCCE-1F4F-B68F-A75310398E7C}" dt="2019-05-06T12:10:51.459" v="1005"/>
          <ac:picMkLst>
            <pc:docMk/>
            <pc:sldMk cId="3819384639" sldId="304"/>
            <ac:picMk id="5" creationId="{4309A5E3-FBDC-F648-9711-A46F38C70B76}"/>
          </ac:picMkLst>
        </pc:picChg>
      </pc:sldChg>
      <pc:sldChg chg="addSp modSp add setBg">
        <pc:chgData name="何 书豪" userId="29510f13baa319b6" providerId="LiveId" clId="{107E7EBC-CCCE-1F4F-B68F-A75310398E7C}" dt="2019-05-06T12:11:15.328" v="1013" actId="1076"/>
        <pc:sldMkLst>
          <pc:docMk/>
          <pc:sldMk cId="3903584001" sldId="305"/>
        </pc:sldMkLst>
        <pc:picChg chg="mod">
          <ac:chgData name="何 书豪" userId="29510f13baa319b6" providerId="LiveId" clId="{107E7EBC-CCCE-1F4F-B68F-A75310398E7C}" dt="2019-05-06T12:11:15.328" v="1013" actId="1076"/>
          <ac:picMkLst>
            <pc:docMk/>
            <pc:sldMk cId="3903584001" sldId="305"/>
            <ac:picMk id="2" creationId="{00000000-0000-0000-0000-000000000000}"/>
          </ac:picMkLst>
        </pc:picChg>
        <pc:picChg chg="add">
          <ac:chgData name="何 书豪" userId="29510f13baa319b6" providerId="LiveId" clId="{107E7EBC-CCCE-1F4F-B68F-A75310398E7C}" dt="2019-05-06T12:10:53.055" v="1006"/>
          <ac:picMkLst>
            <pc:docMk/>
            <pc:sldMk cId="3903584001" sldId="305"/>
            <ac:picMk id="5" creationId="{6ABD59C3-FD06-A54B-A878-A69B50291215}"/>
          </ac:picMkLst>
        </pc:picChg>
      </pc:sldChg>
      <pc:sldChg chg="addSp modSp add setBg">
        <pc:chgData name="何 书豪" userId="29510f13baa319b6" providerId="LiveId" clId="{107E7EBC-CCCE-1F4F-B68F-A75310398E7C}" dt="2019-05-06T13:06:08.366" v="1125" actId="1035"/>
        <pc:sldMkLst>
          <pc:docMk/>
          <pc:sldMk cId="3382300504" sldId="306"/>
        </pc:sldMkLst>
        <pc:picChg chg="mod">
          <ac:chgData name="何 书豪" userId="29510f13baa319b6" providerId="LiveId" clId="{107E7EBC-CCCE-1F4F-B68F-A75310398E7C}" dt="2019-05-06T13:06:03.058" v="1123" actId="1440"/>
          <ac:picMkLst>
            <pc:docMk/>
            <pc:sldMk cId="3382300504" sldId="306"/>
            <ac:picMk id="3" creationId="{00000000-0000-0000-0000-000000000000}"/>
          </ac:picMkLst>
        </pc:picChg>
        <pc:picChg chg="add mod">
          <ac:chgData name="何 书豪" userId="29510f13baa319b6" providerId="LiveId" clId="{107E7EBC-CCCE-1F4F-B68F-A75310398E7C}" dt="2019-05-06T13:06:08.366" v="1125" actId="1035"/>
          <ac:picMkLst>
            <pc:docMk/>
            <pc:sldMk cId="3382300504" sldId="306"/>
            <ac:picMk id="5" creationId="{DE14D4F4-FB40-1B41-9132-ACCCF780BCA5}"/>
          </ac:picMkLst>
        </pc:picChg>
      </pc:sldChg>
      <pc:sldChg chg="modSp add setBg">
        <pc:chgData name="何 书豪" userId="29510f13baa319b6" providerId="LiveId" clId="{107E7EBC-CCCE-1F4F-B68F-A75310398E7C}" dt="2019-05-06T12:12:29.865" v="1026" actId="14100"/>
        <pc:sldMkLst>
          <pc:docMk/>
          <pc:sldMk cId="1263473777" sldId="307"/>
        </pc:sldMkLst>
        <pc:spChg chg="mod">
          <ac:chgData name="何 书豪" userId="29510f13baa319b6" providerId="LiveId" clId="{107E7EBC-CCCE-1F4F-B68F-A75310398E7C}" dt="2019-05-06T12:12:29.865" v="1026" actId="14100"/>
          <ac:spMkLst>
            <pc:docMk/>
            <pc:sldMk cId="1263473777" sldId="307"/>
            <ac:spMk id="7" creationId="{00000000-0000-0000-0000-000000000000}"/>
          </ac:spMkLst>
        </pc:spChg>
      </pc:sldChg>
      <pc:sldChg chg="modSp add setBg">
        <pc:chgData name="何 书豪" userId="29510f13baa319b6" providerId="LiveId" clId="{107E7EBC-CCCE-1F4F-B68F-A75310398E7C}" dt="2019-05-06T12:12:16.067" v="1016" actId="1076"/>
        <pc:sldMkLst>
          <pc:docMk/>
          <pc:sldMk cId="3065419204" sldId="308"/>
        </pc:sldMkLst>
        <pc:spChg chg="mod">
          <ac:chgData name="何 书豪" userId="29510f13baa319b6" providerId="LiveId" clId="{107E7EBC-CCCE-1F4F-B68F-A75310398E7C}" dt="2019-05-06T12:12:16.067" v="1016" actId="1076"/>
          <ac:spMkLst>
            <pc:docMk/>
            <pc:sldMk cId="3065419204" sldId="308"/>
            <ac:spMk id="7" creationId="{00000000-0000-0000-0000-000000000000}"/>
          </ac:spMkLst>
        </pc:spChg>
      </pc:sldChg>
      <pc:sldChg chg="modSp add setBg">
        <pc:chgData name="何 书豪" userId="29510f13baa319b6" providerId="LiveId" clId="{107E7EBC-CCCE-1F4F-B68F-A75310398E7C}" dt="2019-05-06T12:12:20.498" v="1017" actId="1076"/>
        <pc:sldMkLst>
          <pc:docMk/>
          <pc:sldMk cId="2933997240" sldId="309"/>
        </pc:sldMkLst>
        <pc:spChg chg="mod">
          <ac:chgData name="何 书豪" userId="29510f13baa319b6" providerId="LiveId" clId="{107E7EBC-CCCE-1F4F-B68F-A75310398E7C}" dt="2019-05-06T12:12:20.498" v="1017" actId="1076"/>
          <ac:spMkLst>
            <pc:docMk/>
            <pc:sldMk cId="2933997240" sldId="309"/>
            <ac:spMk id="7" creationId="{00000000-0000-0000-0000-000000000000}"/>
          </ac:spMkLst>
        </pc:spChg>
      </pc:sldChg>
      <pc:sldChg chg="add">
        <pc:chgData name="何 书豪" userId="29510f13baa319b6" providerId="LiveId" clId="{107E7EBC-CCCE-1F4F-B68F-A75310398E7C}" dt="2019-05-06T11:43:31.661" v="495"/>
        <pc:sldMkLst>
          <pc:docMk/>
          <pc:sldMk cId="2867635629" sldId="311"/>
        </pc:sldMkLst>
      </pc:sldChg>
      <pc:sldChg chg="modSp add del">
        <pc:chgData name="何 书豪" userId="29510f13baa319b6" providerId="LiveId" clId="{107E7EBC-CCCE-1F4F-B68F-A75310398E7C}" dt="2019-05-06T11:43:29.447" v="494" actId="2696"/>
        <pc:sldMkLst>
          <pc:docMk/>
          <pc:sldMk cId="3844264059" sldId="311"/>
        </pc:sldMkLst>
        <pc:spChg chg="mod">
          <ac:chgData name="何 书豪" userId="29510f13baa319b6" providerId="LiveId" clId="{107E7EBC-CCCE-1F4F-B68F-A75310398E7C}" dt="2019-05-06T11:43:01.780" v="487" actId="1076"/>
          <ac:spMkLst>
            <pc:docMk/>
            <pc:sldMk cId="3844264059" sldId="311"/>
            <ac:spMk id="2" creationId="{00000000-0000-0000-0000-000000000000}"/>
          </ac:spMkLst>
        </pc:spChg>
        <pc:spChg chg="mod">
          <ac:chgData name="何 书豪" userId="29510f13baa319b6" providerId="LiveId" clId="{107E7EBC-CCCE-1F4F-B68F-A75310398E7C}" dt="2019-05-06T11:43:01.780" v="487" actId="1076"/>
          <ac:spMkLst>
            <pc:docMk/>
            <pc:sldMk cId="3844264059" sldId="311"/>
            <ac:spMk id="3" creationId="{00000000-0000-0000-0000-000000000000}"/>
          </ac:spMkLst>
        </pc:spChg>
        <pc:spChg chg="mod">
          <ac:chgData name="何 书豪" userId="29510f13baa319b6" providerId="LiveId" clId="{107E7EBC-CCCE-1F4F-B68F-A75310398E7C}" dt="2019-05-06T11:43:01.780" v="487" actId="1076"/>
          <ac:spMkLst>
            <pc:docMk/>
            <pc:sldMk cId="3844264059" sldId="311"/>
            <ac:spMk id="20" creationId="{00000000-0000-0000-0000-000000000000}"/>
          </ac:spMkLst>
        </pc:spChg>
      </pc:sldChg>
      <pc:sldChg chg="modSp add">
        <pc:chgData name="何 书豪" userId="29510f13baa319b6" providerId="LiveId" clId="{107E7EBC-CCCE-1F4F-B68F-A75310398E7C}" dt="2019-05-06T12:28:17.841" v="1106" actId="207"/>
        <pc:sldMkLst>
          <pc:docMk/>
          <pc:sldMk cId="3924869986" sldId="312"/>
        </pc:sldMkLst>
        <pc:spChg chg="mod">
          <ac:chgData name="何 书豪" userId="29510f13baa319b6" providerId="LiveId" clId="{107E7EBC-CCCE-1F4F-B68F-A75310398E7C}" dt="2019-05-06T12:28:17.841" v="1106" actId="207"/>
          <ac:spMkLst>
            <pc:docMk/>
            <pc:sldMk cId="3924869986" sldId="312"/>
            <ac:spMk id="7" creationId="{00000000-0000-0000-0000-000000000000}"/>
          </ac:spMkLst>
        </pc:spChg>
      </pc:sldChg>
      <pc:sldChg chg="addSp delSp modSp add">
        <pc:chgData name="何 书豪" userId="29510f13baa319b6" providerId="LiveId" clId="{107E7EBC-CCCE-1F4F-B68F-A75310398E7C}" dt="2019-05-06T12:31:37.749" v="1118" actId="1076"/>
        <pc:sldMkLst>
          <pc:docMk/>
          <pc:sldMk cId="1046746136" sldId="313"/>
        </pc:sldMkLst>
        <pc:spChg chg="mod">
          <ac:chgData name="何 书豪" userId="29510f13baa319b6" providerId="LiveId" clId="{107E7EBC-CCCE-1F4F-B68F-A75310398E7C}" dt="2019-05-06T11:57:58.530" v="543" actId="14100"/>
          <ac:spMkLst>
            <pc:docMk/>
            <pc:sldMk cId="1046746136" sldId="313"/>
            <ac:spMk id="3" creationId="{00000000-0000-0000-0000-000000000000}"/>
          </ac:spMkLst>
        </pc:spChg>
        <pc:spChg chg="add del mod">
          <ac:chgData name="何 书豪" userId="29510f13baa319b6" providerId="LiveId" clId="{107E7EBC-CCCE-1F4F-B68F-A75310398E7C}" dt="2019-05-06T11:58:19.528" v="551"/>
          <ac:spMkLst>
            <pc:docMk/>
            <pc:sldMk cId="1046746136" sldId="313"/>
            <ac:spMk id="4" creationId="{6CE6BE76-77CA-FF40-A8FB-DA1EB5935C81}"/>
          </ac:spMkLst>
        </pc:spChg>
        <pc:spChg chg="add mod">
          <ac:chgData name="何 书豪" userId="29510f13baa319b6" providerId="LiveId" clId="{107E7EBC-CCCE-1F4F-B68F-A75310398E7C}" dt="2019-05-06T12:19:08.536" v="1095" actId="20577"/>
          <ac:spMkLst>
            <pc:docMk/>
            <pc:sldMk cId="1046746136" sldId="313"/>
            <ac:spMk id="5" creationId="{CFE6D2B5-13C4-6C49-BDC9-A0CCEF26FDCD}"/>
          </ac:spMkLst>
        </pc:spChg>
        <pc:spChg chg="mod">
          <ac:chgData name="何 书豪" userId="29510f13baa319b6" providerId="LiveId" clId="{107E7EBC-CCCE-1F4F-B68F-A75310398E7C}" dt="2019-05-06T12:28:29.973" v="1107" actId="403"/>
          <ac:spMkLst>
            <pc:docMk/>
            <pc:sldMk cId="1046746136" sldId="313"/>
            <ac:spMk id="11" creationId="{00000000-0000-0000-0000-000000000000}"/>
          </ac:spMkLst>
        </pc:spChg>
        <pc:picChg chg="del">
          <ac:chgData name="何 书豪" userId="29510f13baa319b6" providerId="LiveId" clId="{107E7EBC-CCCE-1F4F-B68F-A75310398E7C}" dt="2019-05-06T11:57:46.186" v="540" actId="478"/>
          <ac:picMkLst>
            <pc:docMk/>
            <pc:sldMk cId="1046746136" sldId="313"/>
            <ac:picMk id="2" creationId="{00000000-0000-0000-0000-000000000000}"/>
          </ac:picMkLst>
        </pc:picChg>
        <pc:picChg chg="add mod">
          <ac:chgData name="何 书豪" userId="29510f13baa319b6" providerId="LiveId" clId="{107E7EBC-CCCE-1F4F-B68F-A75310398E7C}" dt="2019-05-06T12:31:37.749" v="1118" actId="1076"/>
          <ac:picMkLst>
            <pc:docMk/>
            <pc:sldMk cId="1046746136" sldId="313"/>
            <ac:picMk id="7" creationId="{2BFEADC7-FD7D-C944-8F32-49C222018806}"/>
          </ac:picMkLst>
        </pc:picChg>
      </pc:sldChg>
      <pc:sldChg chg="add del">
        <pc:chgData name="何 书豪" userId="29510f13baa319b6" providerId="LiveId" clId="{107E7EBC-CCCE-1F4F-B68F-A75310398E7C}" dt="2019-05-06T12:05:36.344" v="979" actId="2696"/>
        <pc:sldMkLst>
          <pc:docMk/>
          <pc:sldMk cId="4157263412" sldId="314"/>
        </pc:sldMkLst>
      </pc:sldChg>
      <pc:sldChg chg="add del">
        <pc:chgData name="何 书豪" userId="29510f13baa319b6" providerId="LiveId" clId="{107E7EBC-CCCE-1F4F-B68F-A75310398E7C}" dt="2019-05-06T12:05:43.960" v="980" actId="2696"/>
        <pc:sldMkLst>
          <pc:docMk/>
          <pc:sldMk cId="927305806" sldId="3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7729B-9087-48A5-8E4A-822A501B2805}" type="datetimeFigureOut">
              <a:rPr lang="zh-CN" altLang="en-US" smtClean="0"/>
              <a:t>2019/5/7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9D93A-7C3B-4855-B628-087363F4750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A4CA56-C766-4643-9C49-0B5937DF92E1}" type="datetimeFigureOut">
              <a:rPr lang="zh-CN" altLang="en-US" smtClean="0"/>
              <a:t>2019/5/7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931A4B-E62A-4F8E-837E-E9B10A41F2C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4CA56-C766-4643-9C49-0B5937DF92E1}" type="datetimeFigureOut">
              <a:rPr lang="zh-CN" altLang="en-US" smtClean="0"/>
              <a:t>2019/5/7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31A4B-E62A-4F8E-837E-E9B10A41F2C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3280229" y="3973162"/>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80229" y="4826248"/>
            <a:ext cx="5370286" cy="0"/>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18" name="流程图: 终止 17"/>
          <p:cNvSpPr/>
          <p:nvPr/>
        </p:nvSpPr>
        <p:spPr>
          <a:xfrm>
            <a:off x="4909756" y="5374158"/>
            <a:ext cx="2111232" cy="812329"/>
          </a:xfrm>
          <a:prstGeom prst="flowChartTerminator">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Group 4</a:t>
            </a:r>
          </a:p>
          <a:p>
            <a:pPr algn="ctr"/>
            <a:r>
              <a:rPr lang="en-US" altLang="zh-CN" sz="2400" dirty="0"/>
              <a:t>2019.5.6</a:t>
            </a:r>
            <a:endParaRPr lang="zh-CN" altLang="en-US" sz="2400" dirty="0"/>
          </a:p>
        </p:txBody>
      </p:sp>
      <p:sp>
        <p:nvSpPr>
          <p:cNvPr id="2" name="六边形 1"/>
          <p:cNvSpPr/>
          <p:nvPr/>
        </p:nvSpPr>
        <p:spPr>
          <a:xfrm rot="5400000">
            <a:off x="4450715" y="1189990"/>
            <a:ext cx="2671445" cy="2448560"/>
          </a:xfrm>
          <a:prstGeom prst="hexag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六边形 15"/>
          <p:cNvSpPr/>
          <p:nvPr/>
        </p:nvSpPr>
        <p:spPr>
          <a:xfrm rot="3044592">
            <a:off x="4901565" y="1654091"/>
            <a:ext cx="1909371" cy="1749816"/>
          </a:xfrm>
          <a:prstGeom prst="hexagon">
            <a:avLst/>
          </a:prstGeom>
          <a:noFill/>
          <a:ln>
            <a:solidFill>
              <a:srgbClr val="1BA0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H="1">
            <a:off x="7010251" y="1446256"/>
            <a:ext cx="1148998" cy="743434"/>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487656" y="2514486"/>
            <a:ext cx="1148998" cy="743434"/>
          </a:xfrm>
          <a:prstGeom prst="line">
            <a:avLst/>
          </a:prstGeom>
          <a:ln>
            <a:solidFill>
              <a:srgbClr val="1BA0C9"/>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4540214-315C-AD44-A127-3EDBB21F22FE}"/>
              </a:ext>
            </a:extLst>
          </p:cNvPr>
          <p:cNvSpPr txBox="1"/>
          <p:nvPr/>
        </p:nvSpPr>
        <p:spPr>
          <a:xfrm>
            <a:off x="3045908" y="4078651"/>
            <a:ext cx="6040180" cy="646331"/>
          </a:xfrm>
          <a:prstGeom prst="rect">
            <a:avLst/>
          </a:prstGeom>
          <a:noFill/>
        </p:spPr>
        <p:txBody>
          <a:bodyPr wrap="none" rtlCol="0">
            <a:spAutoFit/>
          </a:bodyPr>
          <a:lstStyle/>
          <a:p>
            <a:r>
              <a:rPr lang="en-US" altLang="zh-CN" sz="3600" dirty="0"/>
              <a:t>Accidents Analysis &amp; Prediction</a:t>
            </a:r>
          </a:p>
        </p:txBody>
      </p:sp>
      <p:pic>
        <p:nvPicPr>
          <p:cNvPr id="15" name="图片 14">
            <a:extLst>
              <a:ext uri="{FF2B5EF4-FFF2-40B4-BE49-F238E27FC236}">
                <a16:creationId xmlns:a16="http://schemas.microsoft.com/office/drawing/2014/main" id="{632BB8E1-5A60-C94D-9DAA-F267AEBDDEC4}"/>
              </a:ext>
            </a:extLst>
          </p:cNvPr>
          <p:cNvPicPr>
            <a:picLocks noChangeAspect="1"/>
          </p:cNvPicPr>
          <p:nvPr/>
        </p:nvPicPr>
        <p:blipFill rotWithShape="1">
          <a:blip r:embed="rId3">
            <a:extLst>
              <a:ext uri="{28A0092B-C50C-407E-A947-70E740481C1C}">
                <a14:useLocalDpi xmlns:a14="http://schemas.microsoft.com/office/drawing/2010/main" val="0"/>
              </a:ext>
            </a:extLst>
          </a:blip>
          <a:srcRect l="5844" r="5844"/>
          <a:stretch/>
        </p:blipFill>
        <p:spPr>
          <a:xfrm>
            <a:off x="5035248" y="1712119"/>
            <a:ext cx="1502377" cy="1502377"/>
          </a:xfrm>
          <a:prstGeom prst="ellipse">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 y="-2540"/>
            <a:ext cx="12192000" cy="68453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08358" y="2712224"/>
            <a:ext cx="6176554" cy="830997"/>
          </a:xfrm>
          <a:prstGeom prst="rect">
            <a:avLst/>
          </a:prstGeom>
          <a:noFill/>
        </p:spPr>
        <p:txBody>
          <a:bodyPr wrap="square" rtlCol="0">
            <a:spAutoFit/>
          </a:bodyPr>
          <a:lstStyle/>
          <a:p>
            <a:pPr algn="ctr"/>
            <a:r>
              <a:rPr lang="en-US" sz="4800" b="1" dirty="0">
                <a:solidFill>
                  <a:schemeClr val="bg1"/>
                </a:solidFill>
                <a:latin typeface="微软雅黑" panose="020B0503020204020204" pitchFamily="34" charset="-122"/>
                <a:ea typeface="微软雅黑" panose="020B0503020204020204" pitchFamily="34" charset="-122"/>
              </a:rPr>
              <a:t>Use Case Diagram</a:t>
            </a:r>
          </a:p>
        </p:txBody>
      </p:sp>
    </p:spTree>
    <p:extLst>
      <p:ext uri="{BB962C8B-B14F-4D97-AF65-F5344CB8AC3E}">
        <p14:creationId xmlns:p14="http://schemas.microsoft.com/office/powerpoint/2010/main" val="392486998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GetImage"/>
          <p:cNvPicPr>
            <a:picLocks noChangeAspect="1"/>
          </p:cNvPicPr>
          <p:nvPr/>
        </p:nvPicPr>
        <p:blipFill>
          <a:blip r:embed="rId2"/>
          <a:stretch>
            <a:fillRect/>
          </a:stretch>
        </p:blipFill>
        <p:spPr>
          <a:xfrm>
            <a:off x="1310582" y="132715"/>
            <a:ext cx="9432290" cy="65932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766305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 y="-2540"/>
            <a:ext cx="12192000" cy="68453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633297" y="2727152"/>
            <a:ext cx="4926676" cy="830997"/>
          </a:xfrm>
          <a:prstGeom prst="rect">
            <a:avLst/>
          </a:prstGeom>
          <a:noFill/>
        </p:spPr>
        <p:txBody>
          <a:bodyPr wrap="square" rtlCol="0">
            <a:spAutoFit/>
          </a:bodyPr>
          <a:lstStyle/>
          <a:p>
            <a:r>
              <a:rPr lang="en-US" sz="4800" b="1" dirty="0">
                <a:solidFill>
                  <a:schemeClr val="bg1"/>
                </a:solidFill>
                <a:latin typeface="微软雅黑" panose="020B0503020204020204" pitchFamily="34" charset="-122"/>
                <a:ea typeface="微软雅黑" panose="020B0503020204020204" pitchFamily="34" charset="-122"/>
              </a:rPr>
              <a:t>Class Diagram</a:t>
            </a:r>
          </a:p>
        </p:txBody>
      </p:sp>
    </p:spTree>
    <p:extLst>
      <p:ext uri="{BB962C8B-B14F-4D97-AF65-F5344CB8AC3E}">
        <p14:creationId xmlns:p14="http://schemas.microsoft.com/office/powerpoint/2010/main" val="38053269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297891" y="2479510"/>
            <a:ext cx="3141597" cy="521970"/>
          </a:xfrm>
          <a:prstGeom prst="rect">
            <a:avLst/>
          </a:prstGeom>
          <a:noFill/>
        </p:spPr>
        <p:txBody>
          <a:bodyPr wrap="square" rtlCol="0">
            <a:spAutoFit/>
          </a:bodyPr>
          <a:lstStyle/>
          <a:p>
            <a:r>
              <a:rPr lang="en-US" altLang="zh-CN" sz="28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sym typeface="+mn-ea"/>
              </a:rPr>
              <a:t>·User, Chart</a:t>
            </a:r>
            <a:endParaRPr lang="en-US" altLang="zh-CN" sz="2800" b="1" dirty="0">
              <a:solidFill>
                <a:srgbClr val="157E9F"/>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298041" y="514321"/>
            <a:ext cx="3141597" cy="521970"/>
          </a:xfrm>
          <a:prstGeom prst="rect">
            <a:avLst/>
          </a:prstGeom>
          <a:noFill/>
        </p:spPr>
        <p:txBody>
          <a:bodyPr wrap="square" rtlCol="0">
            <a:spAutoFit/>
          </a:bodyPr>
          <a:lstStyle/>
          <a:p>
            <a:r>
              <a:rPr lang="en-US" altLang="zh-CN" sz="2800" b="1" dirty="0">
                <a:solidFill>
                  <a:srgbClr val="157E9F"/>
                </a:solidFill>
                <a:latin typeface="微软雅黑" panose="020B0503020204020204" pitchFamily="34" charset="-122"/>
                <a:ea typeface="微软雅黑" panose="020B0503020204020204" pitchFamily="34" charset="-122"/>
              </a:rPr>
              <a:t>The</a:t>
            </a:r>
            <a:r>
              <a:rPr lang="zh-CN" altLang="en-US" sz="2800" b="1" dirty="0">
                <a:solidFill>
                  <a:srgbClr val="157E9F"/>
                </a:solidFill>
                <a:latin typeface="微软雅黑" panose="020B0503020204020204" pitchFamily="34" charset="-122"/>
                <a:ea typeface="微软雅黑" panose="020B0503020204020204" pitchFamily="34" charset="-122"/>
              </a:rPr>
              <a:t> </a:t>
            </a:r>
            <a:r>
              <a:rPr lang="en-US" sz="2800" b="1" dirty="0">
                <a:solidFill>
                  <a:srgbClr val="157E9F"/>
                </a:solidFill>
                <a:latin typeface="微软雅黑" panose="020B0503020204020204" pitchFamily="34" charset="-122"/>
                <a:ea typeface="微软雅黑" panose="020B0503020204020204" pitchFamily="34" charset="-122"/>
              </a:rPr>
              <a:t>Whole Class</a:t>
            </a:r>
          </a:p>
        </p:txBody>
      </p:sp>
      <p:pic>
        <p:nvPicPr>
          <p:cNvPr id="2" name="图片 1" descr="GetImage"/>
          <p:cNvPicPr>
            <a:picLocks noChangeAspect="1"/>
          </p:cNvPicPr>
          <p:nvPr/>
        </p:nvPicPr>
        <p:blipFill>
          <a:blip r:embed="rId2"/>
          <a:stretch>
            <a:fillRect/>
          </a:stretch>
        </p:blipFill>
        <p:spPr>
          <a:xfrm>
            <a:off x="6104164" y="514321"/>
            <a:ext cx="5416550" cy="59416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文本框 3"/>
          <p:cNvSpPr txBox="1"/>
          <p:nvPr/>
        </p:nvSpPr>
        <p:spPr>
          <a:xfrm>
            <a:off x="1297891" y="3304375"/>
            <a:ext cx="3141597" cy="521970"/>
          </a:xfrm>
          <a:prstGeom prst="rect">
            <a:avLst/>
          </a:prstGeom>
          <a:noFill/>
        </p:spPr>
        <p:txBody>
          <a:bodyPr wrap="square" rtlCol="0">
            <a:spAutoFit/>
          </a:bodyPr>
          <a:lstStyle/>
          <a:p>
            <a:r>
              <a:rPr lang="en-US" altLang="zh-CN" sz="28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sym typeface="+mn-ea"/>
              </a:rPr>
              <a:t>·Back-end</a:t>
            </a:r>
            <a:endParaRPr lang="en-US" altLang="zh-CN" sz="2800" b="1" dirty="0">
              <a:solidFill>
                <a:srgbClr val="157E9F"/>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297940" y="4109720"/>
            <a:ext cx="4349115" cy="650875"/>
          </a:xfrm>
          <a:prstGeom prst="rect">
            <a:avLst/>
          </a:prstGeom>
          <a:noFill/>
        </p:spPr>
        <p:txBody>
          <a:bodyPr wrap="square" rtlCol="0">
            <a:spAutoFit/>
          </a:bodyPr>
          <a:lstStyle/>
          <a:p>
            <a:pPr>
              <a:lnSpc>
                <a:spcPct val="130000"/>
              </a:lnSpc>
            </a:pPr>
            <a:r>
              <a:rPr lang="en-US" altLang="zh-CN" sz="28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sym typeface="+mn-ea"/>
              </a:rPr>
              <a:t>·MachineLearningModel</a:t>
            </a:r>
            <a:endParaRPr lang="en-US" altLang="zh-CN" sz="2800" b="1" dirty="0">
              <a:solidFill>
                <a:srgbClr val="157E9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297940" y="5046980"/>
            <a:ext cx="4349115" cy="650875"/>
          </a:xfrm>
          <a:prstGeom prst="rect">
            <a:avLst/>
          </a:prstGeom>
          <a:noFill/>
        </p:spPr>
        <p:txBody>
          <a:bodyPr wrap="square" rtlCol="0">
            <a:spAutoFit/>
          </a:bodyPr>
          <a:lstStyle/>
          <a:p>
            <a:pPr>
              <a:lnSpc>
                <a:spcPct val="130000"/>
              </a:lnSpc>
            </a:pPr>
            <a:r>
              <a:rPr lang="en-US" altLang="zh-CN" sz="2800"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sym typeface="+mn-ea"/>
              </a:rPr>
              <a:t>·DataSet</a:t>
            </a:r>
            <a:endParaRPr lang="en-US" altLang="zh-CN" sz="2800" b="1" dirty="0">
              <a:solidFill>
                <a:srgbClr val="157E9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34270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15135" y="766445"/>
            <a:ext cx="1784350" cy="645160"/>
          </a:xfrm>
          <a:prstGeom prst="rect">
            <a:avLst/>
          </a:prstGeom>
          <a:noFill/>
        </p:spPr>
        <p:txBody>
          <a:bodyPr wrap="square" rtlCol="0">
            <a:spAutoFit/>
          </a:bodyPr>
          <a:lstStyle/>
          <a:p>
            <a:r>
              <a:rPr lang="en-US" altLang="zh-CN" sz="3600" b="1" dirty="0">
                <a:solidFill>
                  <a:srgbClr val="157E9F"/>
                </a:solidFill>
                <a:latin typeface="微软雅黑" panose="020B0503020204020204" pitchFamily="34" charset="-122"/>
                <a:ea typeface="微软雅黑" panose="020B0503020204020204" pitchFamily="34" charset="-122"/>
              </a:rPr>
              <a:t>User</a:t>
            </a:r>
          </a:p>
        </p:txBody>
      </p:sp>
      <p:sp>
        <p:nvSpPr>
          <p:cNvPr id="9" name="TextBox 18"/>
          <p:cNvSpPr txBox="1"/>
          <p:nvPr/>
        </p:nvSpPr>
        <p:spPr>
          <a:xfrm>
            <a:off x="1153376" y="2089325"/>
            <a:ext cx="3936797" cy="450850"/>
          </a:xfrm>
          <a:prstGeom prst="rect">
            <a:avLst/>
          </a:prstGeom>
          <a:noFill/>
        </p:spPr>
        <p:txBody>
          <a:bodyPr wrap="square" rtlCol="0">
            <a:spAutoFit/>
          </a:bodyPr>
          <a:lstStyle/>
          <a:p>
            <a:pPr>
              <a:lnSpc>
                <a:spcPct val="13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Users who use our products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a:t>
            </a:r>
          </a:p>
        </p:txBody>
      </p:sp>
      <p:pic>
        <p:nvPicPr>
          <p:cNvPr id="2" name="图片 1" descr="GetImage"/>
          <p:cNvPicPr>
            <a:picLocks noChangeAspect="1"/>
          </p:cNvPicPr>
          <p:nvPr/>
        </p:nvPicPr>
        <p:blipFill>
          <a:blip r:embed="rId2"/>
          <a:stretch>
            <a:fillRect/>
          </a:stretch>
        </p:blipFill>
        <p:spPr>
          <a:xfrm>
            <a:off x="1255394" y="2775701"/>
            <a:ext cx="7150100" cy="3581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848FD39E-C0D7-734B-81F7-B979DEC5C3DD}"/>
              </a:ext>
            </a:extLst>
          </p:cNvPr>
          <p:cNvPicPr>
            <a:picLocks noChangeAspect="1"/>
          </p:cNvPicPr>
          <p:nvPr/>
        </p:nvPicPr>
        <p:blipFill rotWithShape="1">
          <a:blip r:embed="rId3">
            <a:extLst>
              <a:ext uri="{28A0092B-C50C-407E-A947-70E740481C1C}">
                <a14:useLocalDpi xmlns:a14="http://schemas.microsoft.com/office/drawing/2010/main" val="0"/>
              </a:ext>
            </a:extLst>
          </a:blip>
          <a:srcRect l="5844" r="5844"/>
          <a:stretch/>
        </p:blipFill>
        <p:spPr>
          <a:xfrm>
            <a:off x="683067" y="618716"/>
            <a:ext cx="940617" cy="940617"/>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5719937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15135" y="766445"/>
            <a:ext cx="3031490" cy="645160"/>
          </a:xfrm>
          <a:prstGeom prst="rect">
            <a:avLst/>
          </a:prstGeom>
          <a:noFill/>
        </p:spPr>
        <p:txBody>
          <a:bodyPr wrap="square" rtlCol="0">
            <a:spAutoFit/>
          </a:bodyPr>
          <a:lstStyle/>
          <a:p>
            <a:r>
              <a:rPr lang="en-US" altLang="zh-CN" sz="3600" b="1" dirty="0">
                <a:solidFill>
                  <a:srgbClr val="157E9F"/>
                </a:solidFill>
                <a:latin typeface="微软雅黑" panose="020B0503020204020204" pitchFamily="34" charset="-122"/>
                <a:ea typeface="微软雅黑" panose="020B0503020204020204" pitchFamily="34" charset="-122"/>
              </a:rPr>
              <a:t>Back-end</a:t>
            </a:r>
          </a:p>
        </p:txBody>
      </p:sp>
      <p:sp>
        <p:nvSpPr>
          <p:cNvPr id="9" name="TextBox 18"/>
          <p:cNvSpPr txBox="1"/>
          <p:nvPr/>
        </p:nvSpPr>
        <p:spPr>
          <a:xfrm>
            <a:off x="1167130" y="2430145"/>
            <a:ext cx="4385945" cy="450850"/>
          </a:xfrm>
          <a:prstGeom prst="rect">
            <a:avLst/>
          </a:prstGeom>
          <a:noFill/>
        </p:spPr>
        <p:txBody>
          <a:bodyPr wrap="square" rtlCol="0">
            <a:spAutoFit/>
          </a:bodyPr>
          <a:lstStyle/>
          <a:p>
            <a:pPr>
              <a:lnSpc>
                <a:spcPct val="13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The back end in our B/S Architecture.</a:t>
            </a:r>
          </a:p>
        </p:txBody>
      </p:sp>
      <p:pic>
        <p:nvPicPr>
          <p:cNvPr id="3" name="图片 2" descr="GetImage"/>
          <p:cNvPicPr>
            <a:picLocks noChangeAspect="1"/>
          </p:cNvPicPr>
          <p:nvPr/>
        </p:nvPicPr>
        <p:blipFill>
          <a:blip r:embed="rId2"/>
          <a:stretch>
            <a:fillRect/>
          </a:stretch>
        </p:blipFill>
        <p:spPr>
          <a:xfrm>
            <a:off x="1216025" y="3263900"/>
            <a:ext cx="7061200" cy="2768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7244426B-BC09-B942-8B57-7F8F7716B2DA}"/>
              </a:ext>
            </a:extLst>
          </p:cNvPr>
          <p:cNvPicPr>
            <a:picLocks noChangeAspect="1"/>
          </p:cNvPicPr>
          <p:nvPr/>
        </p:nvPicPr>
        <p:blipFill rotWithShape="1">
          <a:blip r:embed="rId3">
            <a:extLst>
              <a:ext uri="{28A0092B-C50C-407E-A947-70E740481C1C}">
                <a14:useLocalDpi xmlns:a14="http://schemas.microsoft.com/office/drawing/2010/main" val="0"/>
              </a:ext>
            </a:extLst>
          </a:blip>
          <a:srcRect l="5844" r="5844"/>
          <a:stretch/>
        </p:blipFill>
        <p:spPr>
          <a:xfrm>
            <a:off x="683067" y="618716"/>
            <a:ext cx="940617" cy="940617"/>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1622130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15135" y="766445"/>
            <a:ext cx="2621280" cy="645160"/>
          </a:xfrm>
          <a:prstGeom prst="rect">
            <a:avLst/>
          </a:prstGeom>
          <a:noFill/>
        </p:spPr>
        <p:txBody>
          <a:bodyPr wrap="square" rtlCol="0">
            <a:spAutoFit/>
          </a:bodyPr>
          <a:lstStyle/>
          <a:p>
            <a:r>
              <a:rPr lang="en-US" altLang="zh-CN" sz="3600" b="1" dirty="0">
                <a:solidFill>
                  <a:srgbClr val="157E9F"/>
                </a:solidFill>
                <a:latin typeface="微软雅黑" panose="020B0503020204020204" pitchFamily="34" charset="-122"/>
                <a:ea typeface="微软雅黑" panose="020B0503020204020204" pitchFamily="34" charset="-122"/>
              </a:rPr>
              <a:t>Accident</a:t>
            </a:r>
          </a:p>
        </p:txBody>
      </p:sp>
      <p:sp>
        <p:nvSpPr>
          <p:cNvPr id="9" name="TextBox 18"/>
          <p:cNvSpPr txBox="1"/>
          <p:nvPr/>
        </p:nvSpPr>
        <p:spPr>
          <a:xfrm>
            <a:off x="1167231" y="2380270"/>
            <a:ext cx="3936797" cy="810260"/>
          </a:xfrm>
          <a:prstGeom prst="rect">
            <a:avLst/>
          </a:prstGeom>
          <a:noFill/>
        </p:spPr>
        <p:txBody>
          <a:bodyPr wrap="square" rtlCol="0">
            <a:spAutoFit/>
          </a:bodyPr>
          <a:lstStyle/>
          <a:p>
            <a:pPr>
              <a:lnSpc>
                <a:spcPct val="13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Specific information about the accident.</a:t>
            </a:r>
          </a:p>
        </p:txBody>
      </p:sp>
      <p:pic>
        <p:nvPicPr>
          <p:cNvPr id="3" name="图片 2" descr="GetImage"/>
          <p:cNvPicPr>
            <a:picLocks noChangeAspect="1"/>
          </p:cNvPicPr>
          <p:nvPr/>
        </p:nvPicPr>
        <p:blipFill>
          <a:blip r:embed="rId2"/>
          <a:stretch>
            <a:fillRect/>
          </a:stretch>
        </p:blipFill>
        <p:spPr>
          <a:xfrm>
            <a:off x="6484620" y="551180"/>
            <a:ext cx="5015865" cy="5755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03F7CE72-8189-3143-83FB-C197822B6FF4}"/>
              </a:ext>
            </a:extLst>
          </p:cNvPr>
          <p:cNvPicPr>
            <a:picLocks noChangeAspect="1"/>
          </p:cNvPicPr>
          <p:nvPr/>
        </p:nvPicPr>
        <p:blipFill rotWithShape="1">
          <a:blip r:embed="rId3">
            <a:extLst>
              <a:ext uri="{28A0092B-C50C-407E-A947-70E740481C1C}">
                <a14:useLocalDpi xmlns:a14="http://schemas.microsoft.com/office/drawing/2010/main" val="0"/>
              </a:ext>
            </a:extLst>
          </a:blip>
          <a:srcRect l="5844" r="5844"/>
          <a:stretch/>
        </p:blipFill>
        <p:spPr>
          <a:xfrm>
            <a:off x="683067" y="618716"/>
            <a:ext cx="940617" cy="940617"/>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622672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15135" y="766445"/>
            <a:ext cx="1784350" cy="645160"/>
          </a:xfrm>
          <a:prstGeom prst="rect">
            <a:avLst/>
          </a:prstGeom>
          <a:noFill/>
        </p:spPr>
        <p:txBody>
          <a:bodyPr wrap="square" rtlCol="0">
            <a:spAutoFit/>
          </a:bodyPr>
          <a:lstStyle/>
          <a:p>
            <a:r>
              <a:rPr lang="en-US" altLang="zh-CN" sz="3600" b="1" dirty="0">
                <a:solidFill>
                  <a:srgbClr val="157E9F"/>
                </a:solidFill>
                <a:latin typeface="微软雅黑" panose="020B0503020204020204" pitchFamily="34" charset="-122"/>
                <a:ea typeface="微软雅黑" panose="020B0503020204020204" pitchFamily="34" charset="-122"/>
              </a:rPr>
              <a:t>Chart</a:t>
            </a:r>
          </a:p>
        </p:txBody>
      </p:sp>
      <p:sp>
        <p:nvSpPr>
          <p:cNvPr id="9" name="TextBox 18"/>
          <p:cNvSpPr txBox="1"/>
          <p:nvPr/>
        </p:nvSpPr>
        <p:spPr>
          <a:xfrm>
            <a:off x="1157706" y="2380270"/>
            <a:ext cx="3936797" cy="450850"/>
          </a:xfrm>
          <a:prstGeom prst="rect">
            <a:avLst/>
          </a:prstGeom>
          <a:noFill/>
        </p:spPr>
        <p:txBody>
          <a:bodyPr wrap="square" rtlCol="0">
            <a:spAutoFit/>
          </a:bodyPr>
          <a:lstStyle/>
          <a:p>
            <a:pPr>
              <a:lnSpc>
                <a:spcPct val="13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To present visual results.</a:t>
            </a:r>
          </a:p>
        </p:txBody>
      </p:sp>
      <p:pic>
        <p:nvPicPr>
          <p:cNvPr id="3" name="图片 2" descr="GetImage"/>
          <p:cNvPicPr>
            <a:picLocks noChangeAspect="1"/>
          </p:cNvPicPr>
          <p:nvPr/>
        </p:nvPicPr>
        <p:blipFill>
          <a:blip r:embed="rId2"/>
          <a:stretch>
            <a:fillRect/>
          </a:stretch>
        </p:blipFill>
        <p:spPr>
          <a:xfrm>
            <a:off x="1266421" y="3102841"/>
            <a:ext cx="7061200" cy="2565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0519AF70-9FED-6C46-AB19-323D983F55CC}"/>
              </a:ext>
            </a:extLst>
          </p:cNvPr>
          <p:cNvPicPr>
            <a:picLocks noChangeAspect="1"/>
          </p:cNvPicPr>
          <p:nvPr/>
        </p:nvPicPr>
        <p:blipFill rotWithShape="1">
          <a:blip r:embed="rId3">
            <a:extLst>
              <a:ext uri="{28A0092B-C50C-407E-A947-70E740481C1C}">
                <a14:useLocalDpi xmlns:a14="http://schemas.microsoft.com/office/drawing/2010/main" val="0"/>
              </a:ext>
            </a:extLst>
          </a:blip>
          <a:srcRect l="5844" r="5844"/>
          <a:stretch/>
        </p:blipFill>
        <p:spPr>
          <a:xfrm>
            <a:off x="683067" y="618716"/>
            <a:ext cx="940617" cy="940617"/>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1974125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15135" y="766445"/>
            <a:ext cx="6064250" cy="645160"/>
          </a:xfrm>
          <a:prstGeom prst="rect">
            <a:avLst/>
          </a:prstGeom>
          <a:noFill/>
        </p:spPr>
        <p:txBody>
          <a:bodyPr wrap="square" rtlCol="0">
            <a:spAutoFit/>
          </a:bodyPr>
          <a:lstStyle/>
          <a:p>
            <a:r>
              <a:rPr lang="en-US" altLang="zh-CN" sz="3600" b="1" dirty="0">
                <a:solidFill>
                  <a:srgbClr val="157E9F"/>
                </a:solidFill>
                <a:latin typeface="微软雅黑" panose="020B0503020204020204" pitchFamily="34" charset="-122"/>
                <a:ea typeface="微软雅黑" panose="020B0503020204020204" pitchFamily="34" charset="-122"/>
              </a:rPr>
              <a:t>MachineLearningModel</a:t>
            </a:r>
          </a:p>
        </p:txBody>
      </p:sp>
      <p:sp>
        <p:nvSpPr>
          <p:cNvPr id="9" name="TextBox 18"/>
          <p:cNvSpPr txBox="1"/>
          <p:nvPr/>
        </p:nvSpPr>
        <p:spPr>
          <a:xfrm>
            <a:off x="1186815" y="2484120"/>
            <a:ext cx="3449320" cy="2217851"/>
          </a:xfrm>
          <a:prstGeom prst="rect">
            <a:avLst/>
          </a:prstGeom>
          <a:noFill/>
        </p:spPr>
        <p:txBody>
          <a:bodyPr wrap="square" rtlCol="0">
            <a:spAutoFit/>
          </a:bodyPr>
          <a:lstStyle/>
          <a:p>
            <a:pPr>
              <a:lnSpc>
                <a:spcPct val="13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A Machine Learn Model is</a:t>
            </a:r>
            <a:r>
              <a:rPr lang="zh-CN" altLang="en-US"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going</a:t>
            </a:r>
            <a:r>
              <a:rPr lang="zh-CN" altLang="en-US"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 </a:t>
            </a: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to predict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sym typeface="+mn-ea"/>
              </a:rPr>
              <a:t>the severity of an inciden</a:t>
            </a: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sym typeface="+mn-ea"/>
              </a:rPr>
              <a:t>t and the probability of an accident occurring under specified conditions.</a:t>
            </a:r>
            <a:endPar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endParaRPr>
          </a:p>
        </p:txBody>
      </p:sp>
      <p:pic>
        <p:nvPicPr>
          <p:cNvPr id="2" name="图片 1" descr="GetImage"/>
          <p:cNvPicPr>
            <a:picLocks noChangeAspect="1"/>
          </p:cNvPicPr>
          <p:nvPr/>
        </p:nvPicPr>
        <p:blipFill>
          <a:blip r:embed="rId2"/>
          <a:stretch>
            <a:fillRect/>
          </a:stretch>
        </p:blipFill>
        <p:spPr>
          <a:xfrm>
            <a:off x="4747260" y="2058987"/>
            <a:ext cx="7061200" cy="2768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4309A5E3-FBDC-F648-9711-A46F38C70B76}"/>
              </a:ext>
            </a:extLst>
          </p:cNvPr>
          <p:cNvPicPr>
            <a:picLocks noChangeAspect="1"/>
          </p:cNvPicPr>
          <p:nvPr/>
        </p:nvPicPr>
        <p:blipFill rotWithShape="1">
          <a:blip r:embed="rId3">
            <a:extLst>
              <a:ext uri="{28A0092B-C50C-407E-A947-70E740481C1C}">
                <a14:useLocalDpi xmlns:a14="http://schemas.microsoft.com/office/drawing/2010/main" val="0"/>
              </a:ext>
            </a:extLst>
          </a:blip>
          <a:srcRect l="5844" r="5844"/>
          <a:stretch/>
        </p:blipFill>
        <p:spPr>
          <a:xfrm>
            <a:off x="683067" y="618716"/>
            <a:ext cx="940617" cy="940617"/>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81938463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15135" y="766445"/>
            <a:ext cx="3031490" cy="645160"/>
          </a:xfrm>
          <a:prstGeom prst="rect">
            <a:avLst/>
          </a:prstGeom>
          <a:noFill/>
        </p:spPr>
        <p:txBody>
          <a:bodyPr wrap="square" rtlCol="0">
            <a:spAutoFit/>
          </a:bodyPr>
          <a:lstStyle/>
          <a:p>
            <a:r>
              <a:rPr lang="en-US" altLang="zh-CN" sz="3600" b="1" dirty="0">
                <a:solidFill>
                  <a:srgbClr val="157E9F"/>
                </a:solidFill>
                <a:latin typeface="微软雅黑" panose="020B0503020204020204" pitchFamily="34" charset="-122"/>
                <a:ea typeface="微软雅黑" panose="020B0503020204020204" pitchFamily="34" charset="-122"/>
              </a:rPr>
              <a:t>Sufferer</a:t>
            </a:r>
          </a:p>
        </p:txBody>
      </p:sp>
      <p:sp>
        <p:nvSpPr>
          <p:cNvPr id="9" name="TextBox 18"/>
          <p:cNvSpPr txBox="1"/>
          <p:nvPr/>
        </p:nvSpPr>
        <p:spPr>
          <a:xfrm>
            <a:off x="1167231" y="2380270"/>
            <a:ext cx="3936797" cy="450850"/>
          </a:xfrm>
          <a:prstGeom prst="rect">
            <a:avLst/>
          </a:prstGeom>
          <a:noFill/>
        </p:spPr>
        <p:txBody>
          <a:bodyPr wrap="square" rtlCol="0">
            <a:spAutoFit/>
          </a:bodyPr>
          <a:lstStyle/>
          <a:p>
            <a:pPr>
              <a:lnSpc>
                <a:spcPct val="13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The person in accident.</a:t>
            </a:r>
          </a:p>
        </p:txBody>
      </p:sp>
      <p:pic>
        <p:nvPicPr>
          <p:cNvPr id="2" name="图片 1" descr="GetImage"/>
          <p:cNvPicPr>
            <a:picLocks noChangeAspect="1"/>
          </p:cNvPicPr>
          <p:nvPr/>
        </p:nvPicPr>
        <p:blipFill>
          <a:blip r:embed="rId2"/>
          <a:stretch>
            <a:fillRect/>
          </a:stretch>
        </p:blipFill>
        <p:spPr>
          <a:xfrm>
            <a:off x="4746625" y="766445"/>
            <a:ext cx="7061200" cy="563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6ABD59C3-FD06-A54B-A878-A69B50291215}"/>
              </a:ext>
            </a:extLst>
          </p:cNvPr>
          <p:cNvPicPr>
            <a:picLocks noChangeAspect="1"/>
          </p:cNvPicPr>
          <p:nvPr/>
        </p:nvPicPr>
        <p:blipFill rotWithShape="1">
          <a:blip r:embed="rId3">
            <a:extLst>
              <a:ext uri="{28A0092B-C50C-407E-A947-70E740481C1C}">
                <a14:useLocalDpi xmlns:a14="http://schemas.microsoft.com/office/drawing/2010/main" val="0"/>
              </a:ext>
            </a:extLst>
          </a:blip>
          <a:srcRect l="5844" r="5844"/>
          <a:stretch/>
        </p:blipFill>
        <p:spPr>
          <a:xfrm>
            <a:off x="683067" y="618716"/>
            <a:ext cx="940617" cy="940617"/>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0358400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14037" y="1943551"/>
            <a:ext cx="1653163" cy="707886"/>
          </a:xfrm>
          <a:prstGeom prst="rect">
            <a:avLst/>
          </a:prstGeom>
          <a:noFill/>
        </p:spPr>
        <p:txBody>
          <a:bodyPr wrap="square" rtlCol="0">
            <a:spAutoFit/>
          </a:bodyPr>
          <a:lstStyle/>
          <a:p>
            <a:r>
              <a:rPr lang="en-US" altLang="zh-CN" sz="4000" dirty="0">
                <a:solidFill>
                  <a:schemeClr val="bg1"/>
                </a:solidFill>
              </a:rPr>
              <a:t>6,000</a:t>
            </a:r>
            <a:endParaRPr lang="zh-CN" altLang="en-US" sz="4000" dirty="0">
              <a:solidFill>
                <a:schemeClr val="bg1"/>
              </a:solidFill>
            </a:endParaRPr>
          </a:p>
        </p:txBody>
      </p:sp>
      <p:cxnSp>
        <p:nvCxnSpPr>
          <p:cNvPr id="14" name="直接连接符 13"/>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9551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cxnSp>
        <p:nvCxnSpPr>
          <p:cNvPr id="21" name="直接连接符 20"/>
          <p:cNvCxnSpPr/>
          <p:nvPr/>
        </p:nvCxnSpPr>
        <p:spPr>
          <a:xfrm>
            <a:off x="553521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18"/>
          <p:cNvSpPr txBox="1"/>
          <p:nvPr/>
        </p:nvSpPr>
        <p:spPr>
          <a:xfrm>
            <a:off x="495476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3" name="矩形 2"/>
          <p:cNvSpPr/>
          <p:nvPr/>
        </p:nvSpPr>
        <p:spPr>
          <a:xfrm rot="16200000">
            <a:off x="-1450074" y="1450074"/>
            <a:ext cx="6858000" cy="3957851"/>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6501" y="839759"/>
            <a:ext cx="3043312" cy="646331"/>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Background</a:t>
            </a:r>
          </a:p>
        </p:txBody>
      </p:sp>
      <p:sp>
        <p:nvSpPr>
          <p:cNvPr id="5" name="文本框 4">
            <a:extLst>
              <a:ext uri="{FF2B5EF4-FFF2-40B4-BE49-F238E27FC236}">
                <a16:creationId xmlns:a16="http://schemas.microsoft.com/office/drawing/2014/main" id="{CFE6D2B5-13C4-6C49-BDC9-A0CCEF26FDCD}"/>
              </a:ext>
            </a:extLst>
          </p:cNvPr>
          <p:cNvSpPr txBox="1"/>
          <p:nvPr/>
        </p:nvSpPr>
        <p:spPr>
          <a:xfrm>
            <a:off x="4110540" y="668740"/>
            <a:ext cx="7749364" cy="3970318"/>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t>Accidents</a:t>
            </a:r>
            <a:r>
              <a:rPr kumimoji="1" lang="zh-CN" altLang="en-US" sz="2800" dirty="0"/>
              <a:t> </a:t>
            </a:r>
            <a:r>
              <a:rPr kumimoji="1" lang="en-US" altLang="zh-CN" sz="2800" dirty="0"/>
              <a:t>happens</a:t>
            </a:r>
            <a:r>
              <a:rPr kumimoji="1" lang="zh-CN" altLang="en-US" sz="2800" dirty="0"/>
              <a:t> </a:t>
            </a:r>
            <a:r>
              <a:rPr kumimoji="1" lang="en-US" altLang="zh-CN" sz="2800" dirty="0"/>
              <a:t>every</a:t>
            </a:r>
            <a:r>
              <a:rPr kumimoji="1" lang="zh-CN" altLang="en-US" sz="2800" dirty="0"/>
              <a:t> </a:t>
            </a:r>
            <a:r>
              <a:rPr kumimoji="1" lang="en-US" altLang="zh-CN" sz="2800" dirty="0"/>
              <a:t>day</a:t>
            </a:r>
            <a:r>
              <a:rPr kumimoji="1" lang="zh-CN" altLang="en-US" sz="2800" dirty="0"/>
              <a:t> </a:t>
            </a:r>
            <a:r>
              <a:rPr kumimoji="1" lang="en-US" altLang="zh-CN" sz="2800" dirty="0"/>
              <a:t>,</a:t>
            </a:r>
            <a:r>
              <a:rPr kumimoji="1" lang="zh-CN" altLang="en-US" sz="2800" dirty="0"/>
              <a:t> </a:t>
            </a:r>
            <a:r>
              <a:rPr kumimoji="1" lang="en-US" altLang="zh-CN" sz="2800" dirty="0"/>
              <a:t>every</a:t>
            </a:r>
            <a:r>
              <a:rPr kumimoji="1" lang="zh-CN" altLang="en-US" sz="2800" dirty="0"/>
              <a:t> </a:t>
            </a:r>
            <a:r>
              <a:rPr kumimoji="1" lang="en-US" altLang="zh-CN" sz="2800" dirty="0"/>
              <a:t>hour</a:t>
            </a:r>
            <a:r>
              <a:rPr kumimoji="1" lang="zh-CN" altLang="en-US" sz="2800" dirty="0"/>
              <a:t> </a:t>
            </a:r>
            <a:r>
              <a:rPr kumimoji="1" lang="en-US" altLang="zh-CN" sz="2800" dirty="0"/>
              <a:t>,even</a:t>
            </a:r>
            <a:r>
              <a:rPr kumimoji="1" lang="zh-CN" altLang="en-US" sz="2800" dirty="0"/>
              <a:t> </a:t>
            </a:r>
            <a:r>
              <a:rPr kumimoji="1" lang="en-US" altLang="zh-CN" sz="2800" dirty="0"/>
              <a:t>every</a:t>
            </a:r>
            <a:r>
              <a:rPr kumimoji="1" lang="zh-CN" altLang="en-US" sz="2800" dirty="0"/>
              <a:t> </a:t>
            </a:r>
            <a:r>
              <a:rPr kumimoji="1" lang="en-US" altLang="zh-CN" sz="2800" dirty="0"/>
              <a:t>minute.</a:t>
            </a:r>
            <a:r>
              <a:rPr kumimoji="1" lang="zh-CN" altLang="en-US" sz="2800" dirty="0"/>
              <a:t> </a:t>
            </a:r>
            <a:endParaRPr kumimoji="1" lang="en-US" altLang="zh-CN" sz="2800" dirty="0"/>
          </a:p>
          <a:p>
            <a:pPr marL="457200" indent="-457200">
              <a:buFont typeface="Arial" panose="020B0604020202020204" pitchFamily="34" charset="0"/>
              <a:buChar char="•"/>
            </a:pPr>
            <a:r>
              <a:rPr kumimoji="1" lang="en-US" altLang="zh-CN" sz="2800" dirty="0"/>
              <a:t>Millions</a:t>
            </a:r>
            <a:r>
              <a:rPr kumimoji="1" lang="zh-CN" altLang="en-US" sz="2800" dirty="0"/>
              <a:t> </a:t>
            </a:r>
            <a:r>
              <a:rPr kumimoji="1" lang="en-US" altLang="zh-CN" sz="2800" dirty="0"/>
              <a:t>of</a:t>
            </a:r>
            <a:r>
              <a:rPr kumimoji="1" lang="zh-CN" altLang="en-US" sz="2800" dirty="0"/>
              <a:t> </a:t>
            </a:r>
            <a:r>
              <a:rPr kumimoji="1" lang="en-US" altLang="zh-CN" sz="2800" dirty="0"/>
              <a:t>people</a:t>
            </a:r>
            <a:r>
              <a:rPr kumimoji="1" lang="zh-CN" altLang="en-US" sz="2800" dirty="0"/>
              <a:t> </a:t>
            </a:r>
            <a:r>
              <a:rPr kumimoji="1" lang="en-US" altLang="zh-CN" sz="2800" dirty="0"/>
              <a:t>got</a:t>
            </a:r>
            <a:r>
              <a:rPr kumimoji="1" lang="zh-CN" altLang="en-US" sz="2800" dirty="0"/>
              <a:t> </a:t>
            </a:r>
            <a:r>
              <a:rPr kumimoji="1" lang="en-US" altLang="zh-CN" sz="2800" dirty="0"/>
              <a:t>injured</a:t>
            </a:r>
            <a:r>
              <a:rPr kumimoji="1" lang="zh-CN" altLang="en-US" sz="2800" dirty="0"/>
              <a:t> </a:t>
            </a:r>
            <a:r>
              <a:rPr kumimoji="1" lang="en-US" altLang="zh-CN" sz="2800" dirty="0"/>
              <a:t>even</a:t>
            </a:r>
            <a:r>
              <a:rPr kumimoji="1" lang="zh-CN" altLang="en-US" sz="2800" dirty="0"/>
              <a:t> </a:t>
            </a:r>
            <a:r>
              <a:rPr kumimoji="1" lang="en-US" altLang="zh-CN" sz="2800" dirty="0"/>
              <a:t>died</a:t>
            </a:r>
            <a:r>
              <a:rPr kumimoji="1" lang="zh-CN" altLang="en-US" sz="2800" dirty="0"/>
              <a:t> </a:t>
            </a:r>
            <a:r>
              <a:rPr kumimoji="1" lang="en-US" altLang="zh-CN" sz="2800" dirty="0"/>
              <a:t>because</a:t>
            </a:r>
            <a:r>
              <a:rPr kumimoji="1" lang="zh-CN" altLang="en-US" sz="2800" dirty="0"/>
              <a:t> </a:t>
            </a:r>
            <a:r>
              <a:rPr kumimoji="1" lang="en-US" altLang="zh-CN" sz="2800" dirty="0"/>
              <a:t>of</a:t>
            </a:r>
            <a:r>
              <a:rPr kumimoji="1" lang="zh-CN" altLang="en-US" sz="2800" dirty="0"/>
              <a:t> </a:t>
            </a:r>
            <a:r>
              <a:rPr kumimoji="1" lang="en-US" altLang="zh-CN" sz="2800" dirty="0"/>
              <a:t>accidents.</a:t>
            </a:r>
          </a:p>
          <a:p>
            <a:pPr marL="457200" indent="-457200">
              <a:buFont typeface="Arial" panose="020B0604020202020204" pitchFamily="34" charset="0"/>
              <a:buChar char="•"/>
            </a:pPr>
            <a:r>
              <a:rPr kumimoji="1" lang="en-US" altLang="zh-CN" sz="2800" dirty="0"/>
              <a:t>What</a:t>
            </a:r>
            <a:r>
              <a:rPr kumimoji="1" lang="zh-CN" altLang="en-US" sz="2800" dirty="0"/>
              <a:t> </a:t>
            </a:r>
            <a:r>
              <a:rPr kumimoji="1" lang="en-US" altLang="zh-CN" sz="2800" dirty="0"/>
              <a:t>can</a:t>
            </a:r>
            <a:r>
              <a:rPr kumimoji="1" lang="zh-CN" altLang="en-US" sz="2800" dirty="0"/>
              <a:t> </a:t>
            </a:r>
            <a:r>
              <a:rPr kumimoji="1" lang="en-US" altLang="zh-CN" sz="2800" dirty="0"/>
              <a:t>we</a:t>
            </a:r>
            <a:r>
              <a:rPr kumimoji="1" lang="zh-CN" altLang="en-US" sz="2800" dirty="0"/>
              <a:t> </a:t>
            </a:r>
            <a:r>
              <a:rPr kumimoji="1" lang="en-US" altLang="zh-CN" sz="2800" dirty="0"/>
              <a:t>do?</a:t>
            </a:r>
          </a:p>
          <a:p>
            <a:pPr marL="457200" indent="-457200">
              <a:buFont typeface="Arial" panose="020B0604020202020204" pitchFamily="34" charset="0"/>
              <a:buChar char="•"/>
            </a:pPr>
            <a:r>
              <a:rPr kumimoji="1" lang="en-US" altLang="zh-CN" sz="2800" dirty="0"/>
              <a:t>Analysis......</a:t>
            </a:r>
          </a:p>
          <a:p>
            <a:pPr marL="457200" indent="-457200">
              <a:buFont typeface="Arial" panose="020B0604020202020204" pitchFamily="34" charset="0"/>
              <a:buChar char="•"/>
            </a:pPr>
            <a:r>
              <a:rPr kumimoji="1" lang="en-US" altLang="zh-CN" sz="2800" dirty="0"/>
              <a:t>Prediction......</a:t>
            </a:r>
          </a:p>
          <a:p>
            <a:pPr marL="457200" indent="-457200">
              <a:buFont typeface="Arial" panose="020B0604020202020204" pitchFamily="34" charset="0"/>
              <a:buChar char="•"/>
            </a:pPr>
            <a:r>
              <a:rPr kumimoji="1" lang="en-US" altLang="zh-CN" sz="2800" dirty="0"/>
              <a:t>With</a:t>
            </a:r>
            <a:r>
              <a:rPr kumimoji="1" lang="zh-CN" altLang="en-US" sz="2800" dirty="0"/>
              <a:t> </a:t>
            </a:r>
            <a:r>
              <a:rPr kumimoji="1" lang="en-US" altLang="zh-CN" sz="2800" dirty="0"/>
              <a:t>data</a:t>
            </a:r>
            <a:r>
              <a:rPr kumimoji="1" lang="zh-CN" altLang="en-US" sz="2800" dirty="0"/>
              <a:t> </a:t>
            </a:r>
            <a:r>
              <a:rPr kumimoji="1" lang="en-US" altLang="zh-CN" sz="2800" dirty="0"/>
              <a:t>mining</a:t>
            </a:r>
            <a:r>
              <a:rPr kumimoji="1" lang="zh-CN" altLang="en-US" sz="2800" dirty="0"/>
              <a:t> </a:t>
            </a:r>
            <a:r>
              <a:rPr kumimoji="1" lang="en-US" altLang="zh-CN" sz="2800" dirty="0"/>
              <a:t>and</a:t>
            </a:r>
            <a:r>
              <a:rPr kumimoji="1" lang="zh-CN" altLang="en-US" sz="2800" dirty="0"/>
              <a:t> </a:t>
            </a:r>
            <a:r>
              <a:rPr kumimoji="1" lang="en-US" altLang="zh-CN" sz="2800" dirty="0"/>
              <a:t>machine</a:t>
            </a:r>
            <a:r>
              <a:rPr kumimoji="1" lang="zh-CN" altLang="en-US" sz="2800" dirty="0"/>
              <a:t> </a:t>
            </a:r>
            <a:r>
              <a:rPr kumimoji="1" lang="en-US" altLang="zh-CN" sz="2800" dirty="0"/>
              <a:t>learning,</a:t>
            </a:r>
            <a:r>
              <a:rPr kumimoji="1" lang="zh-CN" altLang="en-US" sz="2800" dirty="0"/>
              <a:t> </a:t>
            </a:r>
            <a:r>
              <a:rPr kumimoji="1" lang="en-US" altLang="zh-CN" sz="2800" dirty="0"/>
              <a:t>We</a:t>
            </a:r>
            <a:r>
              <a:rPr kumimoji="1" lang="zh-CN" altLang="en-US" sz="2800" dirty="0"/>
              <a:t> </a:t>
            </a:r>
            <a:r>
              <a:rPr kumimoji="1" lang="en-US" altLang="zh-CN" sz="2800" dirty="0"/>
              <a:t>plan</a:t>
            </a:r>
            <a:r>
              <a:rPr kumimoji="1" lang="zh-CN" altLang="en-US" sz="2800" dirty="0"/>
              <a:t> </a:t>
            </a:r>
            <a:r>
              <a:rPr kumimoji="1" lang="en-US" altLang="zh-CN" sz="2800" dirty="0"/>
              <a:t>to</a:t>
            </a:r>
            <a:r>
              <a:rPr kumimoji="1" lang="zh-CN" altLang="en-US" sz="2800" dirty="0"/>
              <a:t> </a:t>
            </a:r>
            <a:r>
              <a:rPr kumimoji="1" lang="en-US" altLang="zh-CN" sz="2800" dirty="0"/>
              <a:t>do</a:t>
            </a:r>
            <a:r>
              <a:rPr kumimoji="1" lang="zh-CN" altLang="en-US" sz="2800" dirty="0"/>
              <a:t> </a:t>
            </a:r>
            <a:r>
              <a:rPr kumimoji="1" lang="en-US" altLang="zh-CN" sz="2800" dirty="0"/>
              <a:t>this</a:t>
            </a:r>
            <a:r>
              <a:rPr kumimoji="1" lang="zh-CN" altLang="en-US" sz="2800" dirty="0"/>
              <a:t> </a:t>
            </a:r>
            <a:r>
              <a:rPr kumimoji="1" lang="en-US" altLang="zh-CN" sz="2800" dirty="0"/>
              <a:t>project……</a:t>
            </a:r>
          </a:p>
        </p:txBody>
      </p:sp>
      <p:pic>
        <p:nvPicPr>
          <p:cNvPr id="7" name="图片 6">
            <a:extLst>
              <a:ext uri="{FF2B5EF4-FFF2-40B4-BE49-F238E27FC236}">
                <a16:creationId xmlns:a16="http://schemas.microsoft.com/office/drawing/2014/main" id="{2BFEADC7-FD7D-C944-8F32-49C222018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818" y="5212193"/>
            <a:ext cx="1886164" cy="1571803"/>
          </a:xfrm>
          <a:prstGeom prst="rect">
            <a:avLst/>
          </a:prstGeom>
        </p:spPr>
      </p:pic>
    </p:spTree>
    <p:extLst>
      <p:ext uri="{BB962C8B-B14F-4D97-AF65-F5344CB8AC3E}">
        <p14:creationId xmlns:p14="http://schemas.microsoft.com/office/powerpoint/2010/main" val="1046746136"/>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15135" y="766445"/>
            <a:ext cx="6064250" cy="645160"/>
          </a:xfrm>
          <a:prstGeom prst="rect">
            <a:avLst/>
          </a:prstGeom>
          <a:noFill/>
        </p:spPr>
        <p:txBody>
          <a:bodyPr wrap="square" rtlCol="0">
            <a:spAutoFit/>
          </a:bodyPr>
          <a:lstStyle/>
          <a:p>
            <a:r>
              <a:rPr lang="en-US" altLang="zh-CN" sz="3600" b="1" dirty="0">
                <a:solidFill>
                  <a:srgbClr val="157E9F"/>
                </a:solidFill>
                <a:latin typeface="微软雅黑" panose="020B0503020204020204" pitchFamily="34" charset="-122"/>
                <a:ea typeface="微软雅黑" panose="020B0503020204020204" pitchFamily="34" charset="-122"/>
              </a:rPr>
              <a:t>Vehicles</a:t>
            </a:r>
          </a:p>
        </p:txBody>
      </p:sp>
      <p:sp>
        <p:nvSpPr>
          <p:cNvPr id="9" name="TextBox 18"/>
          <p:cNvSpPr txBox="1"/>
          <p:nvPr/>
        </p:nvSpPr>
        <p:spPr>
          <a:xfrm>
            <a:off x="1250416" y="2745395"/>
            <a:ext cx="3936797" cy="450850"/>
          </a:xfrm>
          <a:prstGeom prst="rect">
            <a:avLst/>
          </a:prstGeom>
          <a:noFill/>
        </p:spPr>
        <p:txBody>
          <a:bodyPr wrap="square" rtlCol="0">
            <a:spAutoFit/>
          </a:bodyPr>
          <a:lstStyle/>
          <a:p>
            <a:pPr>
              <a:lnSpc>
                <a:spcPct val="13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The vehicles in accident.</a:t>
            </a:r>
          </a:p>
        </p:txBody>
      </p:sp>
      <p:pic>
        <p:nvPicPr>
          <p:cNvPr id="3" name="图片 2" descr="GetImage"/>
          <p:cNvPicPr>
            <a:picLocks noChangeAspect="1"/>
          </p:cNvPicPr>
          <p:nvPr/>
        </p:nvPicPr>
        <p:blipFill>
          <a:blip r:embed="rId2"/>
          <a:stretch>
            <a:fillRect/>
          </a:stretch>
        </p:blipFill>
        <p:spPr>
          <a:xfrm>
            <a:off x="4646987" y="2184284"/>
            <a:ext cx="7061200" cy="299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DE14D4F4-FB40-1B41-9132-ACCCF780BCA5}"/>
              </a:ext>
            </a:extLst>
          </p:cNvPr>
          <p:cNvPicPr>
            <a:picLocks noChangeAspect="1"/>
          </p:cNvPicPr>
          <p:nvPr/>
        </p:nvPicPr>
        <p:blipFill rotWithShape="1">
          <a:blip r:embed="rId3">
            <a:extLst>
              <a:ext uri="{28A0092B-C50C-407E-A947-70E740481C1C}">
                <a14:useLocalDpi xmlns:a14="http://schemas.microsoft.com/office/drawing/2010/main" val="0"/>
              </a:ext>
            </a:extLst>
          </a:blip>
          <a:srcRect l="5844" r="5844"/>
          <a:stretch/>
        </p:blipFill>
        <p:spPr>
          <a:xfrm>
            <a:off x="683067" y="618716"/>
            <a:ext cx="940617" cy="940617"/>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8230050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5" y="-8890"/>
            <a:ext cx="12192000"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622039" y="2725103"/>
            <a:ext cx="6193473" cy="707886"/>
          </a:xfrm>
          <a:prstGeom prst="rect">
            <a:avLst/>
          </a:prstGeom>
          <a:noFill/>
        </p:spPr>
        <p:txBody>
          <a:bodyPr wrap="square" rtlCol="0">
            <a:spAutoFit/>
          </a:bodyPr>
          <a:lstStyle/>
          <a:p>
            <a:r>
              <a:rPr lang="en-US" altLang="zh-CN" sz="4000" b="1" dirty="0">
                <a:solidFill>
                  <a:schemeClr val="bg1"/>
                </a:solidFill>
                <a:latin typeface="微软雅黑" panose="020B0503020204020204" pitchFamily="34" charset="-122"/>
                <a:ea typeface="微软雅黑" panose="020B0503020204020204" pitchFamily="34" charset="-122"/>
              </a:rPr>
              <a:t>S</a:t>
            </a:r>
            <a:r>
              <a:rPr sz="4000" b="1" dirty="0">
                <a:solidFill>
                  <a:schemeClr val="bg1"/>
                </a:solidFill>
                <a:latin typeface="微软雅黑" panose="020B0503020204020204" pitchFamily="34" charset="-122"/>
                <a:ea typeface="微软雅黑" panose="020B0503020204020204" pitchFamily="34" charset="-122"/>
              </a:rPr>
              <a:t>equence </a:t>
            </a:r>
            <a:r>
              <a:rPr lang="en-US" sz="4000" b="1" dirty="0">
                <a:solidFill>
                  <a:schemeClr val="bg1"/>
                </a:solidFill>
                <a:latin typeface="微软雅黑" panose="020B0503020204020204" pitchFamily="34" charset="-122"/>
                <a:ea typeface="微软雅黑" panose="020B0503020204020204" pitchFamily="34" charset="-122"/>
              </a:rPr>
              <a:t>Diagram</a:t>
            </a:r>
          </a:p>
        </p:txBody>
      </p:sp>
    </p:spTree>
    <p:extLst>
      <p:ext uri="{BB962C8B-B14F-4D97-AF65-F5344CB8AC3E}">
        <p14:creationId xmlns:p14="http://schemas.microsoft.com/office/powerpoint/2010/main" val="49355873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97686" y="780300"/>
            <a:ext cx="4002939" cy="645160"/>
          </a:xfrm>
          <a:prstGeom prst="rect">
            <a:avLst/>
          </a:prstGeom>
          <a:noFill/>
        </p:spPr>
        <p:txBody>
          <a:bodyPr wrap="square" rtlCol="0">
            <a:spAutoFit/>
          </a:bodyPr>
          <a:lstStyle/>
          <a:p>
            <a:r>
              <a:rPr lang="en-US" altLang="zh-CN" sz="3600" b="1" dirty="0">
                <a:solidFill>
                  <a:srgbClr val="157E9F"/>
                </a:solidFill>
                <a:latin typeface="微软雅黑" panose="020B0503020204020204" pitchFamily="34" charset="-122"/>
                <a:ea typeface="微软雅黑" panose="020B0503020204020204" pitchFamily="34" charset="-122"/>
              </a:rPr>
              <a:t>Visualize</a:t>
            </a:r>
          </a:p>
        </p:txBody>
      </p:sp>
      <p:pic>
        <p:nvPicPr>
          <p:cNvPr id="2" name="图片 1" descr="GetImage"/>
          <p:cNvPicPr>
            <a:picLocks noChangeAspect="1"/>
          </p:cNvPicPr>
          <p:nvPr/>
        </p:nvPicPr>
        <p:blipFill>
          <a:blip r:embed="rId2"/>
          <a:stretch>
            <a:fillRect/>
          </a:stretch>
        </p:blipFill>
        <p:spPr>
          <a:xfrm>
            <a:off x="5000625" y="309245"/>
            <a:ext cx="6459855" cy="6240145"/>
          </a:xfrm>
          <a:prstGeom prst="rect">
            <a:avLst/>
          </a:prstGeom>
        </p:spPr>
      </p:pic>
      <p:sp>
        <p:nvSpPr>
          <p:cNvPr id="4" name="TextBox 18"/>
          <p:cNvSpPr txBox="1"/>
          <p:nvPr/>
        </p:nvSpPr>
        <p:spPr>
          <a:xfrm>
            <a:off x="997686" y="2843820"/>
            <a:ext cx="3936797" cy="1170305"/>
          </a:xfrm>
          <a:prstGeom prst="rect">
            <a:avLst/>
          </a:prstGeom>
          <a:noFill/>
        </p:spPr>
        <p:txBody>
          <a:bodyPr wrap="square" rtlCol="0">
            <a:spAutoFit/>
          </a:bodyPr>
          <a:lstStyle/>
          <a:p>
            <a:pPr>
              <a:lnSpc>
                <a:spcPct val="13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Users can query the specified range of accidents</a:t>
            </a: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 then </a:t>
            </a:r>
            <a:r>
              <a:rPr lang="zh-CN" altLang="en-US"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get a visual map</a:t>
            </a: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a:t>
            </a:r>
          </a:p>
        </p:txBody>
      </p:sp>
    </p:spTree>
    <p:extLst>
      <p:ext uri="{BB962C8B-B14F-4D97-AF65-F5344CB8AC3E}">
        <p14:creationId xmlns:p14="http://schemas.microsoft.com/office/powerpoint/2010/main" val="126347377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37996" y="780300"/>
            <a:ext cx="6064250" cy="645160"/>
          </a:xfrm>
          <a:prstGeom prst="rect">
            <a:avLst/>
          </a:prstGeom>
          <a:noFill/>
        </p:spPr>
        <p:txBody>
          <a:bodyPr wrap="square" rtlCol="0">
            <a:spAutoFit/>
          </a:bodyPr>
          <a:lstStyle/>
          <a:p>
            <a:r>
              <a:rPr lang="en-US" altLang="zh-CN" sz="3600" b="1" dirty="0">
                <a:solidFill>
                  <a:srgbClr val="157E9F"/>
                </a:solidFill>
                <a:latin typeface="微软雅黑" panose="020B0503020204020204" pitchFamily="34" charset="-122"/>
                <a:ea typeface="微软雅黑" panose="020B0503020204020204" pitchFamily="34" charset="-122"/>
              </a:rPr>
              <a:t>Upload</a:t>
            </a:r>
          </a:p>
        </p:txBody>
      </p:sp>
      <p:sp>
        <p:nvSpPr>
          <p:cNvPr id="4" name="TextBox 18"/>
          <p:cNvSpPr txBox="1"/>
          <p:nvPr/>
        </p:nvSpPr>
        <p:spPr>
          <a:xfrm>
            <a:off x="937996" y="2919385"/>
            <a:ext cx="3936797" cy="810260"/>
          </a:xfrm>
          <a:prstGeom prst="rect">
            <a:avLst/>
          </a:prstGeom>
          <a:noFill/>
        </p:spPr>
        <p:txBody>
          <a:bodyPr wrap="square" rtlCol="0">
            <a:spAutoFit/>
          </a:bodyPr>
          <a:lstStyle/>
          <a:p>
            <a:pPr>
              <a:lnSpc>
                <a:spcPct val="130000"/>
              </a:lnSpc>
            </a:pPr>
            <a:r>
              <a:rPr lang="zh-CN" altLang="en-US"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Users can upload accidents through our system</a:t>
            </a: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a:t>
            </a:r>
          </a:p>
        </p:txBody>
      </p:sp>
      <p:pic>
        <p:nvPicPr>
          <p:cNvPr id="3" name="图片 2" descr="GetImage"/>
          <p:cNvPicPr>
            <a:picLocks noChangeAspect="1"/>
          </p:cNvPicPr>
          <p:nvPr/>
        </p:nvPicPr>
        <p:blipFill>
          <a:blip r:embed="rId2"/>
          <a:stretch>
            <a:fillRect/>
          </a:stretch>
        </p:blipFill>
        <p:spPr>
          <a:xfrm>
            <a:off x="5182870" y="410210"/>
            <a:ext cx="6657340" cy="6242685"/>
          </a:xfrm>
          <a:prstGeom prst="rect">
            <a:avLst/>
          </a:prstGeom>
        </p:spPr>
      </p:pic>
    </p:spTree>
    <p:extLst>
      <p:ext uri="{BB962C8B-B14F-4D97-AF65-F5344CB8AC3E}">
        <p14:creationId xmlns:p14="http://schemas.microsoft.com/office/powerpoint/2010/main" val="306541920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98195" y="780300"/>
            <a:ext cx="6064250" cy="645160"/>
          </a:xfrm>
          <a:prstGeom prst="rect">
            <a:avLst/>
          </a:prstGeom>
          <a:noFill/>
        </p:spPr>
        <p:txBody>
          <a:bodyPr wrap="square" rtlCol="0">
            <a:spAutoFit/>
          </a:bodyPr>
          <a:lstStyle/>
          <a:p>
            <a:r>
              <a:rPr lang="en-US" altLang="zh-CN" sz="3600" b="1" dirty="0">
                <a:solidFill>
                  <a:srgbClr val="157E9F"/>
                </a:solidFill>
                <a:latin typeface="微软雅黑" panose="020B0503020204020204" pitchFamily="34" charset="-122"/>
                <a:ea typeface="微软雅黑" panose="020B0503020204020204" pitchFamily="34" charset="-122"/>
              </a:rPr>
              <a:t>Predict</a:t>
            </a:r>
          </a:p>
        </p:txBody>
      </p:sp>
      <p:sp>
        <p:nvSpPr>
          <p:cNvPr id="4" name="TextBox 18"/>
          <p:cNvSpPr txBox="1"/>
          <p:nvPr/>
        </p:nvSpPr>
        <p:spPr>
          <a:xfrm>
            <a:off x="798195" y="2350135"/>
            <a:ext cx="3338195" cy="2968625"/>
          </a:xfrm>
          <a:prstGeom prst="rect">
            <a:avLst/>
          </a:prstGeom>
          <a:noFill/>
        </p:spPr>
        <p:txBody>
          <a:bodyPr wrap="square" rtlCol="0">
            <a:spAutoFit/>
          </a:bodyPr>
          <a:lstStyle/>
          <a:p>
            <a:pPr>
              <a:lnSpc>
                <a:spcPct val="130000"/>
              </a:lnSpc>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·Predict the probability of an accident occurring under specified conditions</a:t>
            </a:r>
          </a:p>
          <a:p>
            <a:pPr>
              <a:lnSpc>
                <a:spcPct val="130000"/>
              </a:lnSpc>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endPar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endParaRPr>
          </a:p>
          <a:p>
            <a:pPr>
              <a:lnSpc>
                <a:spcPct val="130000"/>
              </a:lnSpc>
            </a:pP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a:t>
            </a:r>
            <a:r>
              <a:rPr lang="zh-CN" altLang="en-US"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Predict the severity of an inciden</a:t>
            </a:r>
            <a:r>
              <a:rPr lang="en-US" altLang="zh-CN" dirty="0">
                <a:solidFill>
                  <a:schemeClr val="bg1">
                    <a:lumMod val="50000"/>
                  </a:schemeClr>
                </a:solidFill>
                <a:latin typeface="微软雅黑" panose="020B0503020204020204" pitchFamily="34" charset="-122"/>
                <a:ea typeface="微软雅黑" panose="020B0503020204020204" pitchFamily="34" charset="-122"/>
                <a:cs typeface="Levenim MT" panose="02010502060101010101" pitchFamily="2" charset="-79"/>
              </a:rPr>
              <a:t>t.</a:t>
            </a:r>
          </a:p>
        </p:txBody>
      </p:sp>
      <p:pic>
        <p:nvPicPr>
          <p:cNvPr id="3" name="图片 2" descr="GetImage"/>
          <p:cNvPicPr>
            <a:picLocks noChangeAspect="1"/>
          </p:cNvPicPr>
          <p:nvPr/>
        </p:nvPicPr>
        <p:blipFill>
          <a:blip r:embed="rId2"/>
          <a:stretch>
            <a:fillRect/>
          </a:stretch>
        </p:blipFill>
        <p:spPr>
          <a:xfrm>
            <a:off x="4237355" y="302895"/>
            <a:ext cx="7717155" cy="6571615"/>
          </a:xfrm>
          <a:prstGeom prst="rect">
            <a:avLst/>
          </a:prstGeom>
        </p:spPr>
      </p:pic>
    </p:spTree>
    <p:extLst>
      <p:ext uri="{BB962C8B-B14F-4D97-AF65-F5344CB8AC3E}">
        <p14:creationId xmlns:p14="http://schemas.microsoft.com/office/powerpoint/2010/main" val="293399724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8"/>
          <p:cNvSpPr txBox="1"/>
          <p:nvPr/>
        </p:nvSpPr>
        <p:spPr>
          <a:xfrm>
            <a:off x="1160401" y="2018377"/>
            <a:ext cx="2781300" cy="461665"/>
          </a:xfrm>
          <a:prstGeom prst="rect">
            <a:avLst/>
          </a:prstGeom>
          <a:noFill/>
        </p:spPr>
        <p:txBody>
          <a:bodyPr wrap="square" rtlCol="0">
            <a:spAutoFit/>
          </a:bodyPr>
          <a:lstStyle/>
          <a:p>
            <a:pPr fontAlgn="ctr"/>
            <a:r>
              <a:rPr lang="en-US" altLang="zh-CN" sz="2400" dirty="0"/>
              <a:t>Upload Accidents</a:t>
            </a:r>
          </a:p>
        </p:txBody>
      </p:sp>
      <p:sp>
        <p:nvSpPr>
          <p:cNvPr id="19" name="矩形 18"/>
          <p:cNvSpPr/>
          <p:nvPr/>
        </p:nvSpPr>
        <p:spPr>
          <a:xfrm>
            <a:off x="2662237" y="7119619"/>
            <a:ext cx="1663909" cy="34048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B/S framwork</a:t>
            </a:r>
          </a:p>
        </p:txBody>
      </p:sp>
      <p:sp>
        <p:nvSpPr>
          <p:cNvPr id="20" name="矩形 19"/>
          <p:cNvSpPr/>
          <p:nvPr/>
        </p:nvSpPr>
        <p:spPr>
          <a:xfrm>
            <a:off x="5056187" y="7088822"/>
            <a:ext cx="228346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smartphone and PC</a:t>
            </a:r>
          </a:p>
        </p:txBody>
      </p:sp>
      <p:sp>
        <p:nvSpPr>
          <p:cNvPr id="21" name="矩形 20"/>
          <p:cNvSpPr/>
          <p:nvPr/>
        </p:nvSpPr>
        <p:spPr>
          <a:xfrm>
            <a:off x="7970837" y="7088822"/>
            <a:ext cx="1923415"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Three languages</a:t>
            </a:r>
          </a:p>
        </p:txBody>
      </p:sp>
      <p:pic>
        <p:nvPicPr>
          <p:cNvPr id="29" name="图片 28">
            <a:extLst>
              <a:ext uri="{FF2B5EF4-FFF2-40B4-BE49-F238E27FC236}">
                <a16:creationId xmlns:a16="http://schemas.microsoft.com/office/drawing/2014/main" id="{3D358101-F656-824E-846D-6395A1FEA9F2}"/>
              </a:ext>
            </a:extLst>
          </p:cNvPr>
          <p:cNvPicPr/>
          <p:nvPr/>
        </p:nvPicPr>
        <p:blipFill rotWithShape="1">
          <a:blip r:embed="rId2"/>
          <a:srcRect l="2561"/>
          <a:stretch/>
        </p:blipFill>
        <p:spPr>
          <a:xfrm>
            <a:off x="1270659" y="2720481"/>
            <a:ext cx="9642793" cy="27065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0" name="矩形 29">
            <a:extLst>
              <a:ext uri="{FF2B5EF4-FFF2-40B4-BE49-F238E27FC236}">
                <a16:creationId xmlns:a16="http://schemas.microsoft.com/office/drawing/2014/main" id="{83FB1E8A-02C7-1A41-8406-9B27C0EE224B}"/>
              </a:ext>
            </a:extLst>
          </p:cNvPr>
          <p:cNvSpPr/>
          <p:nvPr/>
        </p:nvSpPr>
        <p:spPr>
          <a:xfrm rot="16200000">
            <a:off x="5383267" y="-5383272"/>
            <a:ext cx="1425461" cy="12192002"/>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A3325579-8ADB-F64A-A808-596CC586AECE}"/>
              </a:ext>
            </a:extLst>
          </p:cNvPr>
          <p:cNvSpPr txBox="1"/>
          <p:nvPr/>
        </p:nvSpPr>
        <p:spPr>
          <a:xfrm>
            <a:off x="798195" y="780300"/>
            <a:ext cx="6064250" cy="645160"/>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GUI</a:t>
            </a:r>
            <a:r>
              <a:rPr lang="zh-CN" altLang="en-US" sz="3600" b="1" dirty="0">
                <a:solidFill>
                  <a:schemeClr val="bg1"/>
                </a:solidFill>
                <a:latin typeface="微软雅黑" panose="020B0503020204020204" pitchFamily="34" charset="-122"/>
                <a:ea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rPr>
              <a:t>Example</a:t>
            </a:r>
          </a:p>
        </p:txBody>
      </p:sp>
    </p:spTree>
    <p:extLst>
      <p:ext uri="{BB962C8B-B14F-4D97-AF65-F5344CB8AC3E}">
        <p14:creationId xmlns:p14="http://schemas.microsoft.com/office/powerpoint/2010/main" val="106519998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8"/>
          <p:cNvSpPr txBox="1"/>
          <p:nvPr/>
        </p:nvSpPr>
        <p:spPr>
          <a:xfrm>
            <a:off x="1160401" y="2018377"/>
            <a:ext cx="2781300" cy="461665"/>
          </a:xfrm>
          <a:prstGeom prst="rect">
            <a:avLst/>
          </a:prstGeom>
          <a:noFill/>
        </p:spPr>
        <p:txBody>
          <a:bodyPr wrap="square" rtlCol="0">
            <a:spAutoFit/>
          </a:bodyPr>
          <a:lstStyle/>
          <a:p>
            <a:pPr fontAlgn="ctr"/>
            <a:r>
              <a:rPr lang="en-US" altLang="zh-CN" sz="2400" dirty="0" err="1"/>
              <a:t>Quary</a:t>
            </a:r>
            <a:r>
              <a:rPr lang="zh-CN" altLang="en-US" sz="2400" dirty="0"/>
              <a:t> </a:t>
            </a:r>
            <a:r>
              <a:rPr lang="en-US" altLang="zh-CN" sz="2400" dirty="0"/>
              <a:t>Accidents</a:t>
            </a:r>
            <a:endParaRPr lang="zh-CN" altLang="zh-CN" sz="2400" dirty="0"/>
          </a:p>
        </p:txBody>
      </p:sp>
      <p:sp>
        <p:nvSpPr>
          <p:cNvPr id="19" name="矩形 18"/>
          <p:cNvSpPr/>
          <p:nvPr/>
        </p:nvSpPr>
        <p:spPr>
          <a:xfrm>
            <a:off x="2662237" y="7119619"/>
            <a:ext cx="1663909" cy="34048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B/S framwork</a:t>
            </a:r>
          </a:p>
        </p:txBody>
      </p:sp>
      <p:sp>
        <p:nvSpPr>
          <p:cNvPr id="20" name="矩形 19"/>
          <p:cNvSpPr/>
          <p:nvPr/>
        </p:nvSpPr>
        <p:spPr>
          <a:xfrm>
            <a:off x="5056187" y="7088822"/>
            <a:ext cx="228346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smartphone and PC</a:t>
            </a:r>
          </a:p>
        </p:txBody>
      </p:sp>
      <p:sp>
        <p:nvSpPr>
          <p:cNvPr id="21" name="矩形 20"/>
          <p:cNvSpPr/>
          <p:nvPr/>
        </p:nvSpPr>
        <p:spPr>
          <a:xfrm>
            <a:off x="7970837" y="7088822"/>
            <a:ext cx="1923415"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Three languages</a:t>
            </a:r>
          </a:p>
        </p:txBody>
      </p:sp>
      <p:sp>
        <p:nvSpPr>
          <p:cNvPr id="30" name="矩形 29">
            <a:extLst>
              <a:ext uri="{FF2B5EF4-FFF2-40B4-BE49-F238E27FC236}">
                <a16:creationId xmlns:a16="http://schemas.microsoft.com/office/drawing/2014/main" id="{83FB1E8A-02C7-1A41-8406-9B27C0EE224B}"/>
              </a:ext>
            </a:extLst>
          </p:cNvPr>
          <p:cNvSpPr/>
          <p:nvPr/>
        </p:nvSpPr>
        <p:spPr>
          <a:xfrm rot="16200000">
            <a:off x="5383267" y="-5383272"/>
            <a:ext cx="1425461" cy="12192002"/>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A3325579-8ADB-F64A-A808-596CC586AECE}"/>
              </a:ext>
            </a:extLst>
          </p:cNvPr>
          <p:cNvSpPr txBox="1"/>
          <p:nvPr/>
        </p:nvSpPr>
        <p:spPr>
          <a:xfrm>
            <a:off x="798195" y="780300"/>
            <a:ext cx="6064250" cy="645160"/>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GUI</a:t>
            </a:r>
            <a:r>
              <a:rPr lang="zh-CN" altLang="en-US" sz="3600" b="1" dirty="0">
                <a:solidFill>
                  <a:schemeClr val="bg1"/>
                </a:solidFill>
                <a:latin typeface="微软雅黑" panose="020B0503020204020204" pitchFamily="34" charset="-122"/>
                <a:ea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rPr>
              <a:t>Example</a:t>
            </a:r>
          </a:p>
        </p:txBody>
      </p:sp>
      <p:pic>
        <p:nvPicPr>
          <p:cNvPr id="9" name="图片 8">
            <a:extLst>
              <a:ext uri="{FF2B5EF4-FFF2-40B4-BE49-F238E27FC236}">
                <a16:creationId xmlns:a16="http://schemas.microsoft.com/office/drawing/2014/main" id="{DAF51AE3-5662-4F4E-96F1-2B269DC01F7B}"/>
              </a:ext>
            </a:extLst>
          </p:cNvPr>
          <p:cNvPicPr/>
          <p:nvPr/>
        </p:nvPicPr>
        <p:blipFill>
          <a:blip r:embed="rId2"/>
          <a:stretch>
            <a:fillRect/>
          </a:stretch>
        </p:blipFill>
        <p:spPr>
          <a:xfrm>
            <a:off x="1301547" y="2773202"/>
            <a:ext cx="8592705" cy="35323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6573861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8"/>
          <p:cNvSpPr txBox="1"/>
          <p:nvPr/>
        </p:nvSpPr>
        <p:spPr>
          <a:xfrm>
            <a:off x="578587" y="3696851"/>
            <a:ext cx="2083650" cy="461665"/>
          </a:xfrm>
          <a:prstGeom prst="rect">
            <a:avLst/>
          </a:prstGeom>
          <a:noFill/>
        </p:spPr>
        <p:txBody>
          <a:bodyPr wrap="square" rtlCol="0">
            <a:spAutoFit/>
          </a:bodyPr>
          <a:lstStyle/>
          <a:p>
            <a:pPr fontAlgn="ctr"/>
            <a:r>
              <a:rPr lang="en-US" altLang="zh-CN" sz="2400" dirty="0"/>
              <a:t>Accident</a:t>
            </a:r>
            <a:r>
              <a:rPr lang="zh-CN" altLang="en-US" sz="2400" dirty="0"/>
              <a:t> </a:t>
            </a:r>
            <a:r>
              <a:rPr lang="en-US" altLang="zh-CN" sz="2400" dirty="0"/>
              <a:t>Map</a:t>
            </a:r>
          </a:p>
        </p:txBody>
      </p:sp>
      <p:sp>
        <p:nvSpPr>
          <p:cNvPr id="19" name="矩形 18"/>
          <p:cNvSpPr/>
          <p:nvPr/>
        </p:nvSpPr>
        <p:spPr>
          <a:xfrm>
            <a:off x="2662237" y="7119619"/>
            <a:ext cx="1663909" cy="34048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B/S framwork</a:t>
            </a:r>
          </a:p>
        </p:txBody>
      </p:sp>
      <p:sp>
        <p:nvSpPr>
          <p:cNvPr id="20" name="矩形 19"/>
          <p:cNvSpPr/>
          <p:nvPr/>
        </p:nvSpPr>
        <p:spPr>
          <a:xfrm>
            <a:off x="5056187" y="7088822"/>
            <a:ext cx="228346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smartphone and PC</a:t>
            </a:r>
          </a:p>
        </p:txBody>
      </p:sp>
      <p:sp>
        <p:nvSpPr>
          <p:cNvPr id="21" name="矩形 20"/>
          <p:cNvSpPr/>
          <p:nvPr/>
        </p:nvSpPr>
        <p:spPr>
          <a:xfrm>
            <a:off x="7970837" y="7088822"/>
            <a:ext cx="1923415"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Three languages</a:t>
            </a:r>
          </a:p>
        </p:txBody>
      </p:sp>
      <p:sp>
        <p:nvSpPr>
          <p:cNvPr id="30" name="矩形 29">
            <a:extLst>
              <a:ext uri="{FF2B5EF4-FFF2-40B4-BE49-F238E27FC236}">
                <a16:creationId xmlns:a16="http://schemas.microsoft.com/office/drawing/2014/main" id="{83FB1E8A-02C7-1A41-8406-9B27C0EE224B}"/>
              </a:ext>
            </a:extLst>
          </p:cNvPr>
          <p:cNvSpPr/>
          <p:nvPr/>
        </p:nvSpPr>
        <p:spPr>
          <a:xfrm rot="16200000">
            <a:off x="5383267" y="-5383272"/>
            <a:ext cx="1425461" cy="12192002"/>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A3325579-8ADB-F64A-A808-596CC586AECE}"/>
              </a:ext>
            </a:extLst>
          </p:cNvPr>
          <p:cNvSpPr txBox="1"/>
          <p:nvPr/>
        </p:nvSpPr>
        <p:spPr>
          <a:xfrm>
            <a:off x="798195" y="780300"/>
            <a:ext cx="6064250" cy="645160"/>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GUI</a:t>
            </a:r>
            <a:r>
              <a:rPr lang="zh-CN" altLang="en-US" sz="3600" b="1" dirty="0">
                <a:solidFill>
                  <a:schemeClr val="bg1"/>
                </a:solidFill>
                <a:latin typeface="微软雅黑" panose="020B0503020204020204" pitchFamily="34" charset="-122"/>
                <a:ea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 </a:t>
            </a:r>
            <a:r>
              <a:rPr lang="en-US" altLang="zh-CN" sz="3600" b="1" dirty="0">
                <a:solidFill>
                  <a:schemeClr val="bg1"/>
                </a:solidFill>
                <a:latin typeface="微软雅黑" panose="020B0503020204020204" pitchFamily="34" charset="-122"/>
                <a:ea typeface="微软雅黑" panose="020B0503020204020204" pitchFamily="34" charset="-122"/>
              </a:rPr>
              <a:t>Example</a:t>
            </a:r>
          </a:p>
        </p:txBody>
      </p:sp>
      <p:pic>
        <p:nvPicPr>
          <p:cNvPr id="9" name="图片 8">
            <a:extLst>
              <a:ext uri="{FF2B5EF4-FFF2-40B4-BE49-F238E27FC236}">
                <a16:creationId xmlns:a16="http://schemas.microsoft.com/office/drawing/2014/main" id="{B2EC9681-07A9-074D-83BE-A8E9A3E59F27}"/>
              </a:ext>
            </a:extLst>
          </p:cNvPr>
          <p:cNvPicPr/>
          <p:nvPr/>
        </p:nvPicPr>
        <p:blipFill rotWithShape="1">
          <a:blip r:embed="rId2"/>
          <a:srcRect b="4071"/>
          <a:stretch/>
        </p:blipFill>
        <p:spPr>
          <a:xfrm>
            <a:off x="2881889" y="1610754"/>
            <a:ext cx="8257166" cy="509552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381742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7FBB5AD-DD9A-FE44-8AA9-2B5C34343698}"/>
              </a:ext>
            </a:extLst>
          </p:cNvPr>
          <p:cNvSpPr/>
          <p:nvPr/>
        </p:nvSpPr>
        <p:spPr>
          <a:xfrm rot="16200000">
            <a:off x="5383267" y="-5383272"/>
            <a:ext cx="1425461" cy="12192002"/>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98195" y="780300"/>
            <a:ext cx="6064250" cy="645160"/>
          </a:xfrm>
          <a:prstGeom prst="rect">
            <a:avLst/>
          </a:prstGeom>
          <a:noFill/>
        </p:spPr>
        <p:txBody>
          <a:bodyPr wrap="square" rtlCol="0">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Timeline</a:t>
            </a:r>
          </a:p>
        </p:txBody>
      </p:sp>
      <p:pic>
        <p:nvPicPr>
          <p:cNvPr id="1026" name="Picture 2" descr="Choose a dataset &#10;Finish the description &#10;Draw UML diagrams &#10;Accidents In France &#10;7 Days &#10;Timeline &#10;Use Case &#10;Class &#10;Sequence &#10;Testing and Optimizing &#10;3 Days &#10;4 Days &#10;Comfirm the technology stack &#10;Configure the environment &#10;Learn related knowledge &#10;14 Days &#10;Data processing &#10;Visualize Data and Map &#10;Make GUI(The website ) &#10;Done &#10;Docs and PowerPoint Slides ">
            <a:extLst>
              <a:ext uri="{FF2B5EF4-FFF2-40B4-BE49-F238E27FC236}">
                <a16:creationId xmlns:a16="http://schemas.microsoft.com/office/drawing/2014/main" id="{1A7AD87E-792C-DF46-902B-DC3BB71CA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15868"/>
            <a:ext cx="12192000" cy="500221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2979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6200000">
            <a:off x="-409575" y="409575"/>
            <a:ext cx="6858000" cy="603885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287405" y="1723029"/>
            <a:ext cx="6819900" cy="1446550"/>
          </a:xfrm>
          <a:prstGeom prst="rect">
            <a:avLst/>
          </a:prstGeom>
          <a:noFill/>
        </p:spPr>
        <p:txBody>
          <a:bodyPr wrap="square" rtlCol="0">
            <a:spAutoFit/>
          </a:bodyPr>
          <a:lstStyle/>
          <a:p>
            <a:r>
              <a:rPr lang="en-US" altLang="zh-CN" sz="8800" dirty="0">
                <a:solidFill>
                  <a:schemeClr val="bg1"/>
                </a:solidFill>
              </a:rPr>
              <a:t>THAN</a:t>
            </a:r>
            <a:r>
              <a:rPr lang="en-US" altLang="zh-CN" sz="8800" dirty="0">
                <a:solidFill>
                  <a:srgbClr val="157E9F"/>
                </a:solidFill>
              </a:rPr>
              <a:t>K YOU</a:t>
            </a:r>
            <a:endParaRPr lang="zh-CN" altLang="en-US" sz="8800" dirty="0">
              <a:solidFill>
                <a:srgbClr val="157E9F"/>
              </a:solidFill>
            </a:endParaRPr>
          </a:p>
        </p:txBody>
      </p:sp>
      <p:sp>
        <p:nvSpPr>
          <p:cNvPr id="6" name="文本框 5"/>
          <p:cNvSpPr txBox="1"/>
          <p:nvPr/>
        </p:nvSpPr>
        <p:spPr>
          <a:xfrm>
            <a:off x="4909756" y="7125950"/>
            <a:ext cx="2990850" cy="1446550"/>
          </a:xfrm>
          <a:prstGeom prst="rect">
            <a:avLst/>
          </a:prstGeom>
          <a:noFill/>
        </p:spPr>
        <p:txBody>
          <a:bodyPr wrap="square" rtlCol="0">
            <a:spAutoFit/>
          </a:bodyPr>
          <a:lstStyle/>
          <a:p>
            <a:r>
              <a:rPr lang="en-US" altLang="zh-CN" sz="8800" dirty="0">
                <a:solidFill>
                  <a:schemeClr val="bg1"/>
                </a:solidFill>
              </a:rPr>
              <a:t>20</a:t>
            </a:r>
            <a:r>
              <a:rPr lang="en-US" altLang="zh-CN" sz="8800" dirty="0">
                <a:solidFill>
                  <a:srgbClr val="157E9F"/>
                </a:solidFill>
              </a:rPr>
              <a:t>19</a:t>
            </a:r>
            <a:endParaRPr lang="zh-CN" altLang="en-US" sz="8800" dirty="0">
              <a:solidFill>
                <a:srgbClr val="157E9F"/>
              </a:solidFill>
            </a:endParaRPr>
          </a:p>
        </p:txBody>
      </p:sp>
      <p:sp>
        <p:nvSpPr>
          <p:cNvPr id="9" name="流程图: 终止 17">
            <a:extLst>
              <a:ext uri="{FF2B5EF4-FFF2-40B4-BE49-F238E27FC236}">
                <a16:creationId xmlns:a16="http://schemas.microsoft.com/office/drawing/2014/main" id="{A3934D15-EB5C-E24D-9E50-E1509F6EC236}"/>
              </a:ext>
            </a:extLst>
          </p:cNvPr>
          <p:cNvSpPr/>
          <p:nvPr/>
        </p:nvSpPr>
        <p:spPr>
          <a:xfrm>
            <a:off x="4983234" y="5073907"/>
            <a:ext cx="2111232" cy="812329"/>
          </a:xfrm>
          <a:prstGeom prst="flowChartTerminator">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Group 4</a:t>
            </a:r>
          </a:p>
          <a:p>
            <a:pPr algn="ctr"/>
            <a:r>
              <a:rPr lang="en-US" altLang="zh-CN" sz="2400" dirty="0"/>
              <a:t>2019.5.6</a:t>
            </a:r>
            <a:endParaRPr lang="zh-CN" altLang="en-US" sz="2400" dirty="0"/>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14037" y="1943551"/>
            <a:ext cx="1653163" cy="707886"/>
          </a:xfrm>
          <a:prstGeom prst="rect">
            <a:avLst/>
          </a:prstGeom>
          <a:noFill/>
        </p:spPr>
        <p:txBody>
          <a:bodyPr wrap="square" rtlCol="0">
            <a:spAutoFit/>
          </a:bodyPr>
          <a:lstStyle/>
          <a:p>
            <a:r>
              <a:rPr lang="en-US" altLang="zh-CN" sz="4000" dirty="0">
                <a:solidFill>
                  <a:schemeClr val="bg1"/>
                </a:solidFill>
              </a:rPr>
              <a:t>6,000</a:t>
            </a:r>
            <a:endParaRPr lang="zh-CN" altLang="en-US" sz="4000" dirty="0">
              <a:solidFill>
                <a:schemeClr val="bg1"/>
              </a:solidFill>
            </a:endParaRPr>
          </a:p>
        </p:txBody>
      </p:sp>
      <p:cxnSp>
        <p:nvCxnSpPr>
          <p:cNvPr id="14" name="直接连接符 13"/>
          <p:cNvCxnSpPr/>
          <p:nvPr/>
        </p:nvCxnSpPr>
        <p:spPr>
          <a:xfrm>
            <a:off x="2775962" y="2575237"/>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77596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9551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cxnSp>
        <p:nvCxnSpPr>
          <p:cNvPr id="21" name="直接连接符 20"/>
          <p:cNvCxnSpPr/>
          <p:nvPr/>
        </p:nvCxnSpPr>
        <p:spPr>
          <a:xfrm>
            <a:off x="5535212" y="4660934"/>
            <a:ext cx="95783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18"/>
          <p:cNvSpPr txBox="1"/>
          <p:nvPr/>
        </p:nvSpPr>
        <p:spPr>
          <a:xfrm>
            <a:off x="4954762" y="4775663"/>
            <a:ext cx="2195513" cy="873060"/>
          </a:xfrm>
          <a:prstGeom prst="rect">
            <a:avLst/>
          </a:prstGeom>
          <a:noFill/>
        </p:spPr>
        <p:txBody>
          <a:bodyPr wrap="square" rtlCol="0">
            <a:spAutoFit/>
          </a:bodyPr>
          <a:lstStyle/>
          <a:p>
            <a:pPr algn="ctr" defTabSz="914400">
              <a:lnSpc>
                <a:spcPct val="130000"/>
              </a:lnSpc>
            </a:pPr>
            <a:r>
              <a:rPr lang="zh-CN" altLang="en-US" sz="1000" dirty="0">
                <a:solidFill>
                  <a:schemeClr val="bg1"/>
                </a:solidFill>
                <a:latin typeface="微软雅黑" panose="020B0503020204020204" pitchFamily="34" charset="-122"/>
                <a:ea typeface="微软雅黑" panose="020B0503020204020204" pitchFamily="34" charset="-122"/>
                <a:cs typeface="Levenim MT" pitchFamily="2" charset="-79"/>
              </a:rPr>
              <a:t>标题数字等都可以通过点击和重新输入进行更改，顶部“开始”面板中可以对字体、字号、颜色、行距等进行修改。</a:t>
            </a:r>
          </a:p>
        </p:txBody>
      </p:sp>
      <p:sp>
        <p:nvSpPr>
          <p:cNvPr id="3" name="矩形 2"/>
          <p:cNvSpPr/>
          <p:nvPr/>
        </p:nvSpPr>
        <p:spPr>
          <a:xfrm rot="16200000">
            <a:off x="-409575" y="409575"/>
            <a:ext cx="6858000" cy="603885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1552575" y="2457450"/>
            <a:ext cx="9086850" cy="1943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文本框 10"/>
          <p:cNvSpPr txBox="1"/>
          <p:nvPr/>
        </p:nvSpPr>
        <p:spPr>
          <a:xfrm>
            <a:off x="4518430" y="813226"/>
            <a:ext cx="4152265" cy="830997"/>
          </a:xfrm>
          <a:prstGeom prst="rect">
            <a:avLst/>
          </a:prstGeom>
          <a:noFill/>
        </p:spPr>
        <p:txBody>
          <a:bodyPr wrap="square" rtlCol="0">
            <a:spAutoFit/>
          </a:bodyPr>
          <a:lstStyle/>
          <a:p>
            <a:pPr algn="ctr"/>
            <a:r>
              <a:rPr lang="en-US" altLang="zh-CN" sz="4800" b="1" dirty="0">
                <a:solidFill>
                  <a:schemeClr val="bg1"/>
                </a:solidFill>
                <a:latin typeface="微软雅黑" panose="020B0503020204020204" pitchFamily="34" charset="-122"/>
                <a:ea typeface="微软雅黑" panose="020B0503020204020204" pitchFamily="34" charset="-122"/>
              </a:rPr>
              <a:t>Our </a:t>
            </a:r>
            <a:r>
              <a:rPr lang="en-US" altLang="zh-CN" sz="4800" b="1" dirty="0">
                <a:solidFill>
                  <a:srgbClr val="157E9F"/>
                </a:solidFill>
                <a:latin typeface="微软雅黑" panose="020B0503020204020204" pitchFamily="34" charset="-122"/>
                <a:ea typeface="微软雅黑" panose="020B0503020204020204" pitchFamily="34" charset="-122"/>
              </a:rPr>
              <a:t>Dataset</a:t>
            </a:r>
          </a:p>
        </p:txBody>
      </p:sp>
      <p:pic>
        <p:nvPicPr>
          <p:cNvPr id="13" name="图片 12">
            <a:extLst>
              <a:ext uri="{FF2B5EF4-FFF2-40B4-BE49-F238E27FC236}">
                <a16:creationId xmlns:a16="http://schemas.microsoft.com/office/drawing/2014/main" id="{7AD82875-B19C-7A4A-A7EF-5E0106759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9071" y="5013723"/>
            <a:ext cx="1524000" cy="1270000"/>
          </a:xfrm>
          <a:prstGeom prst="rect">
            <a:avLst/>
          </a:prstGeom>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49880" y="816610"/>
            <a:ext cx="6492875" cy="523220"/>
          </a:xfrm>
          <a:prstGeom prst="rect">
            <a:avLst/>
          </a:prstGeom>
          <a:noFill/>
        </p:spPr>
        <p:txBody>
          <a:bodyPr wrap="square" rtlCol="0">
            <a:spAutoFit/>
          </a:bodyPr>
          <a:lstStyle/>
          <a:p>
            <a:r>
              <a:rPr lang="en-US" altLang="zh-CN" sz="2800" b="1" dirty="0">
                <a:solidFill>
                  <a:srgbClr val="157E9F"/>
                </a:solidFill>
                <a:latin typeface="微软雅黑" panose="020B0503020204020204" pitchFamily="34" charset="-122"/>
                <a:ea typeface="微软雅黑" panose="020B0503020204020204" pitchFamily="34" charset="-122"/>
              </a:rPr>
              <a:t>D</a:t>
            </a:r>
            <a:r>
              <a:rPr lang="zh-CN" altLang="en-US" sz="2800" b="1" dirty="0">
                <a:solidFill>
                  <a:srgbClr val="157E9F"/>
                </a:solidFill>
                <a:latin typeface="微软雅黑" panose="020B0503020204020204" pitchFamily="34" charset="-122"/>
                <a:ea typeface="微软雅黑" panose="020B0503020204020204" pitchFamily="34" charset="-122"/>
              </a:rPr>
              <a:t>ata </a:t>
            </a:r>
            <a:r>
              <a:rPr lang="en-US" altLang="zh-CN" sz="2800" b="1" dirty="0">
                <a:solidFill>
                  <a:srgbClr val="157E9F"/>
                </a:solidFill>
                <a:latin typeface="微软雅黑" panose="020B0503020204020204" pitchFamily="34" charset="-122"/>
                <a:ea typeface="微软雅黑" panose="020B0503020204020204" pitchFamily="34" charset="-122"/>
              </a:rPr>
              <a:t>Attributes</a:t>
            </a:r>
            <a:r>
              <a:rPr lang="zh-CN" altLang="en-US" sz="2800" b="1" dirty="0">
                <a:solidFill>
                  <a:srgbClr val="157E9F"/>
                </a:solidFill>
                <a:latin typeface="微软雅黑" panose="020B0503020204020204" pitchFamily="34" charset="-122"/>
                <a:ea typeface="微软雅黑" panose="020B0503020204020204" pitchFamily="34" charset="-122"/>
              </a:rPr>
              <a:t> in </a:t>
            </a:r>
            <a:r>
              <a:rPr lang="en-US" altLang="zh-CN" sz="2800" b="1" dirty="0">
                <a:solidFill>
                  <a:srgbClr val="157E9F"/>
                </a:solidFill>
                <a:latin typeface="微软雅黑" panose="020B0503020204020204" pitchFamily="34" charset="-122"/>
                <a:ea typeface="微软雅黑" panose="020B0503020204020204" pitchFamily="34" charset="-122"/>
              </a:rPr>
              <a:t>O</a:t>
            </a:r>
            <a:r>
              <a:rPr lang="zh-CN" altLang="en-US" sz="2800" b="1" dirty="0">
                <a:solidFill>
                  <a:srgbClr val="157E9F"/>
                </a:solidFill>
                <a:latin typeface="微软雅黑" panose="020B0503020204020204" pitchFamily="34" charset="-122"/>
                <a:ea typeface="微软雅黑" panose="020B0503020204020204" pitchFamily="34" charset="-122"/>
              </a:rPr>
              <a:t>ur </a:t>
            </a:r>
            <a:r>
              <a:rPr lang="en-US" altLang="zh-CN" sz="2800" b="1" dirty="0">
                <a:solidFill>
                  <a:srgbClr val="157E9F"/>
                </a:solidFill>
                <a:latin typeface="微软雅黑" panose="020B0503020204020204" pitchFamily="34" charset="-122"/>
                <a:ea typeface="微软雅黑" panose="020B0503020204020204" pitchFamily="34" charset="-122"/>
              </a:rPr>
              <a:t>D</a:t>
            </a:r>
            <a:r>
              <a:rPr lang="zh-CN" altLang="en-US" sz="2800" b="1" dirty="0">
                <a:solidFill>
                  <a:srgbClr val="157E9F"/>
                </a:solidFill>
                <a:latin typeface="微软雅黑" panose="020B0503020204020204" pitchFamily="34" charset="-122"/>
                <a:ea typeface="微软雅黑" panose="020B0503020204020204" pitchFamily="34" charset="-122"/>
              </a:rPr>
              <a:t>ataset</a:t>
            </a:r>
          </a:p>
        </p:txBody>
      </p:sp>
      <p:sp>
        <p:nvSpPr>
          <p:cNvPr id="5" name="Freeform 94"/>
          <p:cNvSpPr>
            <a:spLocks noEditPoints="1"/>
          </p:cNvSpPr>
          <p:nvPr/>
        </p:nvSpPr>
        <p:spPr bwMode="auto">
          <a:xfrm>
            <a:off x="4867371" y="2524755"/>
            <a:ext cx="873469" cy="873469"/>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57E9F"/>
          </a:solidFill>
          <a:ln w="9525">
            <a:noFill/>
            <a:round/>
          </a:ln>
        </p:spPr>
        <p:txBody>
          <a:bodyPr vert="horz" wrap="square" lIns="91440" tIns="45720" rIns="91440" bIns="45720" numCol="1" anchor="t" anchorCtr="0" compatLnSpc="1"/>
          <a:lstStyle/>
          <a:p>
            <a:endParaRPr lang="zh-CN" altLang="en-US" u="sng"/>
          </a:p>
        </p:txBody>
      </p:sp>
      <p:sp>
        <p:nvSpPr>
          <p:cNvPr id="6" name="Freeform 94"/>
          <p:cNvSpPr>
            <a:spLocks noEditPoints="1"/>
          </p:cNvSpPr>
          <p:nvPr/>
        </p:nvSpPr>
        <p:spPr bwMode="auto">
          <a:xfrm>
            <a:off x="6200871" y="2524755"/>
            <a:ext cx="873469" cy="873469"/>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1BA0C9"/>
          </a:solidFill>
          <a:ln w="9525">
            <a:noFill/>
            <a:round/>
          </a:ln>
        </p:spPr>
        <p:txBody>
          <a:bodyPr vert="horz" wrap="square" lIns="91440" tIns="45720" rIns="91440" bIns="45720" numCol="1" anchor="t" anchorCtr="0" compatLnSpc="1"/>
          <a:lstStyle/>
          <a:p>
            <a:endParaRPr lang="zh-CN" altLang="en-US" u="sng"/>
          </a:p>
        </p:txBody>
      </p:sp>
      <p:sp>
        <p:nvSpPr>
          <p:cNvPr id="7" name="Freeform 94"/>
          <p:cNvSpPr>
            <a:spLocks noEditPoints="1"/>
          </p:cNvSpPr>
          <p:nvPr/>
        </p:nvSpPr>
        <p:spPr bwMode="auto">
          <a:xfrm>
            <a:off x="6200871" y="3915405"/>
            <a:ext cx="873469" cy="873469"/>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rgbClr val="00B0F0"/>
          </a:solidFill>
          <a:ln w="9525">
            <a:noFill/>
            <a:round/>
          </a:ln>
        </p:spPr>
        <p:txBody>
          <a:bodyPr vert="horz" wrap="square" lIns="91440" tIns="45720" rIns="91440" bIns="45720" numCol="1" anchor="t" anchorCtr="0" compatLnSpc="1"/>
          <a:lstStyle/>
          <a:p>
            <a:endParaRPr lang="zh-CN" altLang="en-US" u="sng"/>
          </a:p>
        </p:txBody>
      </p:sp>
      <p:sp>
        <p:nvSpPr>
          <p:cNvPr id="8" name="Freeform 94"/>
          <p:cNvSpPr>
            <a:spLocks noEditPoints="1"/>
          </p:cNvSpPr>
          <p:nvPr/>
        </p:nvSpPr>
        <p:spPr bwMode="auto">
          <a:xfrm>
            <a:off x="4859165" y="3915405"/>
            <a:ext cx="873469" cy="873469"/>
          </a:xfrm>
          <a:custGeom>
            <a:avLst/>
            <a:gdLst/>
            <a:ahLst/>
            <a:cxnLst>
              <a:cxn ang="0">
                <a:pos x="224" y="0"/>
              </a:cxn>
              <a:cxn ang="0">
                <a:pos x="180" y="4"/>
              </a:cxn>
              <a:cxn ang="0">
                <a:pos x="138" y="18"/>
              </a:cxn>
              <a:cxn ang="0">
                <a:pos x="100" y="38"/>
              </a:cxn>
              <a:cxn ang="0">
                <a:pos x="66" y="66"/>
              </a:cxn>
              <a:cxn ang="0">
                <a:pos x="38" y="98"/>
              </a:cxn>
              <a:cxn ang="0">
                <a:pos x="18" y="136"/>
              </a:cxn>
              <a:cxn ang="0">
                <a:pos x="6" y="178"/>
              </a:cxn>
              <a:cxn ang="0">
                <a:pos x="0" y="224"/>
              </a:cxn>
              <a:cxn ang="0">
                <a:pos x="2" y="246"/>
              </a:cxn>
              <a:cxn ang="0">
                <a:pos x="10" y="290"/>
              </a:cxn>
              <a:cxn ang="0">
                <a:pos x="28" y="330"/>
              </a:cxn>
              <a:cxn ang="0">
                <a:pos x="52" y="366"/>
              </a:cxn>
              <a:cxn ang="0">
                <a:pos x="82" y="396"/>
              </a:cxn>
              <a:cxn ang="0">
                <a:pos x="118" y="420"/>
              </a:cxn>
              <a:cxn ang="0">
                <a:pos x="158" y="438"/>
              </a:cxn>
              <a:cxn ang="0">
                <a:pos x="202" y="446"/>
              </a:cxn>
              <a:cxn ang="0">
                <a:pos x="224" y="448"/>
              </a:cxn>
              <a:cxn ang="0">
                <a:pos x="270" y="444"/>
              </a:cxn>
              <a:cxn ang="0">
                <a:pos x="312" y="430"/>
              </a:cxn>
              <a:cxn ang="0">
                <a:pos x="350" y="410"/>
              </a:cxn>
              <a:cxn ang="0">
                <a:pos x="382" y="382"/>
              </a:cxn>
              <a:cxn ang="0">
                <a:pos x="410" y="350"/>
              </a:cxn>
              <a:cxn ang="0">
                <a:pos x="430" y="312"/>
              </a:cxn>
              <a:cxn ang="0">
                <a:pos x="444" y="270"/>
              </a:cxn>
              <a:cxn ang="0">
                <a:pos x="448" y="224"/>
              </a:cxn>
              <a:cxn ang="0">
                <a:pos x="448" y="202"/>
              </a:cxn>
              <a:cxn ang="0">
                <a:pos x="438" y="158"/>
              </a:cxn>
              <a:cxn ang="0">
                <a:pos x="422" y="118"/>
              </a:cxn>
              <a:cxn ang="0">
                <a:pos x="398" y="82"/>
              </a:cxn>
              <a:cxn ang="0">
                <a:pos x="366" y="52"/>
              </a:cxn>
              <a:cxn ang="0">
                <a:pos x="332" y="28"/>
              </a:cxn>
              <a:cxn ang="0">
                <a:pos x="292" y="10"/>
              </a:cxn>
              <a:cxn ang="0">
                <a:pos x="248" y="2"/>
              </a:cxn>
              <a:cxn ang="0">
                <a:pos x="224" y="0"/>
              </a:cxn>
              <a:cxn ang="0">
                <a:pos x="86" y="224"/>
              </a:cxn>
              <a:cxn ang="0">
                <a:pos x="190" y="248"/>
              </a:cxn>
              <a:cxn ang="0">
                <a:pos x="364" y="154"/>
              </a:cxn>
            </a:cxnLst>
            <a:rect l="0" t="0" r="r" b="b"/>
            <a:pathLst>
              <a:path w="448" h="448">
                <a:moveTo>
                  <a:pt x="224" y="0"/>
                </a:moveTo>
                <a:lnTo>
                  <a:pt x="224" y="0"/>
                </a:lnTo>
                <a:lnTo>
                  <a:pt x="202" y="2"/>
                </a:lnTo>
                <a:lnTo>
                  <a:pt x="180" y="4"/>
                </a:lnTo>
                <a:lnTo>
                  <a:pt x="158" y="10"/>
                </a:lnTo>
                <a:lnTo>
                  <a:pt x="138" y="18"/>
                </a:lnTo>
                <a:lnTo>
                  <a:pt x="118" y="28"/>
                </a:lnTo>
                <a:lnTo>
                  <a:pt x="100" y="38"/>
                </a:lnTo>
                <a:lnTo>
                  <a:pt x="82" y="52"/>
                </a:lnTo>
                <a:lnTo>
                  <a:pt x="66" y="66"/>
                </a:lnTo>
                <a:lnTo>
                  <a:pt x="52" y="82"/>
                </a:lnTo>
                <a:lnTo>
                  <a:pt x="38" y="98"/>
                </a:lnTo>
                <a:lnTo>
                  <a:pt x="28" y="118"/>
                </a:lnTo>
                <a:lnTo>
                  <a:pt x="18" y="136"/>
                </a:lnTo>
                <a:lnTo>
                  <a:pt x="10" y="158"/>
                </a:lnTo>
                <a:lnTo>
                  <a:pt x="6" y="178"/>
                </a:lnTo>
                <a:lnTo>
                  <a:pt x="2" y="202"/>
                </a:lnTo>
                <a:lnTo>
                  <a:pt x="0" y="224"/>
                </a:lnTo>
                <a:lnTo>
                  <a:pt x="0" y="224"/>
                </a:lnTo>
                <a:lnTo>
                  <a:pt x="2" y="246"/>
                </a:lnTo>
                <a:lnTo>
                  <a:pt x="6" y="270"/>
                </a:lnTo>
                <a:lnTo>
                  <a:pt x="10" y="290"/>
                </a:lnTo>
                <a:lnTo>
                  <a:pt x="18" y="312"/>
                </a:lnTo>
                <a:lnTo>
                  <a:pt x="28" y="330"/>
                </a:lnTo>
                <a:lnTo>
                  <a:pt x="38" y="350"/>
                </a:lnTo>
                <a:lnTo>
                  <a:pt x="52" y="366"/>
                </a:lnTo>
                <a:lnTo>
                  <a:pt x="66" y="382"/>
                </a:lnTo>
                <a:lnTo>
                  <a:pt x="82" y="396"/>
                </a:lnTo>
                <a:lnTo>
                  <a:pt x="100" y="410"/>
                </a:lnTo>
                <a:lnTo>
                  <a:pt x="118" y="420"/>
                </a:lnTo>
                <a:lnTo>
                  <a:pt x="138" y="430"/>
                </a:lnTo>
                <a:lnTo>
                  <a:pt x="158" y="438"/>
                </a:lnTo>
                <a:lnTo>
                  <a:pt x="180" y="444"/>
                </a:lnTo>
                <a:lnTo>
                  <a:pt x="202" y="446"/>
                </a:lnTo>
                <a:lnTo>
                  <a:pt x="224" y="448"/>
                </a:lnTo>
                <a:lnTo>
                  <a:pt x="224" y="448"/>
                </a:lnTo>
                <a:lnTo>
                  <a:pt x="248" y="446"/>
                </a:lnTo>
                <a:lnTo>
                  <a:pt x="270" y="444"/>
                </a:lnTo>
                <a:lnTo>
                  <a:pt x="292" y="438"/>
                </a:lnTo>
                <a:lnTo>
                  <a:pt x="312" y="430"/>
                </a:lnTo>
                <a:lnTo>
                  <a:pt x="332" y="420"/>
                </a:lnTo>
                <a:lnTo>
                  <a:pt x="350" y="410"/>
                </a:lnTo>
                <a:lnTo>
                  <a:pt x="366" y="396"/>
                </a:lnTo>
                <a:lnTo>
                  <a:pt x="382" y="382"/>
                </a:lnTo>
                <a:lnTo>
                  <a:pt x="398" y="366"/>
                </a:lnTo>
                <a:lnTo>
                  <a:pt x="410" y="350"/>
                </a:lnTo>
                <a:lnTo>
                  <a:pt x="422" y="330"/>
                </a:lnTo>
                <a:lnTo>
                  <a:pt x="430" y="312"/>
                </a:lnTo>
                <a:lnTo>
                  <a:pt x="438" y="290"/>
                </a:lnTo>
                <a:lnTo>
                  <a:pt x="444" y="270"/>
                </a:lnTo>
                <a:lnTo>
                  <a:pt x="448" y="246"/>
                </a:lnTo>
                <a:lnTo>
                  <a:pt x="448" y="224"/>
                </a:lnTo>
                <a:lnTo>
                  <a:pt x="448" y="224"/>
                </a:lnTo>
                <a:lnTo>
                  <a:pt x="448" y="202"/>
                </a:lnTo>
                <a:lnTo>
                  <a:pt x="444" y="178"/>
                </a:lnTo>
                <a:lnTo>
                  <a:pt x="438" y="158"/>
                </a:lnTo>
                <a:lnTo>
                  <a:pt x="430" y="136"/>
                </a:lnTo>
                <a:lnTo>
                  <a:pt x="422" y="118"/>
                </a:lnTo>
                <a:lnTo>
                  <a:pt x="410" y="98"/>
                </a:lnTo>
                <a:lnTo>
                  <a:pt x="398" y="82"/>
                </a:lnTo>
                <a:lnTo>
                  <a:pt x="382" y="66"/>
                </a:lnTo>
                <a:lnTo>
                  <a:pt x="366" y="52"/>
                </a:lnTo>
                <a:lnTo>
                  <a:pt x="350" y="38"/>
                </a:lnTo>
                <a:lnTo>
                  <a:pt x="332" y="28"/>
                </a:lnTo>
                <a:lnTo>
                  <a:pt x="312" y="18"/>
                </a:lnTo>
                <a:lnTo>
                  <a:pt x="292" y="10"/>
                </a:lnTo>
                <a:lnTo>
                  <a:pt x="270" y="4"/>
                </a:lnTo>
                <a:lnTo>
                  <a:pt x="248" y="2"/>
                </a:lnTo>
                <a:lnTo>
                  <a:pt x="224" y="0"/>
                </a:lnTo>
                <a:lnTo>
                  <a:pt x="224" y="0"/>
                </a:lnTo>
                <a:close/>
                <a:moveTo>
                  <a:pt x="190" y="328"/>
                </a:moveTo>
                <a:lnTo>
                  <a:pt x="86" y="224"/>
                </a:lnTo>
                <a:lnTo>
                  <a:pt x="126" y="184"/>
                </a:lnTo>
                <a:lnTo>
                  <a:pt x="190" y="248"/>
                </a:lnTo>
                <a:lnTo>
                  <a:pt x="324" y="114"/>
                </a:lnTo>
                <a:lnTo>
                  <a:pt x="364" y="154"/>
                </a:lnTo>
                <a:lnTo>
                  <a:pt x="190" y="328"/>
                </a:lnTo>
                <a:close/>
              </a:path>
            </a:pathLst>
          </a:custGeom>
          <a:solidFill>
            <a:schemeClr val="accent1">
              <a:lumMod val="40000"/>
              <a:lumOff val="60000"/>
            </a:schemeClr>
          </a:solidFill>
          <a:ln w="9525">
            <a:noFill/>
            <a:round/>
          </a:ln>
        </p:spPr>
        <p:txBody>
          <a:bodyPr vert="horz" wrap="square" lIns="91440" tIns="45720" rIns="91440" bIns="45720" numCol="1" anchor="t" anchorCtr="0" compatLnSpc="1"/>
          <a:lstStyle/>
          <a:p>
            <a:endParaRPr lang="zh-CN" altLang="en-US" u="sng"/>
          </a:p>
        </p:txBody>
      </p:sp>
      <p:sp>
        <p:nvSpPr>
          <p:cNvPr id="9" name="TextBox 18"/>
          <p:cNvSpPr txBox="1"/>
          <p:nvPr/>
        </p:nvSpPr>
        <p:spPr>
          <a:xfrm>
            <a:off x="7261524" y="2524755"/>
            <a:ext cx="4157005" cy="810260"/>
          </a:xfrm>
          <a:prstGeom prst="rect">
            <a:avLst/>
          </a:prstGeom>
          <a:noFill/>
        </p:spPr>
        <p:txBody>
          <a:bodyPr wrap="square" rtlCol="0">
            <a:spAutoFit/>
          </a:bodyPr>
          <a:lstStyle/>
          <a:p>
            <a:pP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 </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c</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ategory of road</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 Road Number, Traffic regime, Total number of traffic lanes, Drawing in plan, surface condition...</a:t>
            </a:r>
          </a:p>
        </p:txBody>
      </p:sp>
      <p:sp>
        <p:nvSpPr>
          <p:cNvPr id="10" name="文本框 9"/>
          <p:cNvSpPr txBox="1"/>
          <p:nvPr/>
        </p:nvSpPr>
        <p:spPr>
          <a:xfrm>
            <a:off x="7261524" y="2027064"/>
            <a:ext cx="3141597" cy="337185"/>
          </a:xfrm>
          <a:prstGeom prst="rect">
            <a:avLst/>
          </a:prstGeom>
          <a:noFill/>
        </p:spPr>
        <p:txBody>
          <a:bodyPr wrap="square" rtlCol="0">
            <a:spAutoFit/>
          </a:bodyPr>
          <a:lstStyle/>
          <a:p>
            <a:r>
              <a:rPr lang="en-US" sz="1600" b="1" dirty="0">
                <a:solidFill>
                  <a:srgbClr val="1BA0C9"/>
                </a:solidFill>
                <a:latin typeface="微软雅黑" panose="020B0503020204020204" pitchFamily="34" charset="-122"/>
                <a:ea typeface="微软雅黑" panose="020B0503020204020204" pitchFamily="34" charset="-122"/>
              </a:rPr>
              <a:t>Places</a:t>
            </a:r>
          </a:p>
        </p:txBody>
      </p:sp>
      <p:sp>
        <p:nvSpPr>
          <p:cNvPr id="11" name="TextBox 18"/>
          <p:cNvSpPr txBox="1"/>
          <p:nvPr/>
        </p:nvSpPr>
        <p:spPr>
          <a:xfrm>
            <a:off x="7261524" y="4280345"/>
            <a:ext cx="4157005" cy="330835"/>
          </a:xfrm>
          <a:prstGeom prst="rect">
            <a:avLst/>
          </a:prstGeom>
          <a:noFill/>
        </p:spPr>
        <p:txBody>
          <a:bodyPr wrap="square" rtlCol="0">
            <a:spAutoFit/>
          </a:bodyPr>
          <a:lstStyle/>
          <a:p>
            <a:pP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GP Flow direction</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 CATV Category of vehicle.</a:t>
            </a:r>
          </a:p>
        </p:txBody>
      </p:sp>
      <p:sp>
        <p:nvSpPr>
          <p:cNvPr id="12" name="文本框 11"/>
          <p:cNvSpPr txBox="1"/>
          <p:nvPr/>
        </p:nvSpPr>
        <p:spPr>
          <a:xfrm>
            <a:off x="7261524" y="3782654"/>
            <a:ext cx="3141597" cy="337185"/>
          </a:xfrm>
          <a:prstGeom prst="rect">
            <a:avLst/>
          </a:prstGeom>
          <a:noFill/>
        </p:spPr>
        <p:txBody>
          <a:bodyPr wrap="square" rtlCol="0">
            <a:spAutoFit/>
          </a:bodyPr>
          <a:lstStyle/>
          <a:p>
            <a:r>
              <a:rPr lang="en-US" altLang="zh-CN" sz="1600" b="1" dirty="0">
                <a:solidFill>
                  <a:srgbClr val="00B0F0"/>
                </a:solidFill>
                <a:latin typeface="微软雅黑" panose="020B0503020204020204" pitchFamily="34" charset="-122"/>
                <a:ea typeface="微软雅黑" panose="020B0503020204020204" pitchFamily="34" charset="-122"/>
              </a:rPr>
              <a:t>Vehicles</a:t>
            </a:r>
          </a:p>
        </p:txBody>
      </p:sp>
      <p:sp>
        <p:nvSpPr>
          <p:cNvPr id="13" name="TextBox 18"/>
          <p:cNvSpPr txBox="1"/>
          <p:nvPr/>
        </p:nvSpPr>
        <p:spPr>
          <a:xfrm>
            <a:off x="606127" y="4280345"/>
            <a:ext cx="4157005" cy="810260"/>
          </a:xfrm>
          <a:prstGeom prst="rect">
            <a:avLst/>
          </a:prstGeom>
          <a:noFill/>
        </p:spPr>
        <p:txBody>
          <a:bodyPr wrap="square" rtlCol="0">
            <a:spAutoFit/>
          </a:bodyPr>
          <a:lstStyle/>
          <a:p>
            <a:pPr algn="r">
              <a:lnSpc>
                <a:spcPct val="130000"/>
              </a:lnSpc>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User category</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 Severity of the accident, Sex of the user, Reason for traveling at the time of the accident, </a:t>
            </a:r>
          </a:p>
          <a:p>
            <a:pPr algn="r">
              <a:lnSpc>
                <a:spcPct val="13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On pavement,  Action of the pedestrian...</a:t>
            </a:r>
          </a:p>
        </p:txBody>
      </p:sp>
      <p:sp>
        <p:nvSpPr>
          <p:cNvPr id="14" name="文本框 13"/>
          <p:cNvSpPr txBox="1"/>
          <p:nvPr/>
        </p:nvSpPr>
        <p:spPr>
          <a:xfrm>
            <a:off x="1578937" y="3782654"/>
            <a:ext cx="3141597" cy="337185"/>
          </a:xfrm>
          <a:prstGeom prst="rect">
            <a:avLst/>
          </a:prstGeom>
          <a:noFill/>
        </p:spPr>
        <p:txBody>
          <a:bodyPr wrap="square" rtlCol="0">
            <a:spAutoFit/>
          </a:bodyPr>
          <a:lstStyle/>
          <a:p>
            <a:pPr algn="r"/>
            <a:r>
              <a:rPr lang="en-US" sz="1600" b="1" dirty="0">
                <a:solidFill>
                  <a:schemeClr val="accent1">
                    <a:lumMod val="40000"/>
                    <a:lumOff val="60000"/>
                  </a:schemeClr>
                </a:solidFill>
                <a:latin typeface="微软雅黑" panose="020B0503020204020204" pitchFamily="34" charset="-122"/>
                <a:ea typeface="微软雅黑" panose="020B0503020204020204" pitchFamily="34" charset="-122"/>
              </a:rPr>
              <a:t>Users</a:t>
            </a:r>
          </a:p>
        </p:txBody>
      </p:sp>
      <p:sp>
        <p:nvSpPr>
          <p:cNvPr id="15" name="TextBox 18"/>
          <p:cNvSpPr txBox="1"/>
          <p:nvPr/>
        </p:nvSpPr>
        <p:spPr>
          <a:xfrm>
            <a:off x="606127" y="2548209"/>
            <a:ext cx="4157005" cy="570865"/>
          </a:xfrm>
          <a:prstGeom prst="rect">
            <a:avLst/>
          </a:prstGeom>
          <a:noFill/>
        </p:spPr>
        <p:txBody>
          <a:bodyPr wrap="square" rtlCol="0">
            <a:spAutoFit/>
          </a:bodyPr>
          <a:lstStyle/>
          <a:p>
            <a:pPr algn="r">
              <a:lnSpc>
                <a:spcPct val="13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date, lighting conditions, localisation, </a:t>
            </a:r>
          </a:p>
          <a:p>
            <a:pPr algn="r">
              <a:lnSpc>
                <a:spcPct val="130000"/>
              </a:lnSpc>
            </a:pP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Levenim MT" pitchFamily="2" charset="-79"/>
              </a:rPr>
              <a:t>Atmospheric conditions, type of collision, GPS coding...</a:t>
            </a:r>
          </a:p>
        </p:txBody>
      </p:sp>
      <p:sp>
        <p:nvSpPr>
          <p:cNvPr id="16" name="文本框 15"/>
          <p:cNvSpPr txBox="1"/>
          <p:nvPr/>
        </p:nvSpPr>
        <p:spPr>
          <a:xfrm>
            <a:off x="854710" y="2050415"/>
            <a:ext cx="3865880" cy="337185"/>
          </a:xfrm>
          <a:prstGeom prst="rect">
            <a:avLst/>
          </a:prstGeom>
          <a:noFill/>
        </p:spPr>
        <p:txBody>
          <a:bodyPr wrap="square" rtlCol="0">
            <a:spAutoFit/>
          </a:bodyPr>
          <a:lstStyle/>
          <a:p>
            <a:pPr algn="r"/>
            <a:r>
              <a:rPr lang="en-US" altLang="zh-CN" sz="1600" b="1" dirty="0">
                <a:solidFill>
                  <a:srgbClr val="157E9F"/>
                </a:solidFill>
                <a:latin typeface="微软雅黑" panose="020B0503020204020204" pitchFamily="34" charset="-122"/>
                <a:ea typeface="微软雅黑" panose="020B0503020204020204" pitchFamily="34" charset="-122"/>
              </a:rPr>
              <a:t>Characteristics of the accidents</a:t>
            </a:r>
          </a:p>
        </p:txBody>
      </p:sp>
      <p:sp>
        <p:nvSpPr>
          <p:cNvPr id="2" name="文本框 1"/>
          <p:cNvSpPr txBox="1"/>
          <p:nvPr/>
        </p:nvSpPr>
        <p:spPr>
          <a:xfrm rot="21120000">
            <a:off x="1250383" y="3000331"/>
            <a:ext cx="9691868" cy="1015663"/>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lang="en-US" altLang="zh-CN" sz="4800" b="1" dirty="0">
                <a:ln w="0"/>
                <a:solidFill>
                  <a:schemeClr val="accent1"/>
                </a:solidFill>
                <a:effectLst>
                  <a:outerShdw blurRad="38100" dist="25400" dir="5400000" algn="ctr" rotWithShape="0">
                    <a:srgbClr val="6E747A">
                      <a:alpha val="43000"/>
                    </a:srgbClr>
                  </a:outerShdw>
                </a:effectLst>
              </a:rPr>
              <a:t>We have about 50 </a:t>
            </a:r>
            <a:r>
              <a:rPr lang="en-US" altLang="zh-CN"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valid</a:t>
            </a:r>
            <a:r>
              <a:rPr lang="en-US" altLang="zh-CN" sz="480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altLang="zh-CN" sz="4800" b="1" dirty="0">
                <a:ln w="0"/>
                <a:solidFill>
                  <a:schemeClr val="accent1"/>
                </a:solidFill>
                <a:effectLst>
                  <a:outerShdw blurRad="38100" dist="25400" dir="5400000" algn="ctr" rotWithShape="0">
                    <a:srgbClr val="6E747A">
                      <a:alpha val="43000"/>
                    </a:srgbClr>
                  </a:outerShdw>
                </a:effectLst>
              </a:rPr>
              <a:t>attributes.</a:t>
            </a:r>
            <a:endParaRPr lang="en-US" altLang="zh-CN" sz="4800" b="1" dirty="0">
              <a:ln/>
              <a:solidFill>
                <a:schemeClr val="accent4"/>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style.rotation</p:attrName>
                                        </p:attrNameLst>
                                      </p:cBhvr>
                                      <p:tavLst>
                                        <p:tav tm="0">
                                          <p:val>
                                            <p:fltVal val="720"/>
                                          </p:val>
                                        </p:tav>
                                        <p:tav tm="100000">
                                          <p:val>
                                            <p:fltVal val="0"/>
                                          </p:val>
                                        </p:tav>
                                      </p:tavLst>
                                    </p:anim>
                                    <p:anim calcmode="lin" valueType="num">
                                      <p:cBhvr>
                                        <p:cTn id="9" dur="500" fill="hold"/>
                                        <p:tgtEl>
                                          <p:spTgt spid="2"/>
                                        </p:tgtEl>
                                        <p:attrNameLst>
                                          <p:attrName>ppt_h</p:attrName>
                                        </p:attrNameLst>
                                      </p:cBhvr>
                                      <p:tavLst>
                                        <p:tav tm="0">
                                          <p:val>
                                            <p:fltVal val="0"/>
                                          </p:val>
                                        </p:tav>
                                        <p:tav tm="100000">
                                          <p:val>
                                            <p:strVal val="#ppt_h"/>
                                          </p:val>
                                        </p:tav>
                                      </p:tavLst>
                                    </p:anim>
                                    <p:anim calcmode="lin" valueType="num">
                                      <p:cBhvr>
                                        <p:cTn id="10" dur="5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12192000" cy="14859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72769" y="1553968"/>
            <a:ext cx="10645823" cy="523220"/>
          </a:xfrm>
          <a:prstGeom prst="rect">
            <a:avLst/>
          </a:prstGeom>
          <a:noFill/>
        </p:spPr>
        <p:txBody>
          <a:bodyPr wrap="square" rtlCol="0">
            <a:spAutoFit/>
          </a:bodyPr>
          <a:lstStyle/>
          <a:p>
            <a:pPr algn="ctr"/>
            <a:r>
              <a:rPr lang="en-US" altLang="zh-CN" sz="2800" b="1" dirty="0">
                <a:solidFill>
                  <a:srgbClr val="157E9F"/>
                </a:solidFill>
                <a:latin typeface="微软雅黑" panose="020B0503020204020204" pitchFamily="34" charset="-122"/>
                <a:ea typeface="微软雅黑" panose="020B0503020204020204" pitchFamily="34" charset="-122"/>
              </a:rPr>
              <a:t>Besides,</a:t>
            </a:r>
            <a:r>
              <a:rPr lang="zh-CN" altLang="en-US" sz="2800" b="1" dirty="0">
                <a:solidFill>
                  <a:srgbClr val="157E9F"/>
                </a:solidFill>
                <a:latin typeface="微软雅黑" panose="020B0503020204020204" pitchFamily="34" charset="-122"/>
                <a:ea typeface="微软雅黑" panose="020B0503020204020204" pitchFamily="34" charset="-122"/>
              </a:rPr>
              <a:t> </a:t>
            </a:r>
            <a:r>
              <a:rPr lang="en-US" altLang="zh-CN" sz="2800" b="1" dirty="0">
                <a:solidFill>
                  <a:srgbClr val="157E9F"/>
                </a:solidFill>
                <a:latin typeface="微软雅黑" panose="020B0503020204020204" pitchFamily="34" charset="-122"/>
                <a:ea typeface="微软雅黑" panose="020B0503020204020204" pitchFamily="34" charset="-122"/>
              </a:rPr>
              <a:t>We have 300,000+ valid</a:t>
            </a:r>
            <a:r>
              <a:rPr lang="zh-CN" altLang="en-US" sz="2800" b="1" dirty="0">
                <a:solidFill>
                  <a:srgbClr val="157E9F"/>
                </a:solidFill>
                <a:latin typeface="微软雅黑" panose="020B0503020204020204" pitchFamily="34" charset="-122"/>
                <a:ea typeface="微软雅黑" panose="020B0503020204020204" pitchFamily="34" charset="-122"/>
              </a:rPr>
              <a:t> </a:t>
            </a:r>
            <a:r>
              <a:rPr lang="en-US" altLang="zh-CN" sz="2800" b="1" dirty="0">
                <a:solidFill>
                  <a:srgbClr val="157E9F"/>
                </a:solidFill>
                <a:latin typeface="微软雅黑" panose="020B0503020204020204" pitchFamily="34" charset="-122"/>
                <a:ea typeface="微软雅黑" panose="020B0503020204020204" pitchFamily="34" charset="-122"/>
              </a:rPr>
              <a:t>data items.</a:t>
            </a:r>
          </a:p>
        </p:txBody>
      </p:sp>
      <p:pic>
        <p:nvPicPr>
          <p:cNvPr id="2" name="图片 1">
            <a:extLst>
              <a:ext uri="{FF2B5EF4-FFF2-40B4-BE49-F238E27FC236}">
                <a16:creationId xmlns:a16="http://schemas.microsoft.com/office/drawing/2014/main" id="{8DD29175-7EB1-7D4F-947D-6B7554065AB3}"/>
              </a:ext>
            </a:extLst>
          </p:cNvPr>
          <p:cNvPicPr>
            <a:picLocks noChangeAspect="1"/>
          </p:cNvPicPr>
          <p:nvPr/>
        </p:nvPicPr>
        <p:blipFill>
          <a:blip r:embed="rId2"/>
          <a:stretch>
            <a:fillRect/>
          </a:stretch>
        </p:blipFill>
        <p:spPr>
          <a:xfrm>
            <a:off x="1591944" y="2308543"/>
            <a:ext cx="9007474" cy="33472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7977" y="692403"/>
            <a:ext cx="6695123" cy="954107"/>
          </a:xfrm>
          <a:prstGeom prst="rect">
            <a:avLst/>
          </a:prstGeom>
          <a:noFill/>
        </p:spPr>
        <p:txBody>
          <a:bodyPr wrap="square" rtlCol="0">
            <a:spAutoFit/>
          </a:bodyPr>
          <a:lstStyle/>
          <a:p>
            <a:r>
              <a:rPr lang="zh-CN" altLang="en-US" sz="2800" b="1" dirty="0">
                <a:solidFill>
                  <a:srgbClr val="157E9F"/>
                </a:solidFill>
                <a:latin typeface="微软雅黑" panose="020B0503020204020204" pitchFamily="34" charset="-122"/>
                <a:ea typeface="微软雅黑" panose="020B0503020204020204" pitchFamily="34" charset="-122"/>
              </a:rPr>
              <a:t>Description</a:t>
            </a:r>
            <a:r>
              <a:rPr lang="en-US" altLang="zh-CN" sz="2800" b="1" dirty="0">
                <a:solidFill>
                  <a:srgbClr val="157E9F"/>
                </a:solidFill>
                <a:latin typeface="微软雅黑" panose="020B0503020204020204" pitchFamily="34" charset="-122"/>
                <a:ea typeface="微软雅黑" panose="020B0503020204020204" pitchFamily="34" charset="-122"/>
              </a:rPr>
              <a:t> - </a:t>
            </a:r>
            <a:r>
              <a:rPr lang="zh-CN" altLang="en-US" sz="2800" b="1" dirty="0">
                <a:solidFill>
                  <a:srgbClr val="157E9F"/>
                </a:solidFill>
                <a:latin typeface="微软雅黑" panose="020B0503020204020204" pitchFamily="34" charset="-122"/>
                <a:ea typeface="微软雅黑" panose="020B0503020204020204" pitchFamily="34" charset="-122"/>
              </a:rPr>
              <a:t>Contact</a:t>
            </a:r>
            <a:r>
              <a:rPr lang="en-US" altLang="zh-CN" sz="2800" b="1" dirty="0">
                <a:solidFill>
                  <a:srgbClr val="157E9F"/>
                </a:solidFill>
                <a:latin typeface="微软雅黑" panose="020B0503020204020204" pitchFamily="34" charset="-122"/>
                <a:ea typeface="微软雅黑" panose="020B0503020204020204" pitchFamily="34" charset="-122"/>
              </a:rPr>
              <a:t> </a:t>
            </a:r>
            <a:r>
              <a:rPr lang="zh-CN" altLang="en-US" sz="2800" b="1" dirty="0">
                <a:solidFill>
                  <a:srgbClr val="157E9F"/>
                </a:solidFill>
                <a:latin typeface="微软雅黑" panose="020B0503020204020204" pitchFamily="34" charset="-122"/>
                <a:ea typeface="微软雅黑" panose="020B0503020204020204" pitchFamily="34" charset="-122"/>
              </a:rPr>
              <a:t>/</a:t>
            </a:r>
            <a:r>
              <a:rPr lang="en-US" altLang="zh-CN" sz="2800" b="1" dirty="0">
                <a:solidFill>
                  <a:srgbClr val="157E9F"/>
                </a:solidFill>
                <a:latin typeface="微软雅黑" panose="020B0503020204020204" pitchFamily="34" charset="-122"/>
                <a:ea typeface="微软雅黑" panose="020B0503020204020204" pitchFamily="34" charset="-122"/>
              </a:rPr>
              <a:t> </a:t>
            </a:r>
            <a:r>
              <a:rPr lang="zh-CN" altLang="en-US" sz="2800" b="1" dirty="0">
                <a:solidFill>
                  <a:srgbClr val="157E9F"/>
                </a:solidFill>
                <a:latin typeface="微软雅黑" panose="020B0503020204020204" pitchFamily="34" charset="-122"/>
                <a:ea typeface="微软雅黑" panose="020B0503020204020204" pitchFamily="34" charset="-122"/>
              </a:rPr>
              <a:t>Scenarios</a:t>
            </a:r>
          </a:p>
          <a:p>
            <a:endParaRPr lang="zh-CN" altLang="en-US" sz="2800" b="1" dirty="0">
              <a:solidFill>
                <a:srgbClr val="157E9F"/>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20015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2440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17245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sp>
        <p:nvSpPr>
          <p:cNvPr id="16" name="TextBox 18"/>
          <p:cNvSpPr txBox="1"/>
          <p:nvPr/>
        </p:nvSpPr>
        <p:spPr>
          <a:xfrm>
            <a:off x="1200150" y="2246875"/>
            <a:ext cx="2781300" cy="3693319"/>
          </a:xfrm>
          <a:prstGeom prst="rect">
            <a:avLst/>
          </a:prstGeom>
          <a:noFill/>
        </p:spPr>
        <p:txBody>
          <a:bodyPr wrap="square" rtlCol="0">
            <a:spAutoFit/>
          </a:bodyPr>
          <a:lstStyle/>
          <a:p>
            <a:pPr fontAlgn="ctr"/>
            <a:r>
              <a:rPr lang="en-US" altLang="zh-CN" dirty="0"/>
              <a:t>Our software is aimed at the Ministry of Transport. Powered by Machine Learning and Data Mining technology, our system is going to figure out the possibility of accidents in certain conditions. At the same time, our system will tell users the predicted level of these accidents, such as how many people get injured.</a:t>
            </a:r>
          </a:p>
        </p:txBody>
      </p:sp>
      <p:sp>
        <p:nvSpPr>
          <p:cNvPr id="17" name="TextBox 18"/>
          <p:cNvSpPr txBox="1"/>
          <p:nvPr/>
        </p:nvSpPr>
        <p:spPr>
          <a:xfrm>
            <a:off x="4735830" y="2246875"/>
            <a:ext cx="2781300" cy="3693319"/>
          </a:xfrm>
          <a:prstGeom prst="rect">
            <a:avLst/>
          </a:prstGeom>
          <a:noFill/>
        </p:spPr>
        <p:txBody>
          <a:bodyPr wrap="square" rtlCol="0">
            <a:spAutoFit/>
          </a:bodyPr>
          <a:lstStyle/>
          <a:p>
            <a:pPr fontAlgn="ctr"/>
            <a:r>
              <a:rPr lang="en-US" altLang="zh-CN" dirty="0"/>
              <a:t>What's more, it's easy and convenient for users to visualize the data. For instance, we provide a map to show all the accidents at a certain time. Move and click, and then you will get the detailed information about the accident you click. Furthermore, we can find statistics plots about weather, types of roads, types of vehicles and so on. </a:t>
            </a:r>
          </a:p>
        </p:txBody>
      </p:sp>
      <p:sp>
        <p:nvSpPr>
          <p:cNvPr id="18" name="TextBox 18"/>
          <p:cNvSpPr txBox="1"/>
          <p:nvPr/>
        </p:nvSpPr>
        <p:spPr>
          <a:xfrm>
            <a:off x="8172450" y="2246875"/>
            <a:ext cx="2781300" cy="923330"/>
          </a:xfrm>
          <a:prstGeom prst="rect">
            <a:avLst/>
          </a:prstGeom>
          <a:noFill/>
        </p:spPr>
        <p:txBody>
          <a:bodyPr wrap="square" rtlCol="0">
            <a:spAutoFit/>
          </a:bodyPr>
          <a:lstStyle/>
          <a:p>
            <a:pPr fontAlgn="ctr"/>
            <a:r>
              <a:rPr lang="en-US" altLang="zh-CN" dirty="0"/>
              <a:t>By the way, users can uploads new accidents into the database.</a:t>
            </a:r>
          </a:p>
        </p:txBody>
      </p:sp>
      <p:sp>
        <p:nvSpPr>
          <p:cNvPr id="19" name="矩形 18"/>
          <p:cNvSpPr/>
          <p:nvPr/>
        </p:nvSpPr>
        <p:spPr>
          <a:xfrm>
            <a:off x="2662237" y="7119619"/>
            <a:ext cx="1663909" cy="34048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B/S framwork</a:t>
            </a:r>
          </a:p>
        </p:txBody>
      </p:sp>
      <p:sp>
        <p:nvSpPr>
          <p:cNvPr id="20" name="矩形 19"/>
          <p:cNvSpPr/>
          <p:nvPr/>
        </p:nvSpPr>
        <p:spPr>
          <a:xfrm>
            <a:off x="5056187" y="7088822"/>
            <a:ext cx="228346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smartphone and PC</a:t>
            </a:r>
          </a:p>
        </p:txBody>
      </p:sp>
      <p:sp>
        <p:nvSpPr>
          <p:cNvPr id="21" name="矩形 20"/>
          <p:cNvSpPr/>
          <p:nvPr/>
        </p:nvSpPr>
        <p:spPr>
          <a:xfrm>
            <a:off x="7970837" y="7088822"/>
            <a:ext cx="1923415"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Three languages</a:t>
            </a:r>
          </a:p>
        </p:txBody>
      </p:sp>
      <p:sp>
        <p:nvSpPr>
          <p:cNvPr id="2" name="燕尾形 1"/>
          <p:cNvSpPr/>
          <p:nvPr/>
        </p:nvSpPr>
        <p:spPr>
          <a:xfrm>
            <a:off x="121761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137001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15224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473551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a:off x="488791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a:off x="50403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a:off x="822166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a:off x="837406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燕尾形 27"/>
          <p:cNvSpPr/>
          <p:nvPr/>
        </p:nvSpPr>
        <p:spPr>
          <a:xfrm>
            <a:off x="852646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3" name="图片 2">
            <a:extLst>
              <a:ext uri="{FF2B5EF4-FFF2-40B4-BE49-F238E27FC236}">
                <a16:creationId xmlns:a16="http://schemas.microsoft.com/office/drawing/2014/main" id="{74952BDB-1D5C-2546-8E37-648BF72A31D3}"/>
              </a:ext>
            </a:extLst>
          </p:cNvPr>
          <p:cNvPicPr>
            <a:picLocks noChangeAspect="1"/>
          </p:cNvPicPr>
          <p:nvPr/>
        </p:nvPicPr>
        <p:blipFill>
          <a:blip r:embed="rId2"/>
          <a:stretch>
            <a:fillRect/>
          </a:stretch>
        </p:blipFill>
        <p:spPr>
          <a:xfrm>
            <a:off x="8172450" y="3416829"/>
            <a:ext cx="3651514" cy="23489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67977" y="692403"/>
            <a:ext cx="6695123" cy="523220"/>
          </a:xfrm>
          <a:prstGeom prst="rect">
            <a:avLst/>
          </a:prstGeom>
          <a:noFill/>
        </p:spPr>
        <p:txBody>
          <a:bodyPr wrap="square" rtlCol="0">
            <a:spAutoFit/>
          </a:bodyPr>
          <a:lstStyle/>
          <a:p>
            <a:r>
              <a:rPr lang="zh-CN" altLang="en-US" sz="2800" b="1" dirty="0">
                <a:solidFill>
                  <a:srgbClr val="157E9F"/>
                </a:solidFill>
                <a:latin typeface="微软雅黑" panose="020B0503020204020204" pitchFamily="34" charset="-122"/>
                <a:ea typeface="微软雅黑" panose="020B0503020204020204" pitchFamily="34" charset="-122"/>
              </a:rPr>
              <a:t>Description</a:t>
            </a:r>
            <a:r>
              <a:rPr lang="en-US" altLang="zh-CN" sz="2800" b="1" dirty="0">
                <a:solidFill>
                  <a:srgbClr val="157E9F"/>
                </a:solidFill>
                <a:latin typeface="微软雅黑" panose="020B0503020204020204" pitchFamily="34" charset="-122"/>
                <a:ea typeface="微软雅黑" panose="020B0503020204020204" pitchFamily="34" charset="-122"/>
              </a:rPr>
              <a:t> - </a:t>
            </a:r>
            <a:r>
              <a:rPr lang="zh-CN" altLang="en-US" sz="2800" b="1" dirty="0">
                <a:solidFill>
                  <a:srgbClr val="157E9F"/>
                </a:solidFill>
                <a:latin typeface="微软雅黑" panose="020B0503020204020204" pitchFamily="34" charset="-122"/>
                <a:ea typeface="微软雅黑" panose="020B0503020204020204" pitchFamily="34" charset="-122"/>
              </a:rPr>
              <a:t>Contact</a:t>
            </a:r>
            <a:r>
              <a:rPr lang="en-US" altLang="zh-CN" sz="2800" b="1" dirty="0">
                <a:solidFill>
                  <a:srgbClr val="157E9F"/>
                </a:solidFill>
                <a:latin typeface="微软雅黑" panose="020B0503020204020204" pitchFamily="34" charset="-122"/>
                <a:ea typeface="微软雅黑" panose="020B0503020204020204" pitchFamily="34" charset="-122"/>
              </a:rPr>
              <a:t> </a:t>
            </a:r>
            <a:r>
              <a:rPr lang="zh-CN" altLang="en-US" sz="2800" b="1" dirty="0">
                <a:solidFill>
                  <a:srgbClr val="157E9F"/>
                </a:solidFill>
                <a:latin typeface="微软雅黑" panose="020B0503020204020204" pitchFamily="34" charset="-122"/>
                <a:ea typeface="微软雅黑" panose="020B0503020204020204" pitchFamily="34" charset="-122"/>
              </a:rPr>
              <a:t>/</a:t>
            </a:r>
            <a:r>
              <a:rPr lang="en-US" altLang="zh-CN" sz="2800" b="1" dirty="0">
                <a:solidFill>
                  <a:srgbClr val="157E9F"/>
                </a:solidFill>
                <a:latin typeface="微软雅黑" panose="020B0503020204020204" pitchFamily="34" charset="-122"/>
                <a:ea typeface="微软雅黑" panose="020B0503020204020204" pitchFamily="34" charset="-122"/>
              </a:rPr>
              <a:t> </a:t>
            </a:r>
            <a:r>
              <a:rPr lang="zh-CN" altLang="en-US" sz="2800" b="1" dirty="0">
                <a:solidFill>
                  <a:srgbClr val="157E9F"/>
                </a:solidFill>
                <a:latin typeface="微软雅黑" panose="020B0503020204020204" pitchFamily="34" charset="-122"/>
                <a:ea typeface="微软雅黑" panose="020B0503020204020204" pitchFamily="34" charset="-122"/>
              </a:rPr>
              <a:t>Scenarios</a:t>
            </a:r>
          </a:p>
        </p:txBody>
      </p:sp>
      <p:cxnSp>
        <p:nvCxnSpPr>
          <p:cNvPr id="6" name="直接连接符 5"/>
          <p:cNvCxnSpPr/>
          <p:nvPr/>
        </p:nvCxnSpPr>
        <p:spPr>
          <a:xfrm>
            <a:off x="120015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188720" y="4056797"/>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sp>
        <p:nvSpPr>
          <p:cNvPr id="16" name="TextBox 18"/>
          <p:cNvSpPr txBox="1"/>
          <p:nvPr/>
        </p:nvSpPr>
        <p:spPr>
          <a:xfrm>
            <a:off x="1200150" y="2246875"/>
            <a:ext cx="2781300" cy="1200329"/>
          </a:xfrm>
          <a:prstGeom prst="rect">
            <a:avLst/>
          </a:prstGeom>
          <a:noFill/>
        </p:spPr>
        <p:txBody>
          <a:bodyPr wrap="square" rtlCol="0">
            <a:spAutoFit/>
          </a:bodyPr>
          <a:lstStyle/>
          <a:p>
            <a:pPr fontAlgn="ctr"/>
            <a:r>
              <a:rPr lang="en-US" altLang="zh-CN" dirty="0"/>
              <a:t>Our system is based on B/S </a:t>
            </a:r>
            <a:r>
              <a:rPr lang="en-US" altLang="zh-CN" dirty="0" err="1"/>
              <a:t>framwork</a:t>
            </a:r>
            <a:r>
              <a:rPr lang="en-US" altLang="zh-CN" dirty="0"/>
              <a:t>, so officers can use it accessibly by both smartphone and PC. </a:t>
            </a:r>
          </a:p>
        </p:txBody>
      </p:sp>
      <p:sp>
        <p:nvSpPr>
          <p:cNvPr id="17" name="TextBox 18"/>
          <p:cNvSpPr txBox="1"/>
          <p:nvPr/>
        </p:nvSpPr>
        <p:spPr>
          <a:xfrm>
            <a:off x="1200150" y="4303422"/>
            <a:ext cx="2781300" cy="1200329"/>
          </a:xfrm>
          <a:prstGeom prst="rect">
            <a:avLst/>
          </a:prstGeom>
          <a:noFill/>
        </p:spPr>
        <p:txBody>
          <a:bodyPr wrap="square" rtlCol="0">
            <a:spAutoFit/>
          </a:bodyPr>
          <a:lstStyle/>
          <a:p>
            <a:pPr fontAlgn="ctr"/>
            <a:r>
              <a:rPr lang="en-US" altLang="zh-CN" dirty="0"/>
              <a:t>In order to be international, our system will support 3 languages: French,</a:t>
            </a:r>
            <a:r>
              <a:rPr lang="zh-CN" altLang="en-US" dirty="0"/>
              <a:t> </a:t>
            </a:r>
            <a:r>
              <a:rPr lang="en-US" altLang="zh-CN" dirty="0"/>
              <a:t>English</a:t>
            </a:r>
            <a:r>
              <a:rPr lang="zh-CN" altLang="en-US" dirty="0"/>
              <a:t> </a:t>
            </a:r>
            <a:r>
              <a:rPr lang="en-US" altLang="zh-CN" dirty="0"/>
              <a:t>and Chinese.</a:t>
            </a:r>
          </a:p>
        </p:txBody>
      </p:sp>
      <p:sp>
        <p:nvSpPr>
          <p:cNvPr id="2" name="燕尾形 1"/>
          <p:cNvSpPr/>
          <p:nvPr/>
        </p:nvSpPr>
        <p:spPr>
          <a:xfrm>
            <a:off x="121761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137001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15224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1199833" y="3679540"/>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a:off x="1352233" y="3679540"/>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a:off x="1504633" y="3679540"/>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028" name="Picture 4" descr="Location of the territory of the French Republic (red) AdÃ©lie Land (Antarctic claim; hatched)">
            <a:extLst>
              <a:ext uri="{FF2B5EF4-FFF2-40B4-BE49-F238E27FC236}">
                <a16:creationId xmlns:a16="http://schemas.microsoft.com/office/drawing/2014/main" id="{589E116A-4DE4-6046-9E2C-638813685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1" y="1960812"/>
            <a:ext cx="7078358" cy="35373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40998654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50355" y="728408"/>
            <a:ext cx="6695123" cy="523220"/>
          </a:xfrm>
          <a:prstGeom prst="rect">
            <a:avLst/>
          </a:prstGeom>
          <a:noFill/>
        </p:spPr>
        <p:txBody>
          <a:bodyPr wrap="square" rtlCol="0">
            <a:spAutoFit/>
          </a:bodyPr>
          <a:lstStyle/>
          <a:p>
            <a:pPr algn="ctr"/>
            <a:r>
              <a:rPr lang="zh-CN" altLang="en-US" sz="2800" b="1" dirty="0">
                <a:solidFill>
                  <a:srgbClr val="157E9F"/>
                </a:solidFill>
                <a:latin typeface="微软雅黑" panose="020B0503020204020204" pitchFamily="34" charset="-122"/>
                <a:ea typeface="微软雅黑" panose="020B0503020204020204" pitchFamily="34" charset="-122"/>
              </a:rPr>
              <a:t>Description</a:t>
            </a:r>
            <a:r>
              <a:rPr lang="en-US" altLang="zh-CN" sz="2800" b="1" dirty="0">
                <a:solidFill>
                  <a:srgbClr val="157E9F"/>
                </a:solidFill>
                <a:latin typeface="微软雅黑" panose="020B0503020204020204" pitchFamily="34" charset="-122"/>
                <a:ea typeface="微软雅黑" panose="020B0503020204020204" pitchFamily="34" charset="-122"/>
              </a:rPr>
              <a:t> -</a:t>
            </a:r>
            <a:r>
              <a:rPr lang="zh-CN" altLang="en-US" sz="2800" b="1" dirty="0">
                <a:solidFill>
                  <a:srgbClr val="157E9F"/>
                </a:solidFill>
                <a:latin typeface="微软雅黑" panose="020B0503020204020204" pitchFamily="34" charset="-122"/>
                <a:ea typeface="微软雅黑" panose="020B0503020204020204" pitchFamily="34" charset="-122"/>
              </a:rPr>
              <a:t> </a:t>
            </a:r>
            <a:r>
              <a:rPr lang="en-US" altLang="zh-CN" sz="2800" b="1" dirty="0">
                <a:solidFill>
                  <a:srgbClr val="157E9F"/>
                </a:solidFill>
                <a:latin typeface="微软雅黑" panose="020B0503020204020204" pitchFamily="34" charset="-122"/>
                <a:ea typeface="微软雅黑" panose="020B0503020204020204" pitchFamily="34" charset="-122"/>
              </a:rPr>
              <a:t>Difficulties</a:t>
            </a:r>
            <a:endParaRPr lang="zh-CN" altLang="en-US" sz="2800" b="1" dirty="0">
              <a:solidFill>
                <a:srgbClr val="157E9F"/>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20015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72440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817245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sp>
        <p:nvSpPr>
          <p:cNvPr id="16" name="TextBox 18"/>
          <p:cNvSpPr txBox="1"/>
          <p:nvPr/>
        </p:nvSpPr>
        <p:spPr>
          <a:xfrm>
            <a:off x="1200150" y="2246875"/>
            <a:ext cx="2781300" cy="1569660"/>
          </a:xfrm>
          <a:prstGeom prst="rect">
            <a:avLst/>
          </a:prstGeom>
          <a:noFill/>
        </p:spPr>
        <p:txBody>
          <a:bodyPr wrap="square" rtlCol="0">
            <a:spAutoFit/>
          </a:bodyPr>
          <a:lstStyle/>
          <a:p>
            <a:pPr fontAlgn="ctr"/>
            <a:r>
              <a:rPr lang="en-US" altLang="zh-CN" sz="2400" dirty="0"/>
              <a:t>It is difficult to find out a proper model for machine learning to fit our project.</a:t>
            </a:r>
          </a:p>
        </p:txBody>
      </p:sp>
      <p:sp>
        <p:nvSpPr>
          <p:cNvPr id="17" name="TextBox 18"/>
          <p:cNvSpPr txBox="1"/>
          <p:nvPr/>
        </p:nvSpPr>
        <p:spPr>
          <a:xfrm>
            <a:off x="4735830" y="2246875"/>
            <a:ext cx="2781300" cy="2677656"/>
          </a:xfrm>
          <a:prstGeom prst="rect">
            <a:avLst/>
          </a:prstGeom>
          <a:noFill/>
        </p:spPr>
        <p:txBody>
          <a:bodyPr wrap="square" rtlCol="0">
            <a:spAutoFit/>
          </a:bodyPr>
          <a:lstStyle/>
          <a:p>
            <a:pPr fontAlgn="ctr"/>
            <a:r>
              <a:rPr lang="en-US" altLang="zh-CN" sz="2400" dirty="0"/>
              <a:t>Our dataset has so many attributes and data items that it is hard for us to classify and clean them. It may cost a lot of time.</a:t>
            </a:r>
          </a:p>
        </p:txBody>
      </p:sp>
      <p:sp>
        <p:nvSpPr>
          <p:cNvPr id="18" name="TextBox 18"/>
          <p:cNvSpPr txBox="1"/>
          <p:nvPr/>
        </p:nvSpPr>
        <p:spPr>
          <a:xfrm>
            <a:off x="8172450" y="2246875"/>
            <a:ext cx="2781300" cy="1938992"/>
          </a:xfrm>
          <a:prstGeom prst="rect">
            <a:avLst/>
          </a:prstGeom>
          <a:noFill/>
        </p:spPr>
        <p:txBody>
          <a:bodyPr wrap="square" rtlCol="0">
            <a:spAutoFit/>
          </a:bodyPr>
          <a:lstStyle/>
          <a:p>
            <a:pPr fontAlgn="ctr"/>
            <a:r>
              <a:rPr lang="en-US" altLang="zh-CN" sz="2400" dirty="0"/>
              <a:t>We have a lot of knowledge which may be used later to learn before coding and analyzing.</a:t>
            </a:r>
          </a:p>
        </p:txBody>
      </p:sp>
      <p:sp>
        <p:nvSpPr>
          <p:cNvPr id="19" name="矩形 18"/>
          <p:cNvSpPr/>
          <p:nvPr/>
        </p:nvSpPr>
        <p:spPr>
          <a:xfrm>
            <a:off x="2662237" y="7119619"/>
            <a:ext cx="1663909" cy="34048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B/S framwork</a:t>
            </a:r>
          </a:p>
        </p:txBody>
      </p:sp>
      <p:sp>
        <p:nvSpPr>
          <p:cNvPr id="20" name="矩形 19"/>
          <p:cNvSpPr/>
          <p:nvPr/>
        </p:nvSpPr>
        <p:spPr>
          <a:xfrm>
            <a:off x="5056187" y="7088822"/>
            <a:ext cx="228346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smartphone and PC</a:t>
            </a:r>
          </a:p>
        </p:txBody>
      </p:sp>
      <p:sp>
        <p:nvSpPr>
          <p:cNvPr id="21" name="矩形 20"/>
          <p:cNvSpPr/>
          <p:nvPr/>
        </p:nvSpPr>
        <p:spPr>
          <a:xfrm>
            <a:off x="7970837" y="7088822"/>
            <a:ext cx="1923415"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Three languages</a:t>
            </a:r>
          </a:p>
        </p:txBody>
      </p:sp>
      <p:sp>
        <p:nvSpPr>
          <p:cNvPr id="2" name="燕尾形 1"/>
          <p:cNvSpPr/>
          <p:nvPr/>
        </p:nvSpPr>
        <p:spPr>
          <a:xfrm>
            <a:off x="121761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137001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15224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473551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a:off x="488791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a:off x="50403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a:off x="822166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a:off x="837406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燕尾形 27"/>
          <p:cNvSpPr/>
          <p:nvPr/>
        </p:nvSpPr>
        <p:spPr>
          <a:xfrm>
            <a:off x="852646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1684604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146219" y="818444"/>
            <a:ext cx="8103395" cy="523220"/>
          </a:xfrm>
          <a:prstGeom prst="rect">
            <a:avLst/>
          </a:prstGeom>
          <a:noFill/>
        </p:spPr>
        <p:txBody>
          <a:bodyPr wrap="square" rtlCol="0">
            <a:spAutoFit/>
          </a:bodyPr>
          <a:lstStyle/>
          <a:p>
            <a:pPr algn="ctr"/>
            <a:r>
              <a:rPr lang="zh-CN" altLang="en-US" sz="2800" b="1" dirty="0">
                <a:solidFill>
                  <a:srgbClr val="157E9F"/>
                </a:solidFill>
                <a:latin typeface="微软雅黑" panose="020B0503020204020204" pitchFamily="34" charset="-122"/>
                <a:ea typeface="微软雅黑" panose="020B0503020204020204" pitchFamily="34" charset="-122"/>
              </a:rPr>
              <a:t>Description</a:t>
            </a:r>
            <a:r>
              <a:rPr lang="en-US" altLang="zh-CN" sz="2800" b="1" dirty="0">
                <a:solidFill>
                  <a:srgbClr val="157E9F"/>
                </a:solidFill>
                <a:latin typeface="微软雅黑" panose="020B0503020204020204" pitchFamily="34" charset="-122"/>
                <a:ea typeface="微软雅黑" panose="020B0503020204020204" pitchFamily="34" charset="-122"/>
              </a:rPr>
              <a:t> –</a:t>
            </a:r>
            <a:r>
              <a:rPr lang="zh-CN" altLang="en-US" sz="2800" b="1" dirty="0">
                <a:solidFill>
                  <a:srgbClr val="157E9F"/>
                </a:solidFill>
                <a:latin typeface="微软雅黑" panose="020B0503020204020204" pitchFamily="34" charset="-122"/>
                <a:ea typeface="微软雅黑" panose="020B0503020204020204" pitchFamily="34" charset="-122"/>
              </a:rPr>
              <a:t> </a:t>
            </a:r>
            <a:r>
              <a:rPr lang="en-US" altLang="zh-CN" sz="2800" b="1" dirty="0">
                <a:solidFill>
                  <a:srgbClr val="157E9F"/>
                </a:solidFill>
                <a:latin typeface="微软雅黑" panose="020B0503020204020204" pitchFamily="34" charset="-122"/>
                <a:ea typeface="微软雅黑" panose="020B0503020204020204" pitchFamily="34" charset="-122"/>
              </a:rPr>
              <a:t>Goals of the application</a:t>
            </a:r>
            <a:endParaRPr lang="zh-CN" altLang="en-US" sz="2800" b="1" dirty="0">
              <a:solidFill>
                <a:srgbClr val="157E9F"/>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200150" y="200025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206500" y="3225066"/>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206500" y="4505810"/>
            <a:ext cx="2781300" cy="0"/>
          </a:xfrm>
          <a:prstGeom prst="line">
            <a:avLst/>
          </a:prstGeom>
          <a:ln w="38100">
            <a:solidFill>
              <a:srgbClr val="157E9F"/>
            </a:solidFill>
          </a:ln>
        </p:spPr>
        <p:style>
          <a:lnRef idx="1">
            <a:schemeClr val="accent1"/>
          </a:lnRef>
          <a:fillRef idx="0">
            <a:schemeClr val="accent1"/>
          </a:fillRef>
          <a:effectRef idx="0">
            <a:schemeClr val="accent1"/>
          </a:effectRef>
          <a:fontRef idx="minor">
            <a:schemeClr val="tx1"/>
          </a:fontRef>
        </p:style>
      </p:cxnSp>
      <p:sp>
        <p:nvSpPr>
          <p:cNvPr id="16" name="TextBox 18"/>
          <p:cNvSpPr txBox="1"/>
          <p:nvPr/>
        </p:nvSpPr>
        <p:spPr>
          <a:xfrm>
            <a:off x="1200150" y="2246875"/>
            <a:ext cx="10115550" cy="523220"/>
          </a:xfrm>
          <a:prstGeom prst="rect">
            <a:avLst/>
          </a:prstGeom>
          <a:noFill/>
        </p:spPr>
        <p:txBody>
          <a:bodyPr wrap="square" rtlCol="0">
            <a:spAutoFit/>
          </a:bodyPr>
          <a:lstStyle/>
          <a:p>
            <a:pPr fontAlgn="ctr"/>
            <a:r>
              <a:rPr lang="zh-CN" altLang="zh-CN" sz="2800" dirty="0"/>
              <a:t>Provide users with the prediction of accidents at certain conditions.</a:t>
            </a:r>
          </a:p>
        </p:txBody>
      </p:sp>
      <p:sp>
        <p:nvSpPr>
          <p:cNvPr id="17" name="TextBox 18"/>
          <p:cNvSpPr txBox="1"/>
          <p:nvPr/>
        </p:nvSpPr>
        <p:spPr>
          <a:xfrm>
            <a:off x="1217930" y="3471691"/>
            <a:ext cx="9826308" cy="523220"/>
          </a:xfrm>
          <a:prstGeom prst="rect">
            <a:avLst/>
          </a:prstGeom>
          <a:noFill/>
        </p:spPr>
        <p:txBody>
          <a:bodyPr wrap="square" rtlCol="0">
            <a:spAutoFit/>
          </a:bodyPr>
          <a:lstStyle/>
          <a:p>
            <a:pPr fontAlgn="ctr"/>
            <a:r>
              <a:rPr lang="en-US" altLang="zh-CN" sz="2800" dirty="0"/>
              <a:t>Provide convenient tools to visualize data.</a:t>
            </a:r>
          </a:p>
        </p:txBody>
      </p:sp>
      <p:sp>
        <p:nvSpPr>
          <p:cNvPr id="18" name="TextBox 18"/>
          <p:cNvSpPr txBox="1"/>
          <p:nvPr/>
        </p:nvSpPr>
        <p:spPr>
          <a:xfrm>
            <a:off x="1206500" y="4752435"/>
            <a:ext cx="10109200" cy="523220"/>
          </a:xfrm>
          <a:prstGeom prst="rect">
            <a:avLst/>
          </a:prstGeom>
          <a:noFill/>
        </p:spPr>
        <p:txBody>
          <a:bodyPr wrap="square" rtlCol="0">
            <a:spAutoFit/>
          </a:bodyPr>
          <a:lstStyle/>
          <a:p>
            <a:pPr fontAlgn="ctr"/>
            <a:r>
              <a:rPr lang="en-US" altLang="zh-CN" sz="2800" dirty="0"/>
              <a:t>Provide interactive forms to uploads latest accidents.</a:t>
            </a:r>
          </a:p>
        </p:txBody>
      </p:sp>
      <p:sp>
        <p:nvSpPr>
          <p:cNvPr id="19" name="矩形 18"/>
          <p:cNvSpPr/>
          <p:nvPr/>
        </p:nvSpPr>
        <p:spPr>
          <a:xfrm>
            <a:off x="2662237" y="7119619"/>
            <a:ext cx="1663909" cy="34048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B/S framwork</a:t>
            </a:r>
          </a:p>
        </p:txBody>
      </p:sp>
      <p:sp>
        <p:nvSpPr>
          <p:cNvPr id="20" name="矩形 19"/>
          <p:cNvSpPr/>
          <p:nvPr/>
        </p:nvSpPr>
        <p:spPr>
          <a:xfrm>
            <a:off x="5056187" y="7088822"/>
            <a:ext cx="2283460"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smartphone and PC</a:t>
            </a:r>
          </a:p>
        </p:txBody>
      </p:sp>
      <p:sp>
        <p:nvSpPr>
          <p:cNvPr id="21" name="矩形 20"/>
          <p:cNvSpPr/>
          <p:nvPr/>
        </p:nvSpPr>
        <p:spPr>
          <a:xfrm>
            <a:off x="7970837" y="7088822"/>
            <a:ext cx="1923415" cy="340360"/>
          </a:xfrm>
          <a:prstGeom prst="rect">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Three languages</a:t>
            </a:r>
          </a:p>
        </p:txBody>
      </p:sp>
      <p:sp>
        <p:nvSpPr>
          <p:cNvPr id="2" name="燕尾形 1"/>
          <p:cNvSpPr/>
          <p:nvPr/>
        </p:nvSpPr>
        <p:spPr>
          <a:xfrm>
            <a:off x="1217613" y="162299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燕尾形 12"/>
          <p:cNvSpPr/>
          <p:nvPr/>
        </p:nvSpPr>
        <p:spPr>
          <a:xfrm>
            <a:off x="1370013" y="162299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燕尾形 21"/>
          <p:cNvSpPr/>
          <p:nvPr/>
        </p:nvSpPr>
        <p:spPr>
          <a:xfrm>
            <a:off x="1522413" y="162299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燕尾形 22"/>
          <p:cNvSpPr/>
          <p:nvPr/>
        </p:nvSpPr>
        <p:spPr>
          <a:xfrm>
            <a:off x="1217613" y="2847809"/>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燕尾形 23"/>
          <p:cNvSpPr/>
          <p:nvPr/>
        </p:nvSpPr>
        <p:spPr>
          <a:xfrm>
            <a:off x="1370013" y="2847809"/>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燕尾形 24"/>
          <p:cNvSpPr/>
          <p:nvPr/>
        </p:nvSpPr>
        <p:spPr>
          <a:xfrm>
            <a:off x="1522413" y="2847809"/>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燕尾形 25"/>
          <p:cNvSpPr/>
          <p:nvPr/>
        </p:nvSpPr>
        <p:spPr>
          <a:xfrm>
            <a:off x="1255713" y="4128553"/>
            <a:ext cx="177800" cy="337819"/>
          </a:xfrm>
          <a:prstGeom prst="chevron">
            <a:avLst/>
          </a:prstGeom>
          <a:solidFill>
            <a:srgbClr val="1BA0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燕尾形 26"/>
          <p:cNvSpPr/>
          <p:nvPr/>
        </p:nvSpPr>
        <p:spPr>
          <a:xfrm>
            <a:off x="1408113" y="4128553"/>
            <a:ext cx="177800" cy="337819"/>
          </a:xfrm>
          <a:prstGeom prst="chevron">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燕尾形 27"/>
          <p:cNvSpPr/>
          <p:nvPr/>
        </p:nvSpPr>
        <p:spPr>
          <a:xfrm>
            <a:off x="1560513" y="4128553"/>
            <a:ext cx="177800" cy="337819"/>
          </a:xfrm>
          <a:prstGeom prst="chevron">
            <a:avLst/>
          </a:prstGeom>
          <a:solidFill>
            <a:srgbClr val="0D5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717722240"/>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1514</TotalTime>
  <Words>794</Words>
  <Application>Microsoft Macintosh PowerPoint</Application>
  <PresentationFormat>宽屏</PresentationFormat>
  <Paragraphs>106</Paragraphs>
  <Slides>29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宋体</vt:lpstr>
      <vt:lpstr>微软雅黑</vt:lpstr>
      <vt:lpstr>Calibri</vt:lpstr>
      <vt:lpstr>Levenim MT</vt:lpstr>
      <vt:lpstr>Arial</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何 书豪</cp:lastModifiedBy>
  <cp:revision>9</cp:revision>
  <dcterms:created xsi:type="dcterms:W3CDTF">2019-05-06T09:20:34Z</dcterms:created>
  <dcterms:modified xsi:type="dcterms:W3CDTF">2019-05-07T14:09:26Z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