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2464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3CF5C-D888-884D-B698-ABAF995E87F8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9DE03-852C-8C42-8C11-3003D46C4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3296-BD85-5940-A9CA-62A3CBCCB442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3B0B-8D32-2742-A64D-3D7FD5EB7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63" y="238352"/>
            <a:ext cx="626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Introduction to Data Analysis &amp; Visualization with R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orkshop handout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200" y="1206500"/>
            <a:ext cx="3060700" cy="30607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03408" y="1206500"/>
            <a:ext cx="3060700" cy="30607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200" y="4902200"/>
            <a:ext cx="3060700" cy="30607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3408" y="4902200"/>
            <a:ext cx="3060700" cy="30607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200" y="1308100"/>
            <a:ext cx="306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Helpful intro commands</a:t>
            </a:r>
          </a:p>
          <a:p>
            <a:r>
              <a:rPr lang="en-US" dirty="0" smtClean="0"/>
              <a:t>  data() - list all </a:t>
            </a:r>
            <a:r>
              <a:rPr lang="en-US" dirty="0" err="1" smtClean="0"/>
              <a:t>builtin</a:t>
            </a:r>
            <a:r>
              <a:rPr lang="en-US" dirty="0" smtClean="0"/>
              <a:t> datasets</a:t>
            </a:r>
          </a:p>
          <a:p>
            <a:r>
              <a:rPr lang="en-US" dirty="0" smtClean="0"/>
              <a:t>  data(package = .packages(</a:t>
            </a:r>
            <a:r>
              <a:rPr lang="en-US" dirty="0" err="1" smtClean="0"/>
              <a:t>all.available</a:t>
            </a:r>
            <a:r>
              <a:rPr lang="en-US" dirty="0" smtClean="0"/>
              <a:t> = TRUE)) - list all datasets </a:t>
            </a:r>
            <a:r>
              <a:rPr lang="en-US" dirty="0" err="1" smtClean="0"/>
              <a:t>builtin</a:t>
            </a:r>
            <a:r>
              <a:rPr lang="en-US" dirty="0" smtClean="0"/>
              <a:t> to all installed packages</a:t>
            </a:r>
          </a:p>
          <a:p>
            <a:r>
              <a:rPr lang="en-US" dirty="0" smtClean="0"/>
              <a:t>  library() - list all installed packages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help.start</a:t>
            </a:r>
            <a:r>
              <a:rPr lang="en-US" dirty="0" smtClean="0"/>
              <a:t>() - reference manuals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p</dc:creator>
  <cp:lastModifiedBy>q p</cp:lastModifiedBy>
  <cp:revision>2</cp:revision>
  <dcterms:created xsi:type="dcterms:W3CDTF">2016-01-20T13:48:36Z</dcterms:created>
  <dcterms:modified xsi:type="dcterms:W3CDTF">2016-01-20T14:47:38Z</dcterms:modified>
</cp:coreProperties>
</file>