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58" r:id="rId9"/>
    <p:sldId id="265" r:id="rId10"/>
    <p:sldId id="266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4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4F48-1A0E-1840-BE9C-E5834D1B8BE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5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studio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ran.r-project.org/" TargetMode="External"/><Relationship Id="rId3" Type="http://schemas.openxmlformats.org/officeDocument/2006/relationships/hyperlink" Target="https://www.rstudio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80" y="1519343"/>
            <a:ext cx="7772400" cy="1470025"/>
          </a:xfrm>
        </p:spPr>
        <p:txBody>
          <a:bodyPr/>
          <a:lstStyle/>
          <a:p>
            <a:r>
              <a:rPr lang="en-US" dirty="0"/>
              <a:t>Introduction to Data Analysis &amp; Visualization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580" y="3886200"/>
            <a:ext cx="6400800" cy="1752600"/>
          </a:xfrm>
        </p:spPr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Zelip</a:t>
            </a:r>
            <a:endParaRPr lang="en-US" dirty="0"/>
          </a:p>
          <a:p>
            <a:r>
              <a:rPr lang="en-US" dirty="0"/>
              <a:t>Emerging Technologies </a:t>
            </a:r>
            <a:r>
              <a:rPr lang="en-US" dirty="0" smtClean="0"/>
              <a:t>Librarian</a:t>
            </a:r>
          </a:p>
          <a:p>
            <a:r>
              <a:rPr lang="en-US" dirty="0" err="1" smtClean="0"/>
              <a:t>bzelip@hshsl.umaryland.edu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 smtClean="0"/>
              <a:t>RStudio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67234" y="1258148"/>
            <a:ext cx="821851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>
                <a:hlinkClick r:id="rId2"/>
              </a:rPr>
              <a:t>https://www.rstudio.com</a:t>
            </a:r>
            <a:r>
              <a:rPr lang="en-US" sz="2500" dirty="0" smtClean="0">
                <a:hlinkClick r:id="rId2"/>
              </a:rPr>
              <a:t>/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Free and open source software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Most popular integrated development environment (IDE) for R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Combines the power of the command line with the usability of a graphical user interface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Provides the same experience across operating systems (which the R application and other GUIs do not)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Requires prior R installation</a:t>
            </a:r>
          </a:p>
        </p:txBody>
      </p:sp>
    </p:spTree>
    <p:extLst>
      <p:ext uri="{BB962C8B-B14F-4D97-AF65-F5344CB8AC3E}">
        <p14:creationId xmlns:p14="http://schemas.microsoft.com/office/powerpoint/2010/main" val="372912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67" y="263592"/>
            <a:ext cx="82784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Brief Look at R Syntax for Basic Calculation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956426"/>
            <a:ext cx="8407400" cy="58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Brief Look at </a:t>
            </a:r>
            <a:r>
              <a:rPr lang="en-US" sz="3500" dirty="0" smtClean="0"/>
              <a:t>More Useful </a:t>
            </a:r>
            <a:r>
              <a:rPr lang="en-US" sz="3500" dirty="0" smtClean="0"/>
              <a:t>R Syntax</a:t>
            </a:r>
            <a:endParaRPr lang="en-US" sz="3500" dirty="0"/>
          </a:p>
        </p:txBody>
      </p:sp>
      <p:pic>
        <p:nvPicPr>
          <p:cNvPr id="4" name="Picture 3" descr="more_useful_synt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5" y="1094824"/>
            <a:ext cx="8621610" cy="46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0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7780" y="1519343"/>
            <a:ext cx="7772400" cy="9249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8894" y="2892005"/>
            <a:ext cx="5966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R, </a:t>
            </a:r>
            <a:r>
              <a:rPr lang="en-US" sz="2800" dirty="0">
                <a:hlinkClick r:id="rId2"/>
              </a:rPr>
              <a:t>https://cran.r-project.org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RStudio</a:t>
            </a:r>
            <a:r>
              <a:rPr lang="en-US" sz="2800" dirty="0"/>
              <a:t>, </a:t>
            </a:r>
            <a:r>
              <a:rPr lang="en-US" sz="2800" dirty="0">
                <a:hlinkClick r:id="rId3"/>
              </a:rPr>
              <a:t>https://www.rstudio.com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3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7780" y="1519343"/>
            <a:ext cx="7772400" cy="9249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HANDS-ON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0416" y="4243781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Scope of Workshop</a:t>
            </a:r>
            <a:endParaRPr 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00" y="4956461"/>
            <a:ext cx="5743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500" dirty="0" smtClean="0"/>
              <a:t>Demonstration over </a:t>
            </a:r>
            <a:r>
              <a:rPr lang="en-US" sz="2500" dirty="0" smtClean="0"/>
              <a:t>explanation of statistical concepts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Agenda of Workshop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1708700" y="970580"/>
            <a:ext cx="5743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R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Practice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Plotting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Analyzing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Cleaning data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906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444"/>
            <a:ext cx="9144000" cy="5161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Examples of Workshop Output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132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1444"/>
            <a:ext cx="9143998" cy="5161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Examples of Workshop Output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791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5"/>
          <a:stretch/>
        </p:blipFill>
        <p:spPr>
          <a:xfrm>
            <a:off x="457564" y="1341444"/>
            <a:ext cx="8253640" cy="5161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Examples of Workshop Output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46453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2"/>
          <a:stretch/>
        </p:blipFill>
        <p:spPr>
          <a:xfrm>
            <a:off x="647740" y="1517673"/>
            <a:ext cx="7870269" cy="480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Examples of Workshop Output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01861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About R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67234" y="1258148"/>
            <a:ext cx="821851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>
                <a:hlinkClick r:id="rId2"/>
              </a:rPr>
              <a:t>https://www.r-project.org</a:t>
            </a:r>
            <a:r>
              <a:rPr lang="en-US" sz="2500" dirty="0" smtClean="0">
                <a:hlinkClick r:id="rId2"/>
              </a:rPr>
              <a:t>/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Free and open source software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Runs on Windows, OSX, GNU/Linux, FreeBSD, and more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Created in ‘93 as a free software version of the S language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R is a programming language and environment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Default install provides “base R” suite of packages, or tools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Install more packages via CRAN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CRAN = Comprehensive R Archive Network</a:t>
            </a:r>
            <a:endParaRPr lang="en-US" sz="2500" dirty="0"/>
          </a:p>
          <a:p>
            <a:pPr marL="800100" lvl="1" indent="-342900">
              <a:buFont typeface="Arial"/>
              <a:buChar char="•"/>
            </a:pPr>
            <a:r>
              <a:rPr lang="en-US" sz="2500" dirty="0">
                <a:hlinkClick r:id="rId3"/>
              </a:rPr>
              <a:t>https://cran.r-project.org</a:t>
            </a:r>
            <a:r>
              <a:rPr lang="en-US" sz="2500" dirty="0" smtClean="0">
                <a:hlinkClick r:id="rId3"/>
              </a:rPr>
              <a:t>/</a:t>
            </a:r>
            <a:endParaRPr lang="en-US" sz="2500" dirty="0"/>
          </a:p>
          <a:p>
            <a:pPr marL="800100" lvl="1" indent="-342900">
              <a:buFont typeface="Arial"/>
              <a:buChar char="•"/>
            </a:pPr>
            <a:r>
              <a:rPr lang="en-US" sz="2500" dirty="0"/>
              <a:t>p</a:t>
            </a:r>
            <a:r>
              <a:rPr lang="en-US" sz="2500" dirty="0" smtClean="0"/>
              <a:t>rovides downloads for R and most packages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/>
              <a:t>p</a:t>
            </a:r>
            <a:r>
              <a:rPr lang="en-US" sz="2500" dirty="0" smtClean="0"/>
              <a:t>rovides documentation for all available packages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Very active global community of users and developers</a:t>
            </a:r>
          </a:p>
          <a:p>
            <a:pPr marL="800100" lvl="1" indent="-342900">
              <a:buFont typeface="Arial"/>
              <a:buChar char="•"/>
            </a:pPr>
            <a:endParaRPr lang="en-US" sz="2500" dirty="0" smtClean="0"/>
          </a:p>
          <a:p>
            <a:pPr marL="342900" indent="-342900">
              <a:buFont typeface="Arial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7580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276266" y="1363179"/>
            <a:ext cx="4591468" cy="4591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79932" y="1566845"/>
            <a:ext cx="4184136" cy="41841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16831" y="2701489"/>
            <a:ext cx="1910338" cy="1910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01721" y="3395048"/>
            <a:ext cx="1140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ase 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8337" y="4587863"/>
            <a:ext cx="21873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/>
              <a:t>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party </a:t>
            </a:r>
          </a:p>
          <a:p>
            <a:pPr algn="ctr"/>
            <a:r>
              <a:rPr lang="en-US" sz="2500" dirty="0" smtClean="0"/>
              <a:t>CRAN packages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97559" y="5794554"/>
            <a:ext cx="2749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party packages not yet in CRAN</a:t>
            </a:r>
            <a:endParaRPr lang="en-US" sz="25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00718" y="5080228"/>
            <a:ext cx="862585" cy="81475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R’s </a:t>
            </a:r>
            <a:r>
              <a:rPr lang="en-US" sz="3500" dirty="0" smtClean="0"/>
              <a:t>Package Ecosystem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19773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Programming Features of R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67234" y="1258148"/>
            <a:ext cx="821851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/>
              <a:t>Interpreted language (commands are executed directly and output is provided immediately)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Accessible via: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/>
              <a:t>a</a:t>
            </a:r>
            <a:r>
              <a:rPr lang="en-US" sz="2500" dirty="0" smtClean="0"/>
              <a:t>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/>
              <a:t>t</a:t>
            </a:r>
            <a:r>
              <a:rPr lang="en-US" sz="2500" dirty="0" smtClean="0"/>
              <a:t>he R application itself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party graphical user interfaces, like </a:t>
            </a:r>
            <a:r>
              <a:rPr lang="en-US" sz="2500" dirty="0" err="1" smtClean="0"/>
              <a:t>RStudio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Supports </a:t>
            </a:r>
            <a:r>
              <a:rPr lang="en-US" sz="2500" dirty="0"/>
              <a:t>procedural programming with functions and some object-oriented </a:t>
            </a:r>
            <a:r>
              <a:rPr lang="en-US" sz="2500" dirty="0" smtClean="0"/>
              <a:t>programming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/>
              <a:t>data structures </a:t>
            </a:r>
            <a:r>
              <a:rPr lang="en-US" sz="2500" dirty="0" smtClean="0"/>
              <a:t>include: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vectors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arrays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data frames</a:t>
            </a:r>
            <a:endParaRPr lang="en-US" sz="2500" dirty="0"/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07600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325</Words>
  <Application>Microsoft Macintosh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Data Analysis &amp; Visualization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 &amp; Visualization with R</dc:title>
  <dc:creator>q p</dc:creator>
  <cp:lastModifiedBy>q p</cp:lastModifiedBy>
  <cp:revision>34</cp:revision>
  <dcterms:created xsi:type="dcterms:W3CDTF">2016-01-20T00:13:34Z</dcterms:created>
  <dcterms:modified xsi:type="dcterms:W3CDTF">2016-01-27T15:45:47Z</dcterms:modified>
</cp:coreProperties>
</file>