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 showGuides="1">
      <p:cViewPr varScale="1">
        <p:scale>
          <a:sx n="88" d="100"/>
          <a:sy n="88" d="100"/>
        </p:scale>
        <p:origin x="184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4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A3EA-59CF-9345-9475-00D60908688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E5B3-366C-3E41-AEC0-90547A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89648" y="1594624"/>
            <a:ext cx="4873083" cy="245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7372" y="372416"/>
            <a:ext cx="88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TITLE </a:t>
            </a:r>
            <a:r>
              <a:rPr lang="en-US" smtClean="0"/>
              <a:t>OF ADAPTER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9794" y="1583473"/>
            <a:ext cx="4873083" cy="2464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9647" y="4198433"/>
            <a:ext cx="4873083" cy="245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9795" y="4198433"/>
            <a:ext cx="4873083" cy="245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94631" y="655445"/>
            <a:ext cx="88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this general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2016-04-25T20:32:24Z</dcterms:created>
  <dcterms:modified xsi:type="dcterms:W3CDTF">2016-04-25T20:38:23Z</dcterms:modified>
</cp:coreProperties>
</file>