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70" r:id="rId4"/>
    <p:sldId id="271" r:id="rId5"/>
    <p:sldId id="268" r:id="rId6"/>
    <p:sldId id="27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896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6D57C-9032-499E-90C3-8A079B25503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1D2952-0BC1-4431-95E0-724EC267BA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sleep_hours</a:t>
          </a:r>
          <a:r>
            <a:rPr lang="en-US" dirty="0"/>
            <a:t>: 7</a:t>
          </a:r>
        </a:p>
      </dgm:t>
    </dgm:pt>
    <dgm:pt modelId="{F363216F-7E6E-488E-8353-9B4DAADBC97C}" type="parTrans" cxnId="{60B96092-F7BF-4E17-B150-BB0BE9C4A61A}">
      <dgm:prSet/>
      <dgm:spPr/>
      <dgm:t>
        <a:bodyPr/>
        <a:lstStyle/>
        <a:p>
          <a:endParaRPr lang="en-US"/>
        </a:p>
      </dgm:t>
    </dgm:pt>
    <dgm:pt modelId="{1580E27F-7197-44CF-AC20-665BF4046CCA}" type="sibTrans" cxnId="{60B96092-F7BF-4E17-B150-BB0BE9C4A6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828A94-F8E4-48DB-8D27-35DADE3C10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stress_level</a:t>
          </a:r>
          <a:r>
            <a:rPr lang="en-US" dirty="0"/>
            <a:t>: 6</a:t>
          </a:r>
        </a:p>
      </dgm:t>
    </dgm:pt>
    <dgm:pt modelId="{C9002207-7342-4CCD-BC1E-E62CDD3EA89E}" type="parTrans" cxnId="{2670D895-7F2A-44D9-A075-29955DD441CE}">
      <dgm:prSet/>
      <dgm:spPr/>
      <dgm:t>
        <a:bodyPr/>
        <a:lstStyle/>
        <a:p>
          <a:endParaRPr lang="en-US"/>
        </a:p>
      </dgm:t>
    </dgm:pt>
    <dgm:pt modelId="{91517840-D1F8-4940-9CB4-DAC612CBE9B2}" type="sibTrans" cxnId="{2670D895-7F2A-44D9-A075-29955DD441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A7B5B5-81FF-4C38-B412-2593198E85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steps: 3200</a:t>
          </a:r>
        </a:p>
      </dgm:t>
    </dgm:pt>
    <dgm:pt modelId="{724C45A2-5216-494D-95F1-25D92BBE31BE}" type="parTrans" cxnId="{9209EFE2-E107-4B9D-BE76-DE40DF3EE34F}">
      <dgm:prSet/>
      <dgm:spPr/>
      <dgm:t>
        <a:bodyPr/>
        <a:lstStyle/>
        <a:p>
          <a:endParaRPr lang="en-US"/>
        </a:p>
      </dgm:t>
    </dgm:pt>
    <dgm:pt modelId="{6B8B659E-9258-4700-ACA9-93249CF7DD74}" type="sibTrans" cxnId="{9209EFE2-E107-4B9D-BE76-DE40DF3EE3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4D82E0-9408-498D-8901-67B6769D8D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</a:t>
          </a:r>
          <a:r>
            <a:rPr lang="en-US" dirty="0" err="1"/>
            <a:t>energy_level</a:t>
          </a:r>
          <a:r>
            <a:rPr lang="en-US" dirty="0"/>
            <a:t>: 4</a:t>
          </a:r>
        </a:p>
      </dgm:t>
    </dgm:pt>
    <dgm:pt modelId="{6A06077B-336A-4914-9CCD-B091F235DDCB}" type="parTrans" cxnId="{3CDB168A-FAAF-448D-B383-84FCC923A2B4}">
      <dgm:prSet/>
      <dgm:spPr/>
      <dgm:t>
        <a:bodyPr/>
        <a:lstStyle/>
        <a:p>
          <a:endParaRPr lang="en-US"/>
        </a:p>
      </dgm:t>
    </dgm:pt>
    <dgm:pt modelId="{9554F394-37E3-4F65-8BFF-A8069017BFBB}" type="sibTrans" cxnId="{3CDB168A-FAAF-448D-B383-84FCC923A2B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F70608-407C-46AF-AA62-EA23A1C1AC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mood: anxious</a:t>
          </a:r>
        </a:p>
      </dgm:t>
    </dgm:pt>
    <dgm:pt modelId="{682D42AA-664F-44C5-97A1-65CC18970D1F}" type="parTrans" cxnId="{FF246A02-858D-4461-9ED0-9E0A9055CE42}">
      <dgm:prSet/>
      <dgm:spPr/>
      <dgm:t>
        <a:bodyPr/>
        <a:lstStyle/>
        <a:p>
          <a:endParaRPr lang="en-US"/>
        </a:p>
      </dgm:t>
    </dgm:pt>
    <dgm:pt modelId="{9454DA16-75B4-4A47-8681-363B5F1C8002}" type="sibTrans" cxnId="{FF246A02-858D-4461-9ED0-9E0A9055CE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DFBEAE-E577-4F38-9AE2-49BE6C8D3D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weather: clear</a:t>
          </a:r>
        </a:p>
      </dgm:t>
    </dgm:pt>
    <dgm:pt modelId="{0042AC8C-D91B-473D-BBD7-77B64E3257DA}" type="parTrans" cxnId="{162853DD-940F-4CA5-B667-827E92100581}">
      <dgm:prSet/>
      <dgm:spPr/>
      <dgm:t>
        <a:bodyPr/>
        <a:lstStyle/>
        <a:p>
          <a:endParaRPr lang="en-US"/>
        </a:p>
      </dgm:t>
    </dgm:pt>
    <dgm:pt modelId="{014352C1-93FB-4518-ABB0-B40A7E540174}" type="sibTrans" cxnId="{162853DD-940F-4CA5-B667-827E921005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A2BCCA-9008-4402-861D-1ADC9E9D98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digestive_issue</a:t>
          </a:r>
          <a:r>
            <a:rPr lang="en-US" dirty="0"/>
            <a:t>: True</a:t>
          </a:r>
        </a:p>
      </dgm:t>
    </dgm:pt>
    <dgm:pt modelId="{0263B7EF-633B-4EBD-B817-C4D6DEF2377D}" type="parTrans" cxnId="{A31B27CC-E02C-44F7-8D2F-290930BA51FB}">
      <dgm:prSet/>
      <dgm:spPr/>
      <dgm:t>
        <a:bodyPr/>
        <a:lstStyle/>
        <a:p>
          <a:endParaRPr lang="en-US"/>
        </a:p>
      </dgm:t>
    </dgm:pt>
    <dgm:pt modelId="{CC01ACE8-FAF2-43C0-A2D1-C9AD9D6D145E}" type="sibTrans" cxnId="{A31B27CC-E02C-44F7-8D2F-290930BA51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23FE4B-5259-4A92-AF0B-33306933ED00}" type="pres">
      <dgm:prSet presAssocID="{9AA6D57C-9032-499E-90C3-8A079B25503C}" presName="root" presStyleCnt="0">
        <dgm:presLayoutVars>
          <dgm:dir/>
          <dgm:resizeHandles val="exact"/>
        </dgm:presLayoutVars>
      </dgm:prSet>
      <dgm:spPr/>
    </dgm:pt>
    <dgm:pt modelId="{B98DD6B2-5992-4821-A10F-D3B0EC2D66ED}" type="pres">
      <dgm:prSet presAssocID="{9AA6D57C-9032-499E-90C3-8A079B25503C}" presName="container" presStyleCnt="0">
        <dgm:presLayoutVars>
          <dgm:dir/>
          <dgm:resizeHandles val="exact"/>
        </dgm:presLayoutVars>
      </dgm:prSet>
      <dgm:spPr/>
    </dgm:pt>
    <dgm:pt modelId="{BEE840A3-1096-44A1-A624-2C9D0870E8DD}" type="pres">
      <dgm:prSet presAssocID="{E91D2952-0BC1-4431-95E0-724EC267BA08}" presName="compNode" presStyleCnt="0"/>
      <dgm:spPr/>
    </dgm:pt>
    <dgm:pt modelId="{3A6ED099-B149-46E2-8943-46E990C798F0}" type="pres">
      <dgm:prSet presAssocID="{E91D2952-0BC1-4431-95E0-724EC267BA08}" presName="iconBgRect" presStyleLbl="bgShp" presStyleIdx="0" presStyleCnt="7"/>
      <dgm:spPr/>
    </dgm:pt>
    <dgm:pt modelId="{913BD16E-8A97-4D65-A0DB-88DECBABA7E5}" type="pres">
      <dgm:prSet presAssocID="{E91D2952-0BC1-4431-95E0-724EC267BA0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E9FBCB79-2533-41C2-8911-D7B50EADBEE5}" type="pres">
      <dgm:prSet presAssocID="{E91D2952-0BC1-4431-95E0-724EC267BA08}" presName="spaceRect" presStyleCnt="0"/>
      <dgm:spPr/>
    </dgm:pt>
    <dgm:pt modelId="{743DBD40-6116-4072-8499-C5AD844E47ED}" type="pres">
      <dgm:prSet presAssocID="{E91D2952-0BC1-4431-95E0-724EC267BA08}" presName="textRect" presStyleLbl="revTx" presStyleIdx="0" presStyleCnt="7">
        <dgm:presLayoutVars>
          <dgm:chMax val="1"/>
          <dgm:chPref val="1"/>
        </dgm:presLayoutVars>
      </dgm:prSet>
      <dgm:spPr/>
    </dgm:pt>
    <dgm:pt modelId="{002A8ABF-2840-4180-9747-913EB962D7D8}" type="pres">
      <dgm:prSet presAssocID="{1580E27F-7197-44CF-AC20-665BF4046CCA}" presName="sibTrans" presStyleLbl="sibTrans2D1" presStyleIdx="0" presStyleCnt="0"/>
      <dgm:spPr/>
    </dgm:pt>
    <dgm:pt modelId="{2EA7A524-575F-486D-8F10-B92F859260A8}" type="pres">
      <dgm:prSet presAssocID="{9D828A94-F8E4-48DB-8D27-35DADE3C10AC}" presName="compNode" presStyleCnt="0"/>
      <dgm:spPr/>
    </dgm:pt>
    <dgm:pt modelId="{69A4CBD6-42C9-4DAC-8BB0-0B5CBB926F36}" type="pres">
      <dgm:prSet presAssocID="{9D828A94-F8E4-48DB-8D27-35DADE3C10AC}" presName="iconBgRect" presStyleLbl="bgShp" presStyleIdx="1" presStyleCnt="7"/>
      <dgm:spPr/>
    </dgm:pt>
    <dgm:pt modelId="{CAB09700-5C0E-42C6-A5B5-6D5A72224E95}" type="pres">
      <dgm:prSet presAssocID="{9D828A94-F8E4-48DB-8D27-35DADE3C10A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7736BB0-8700-4A23-8EE8-99A52C54F677}" type="pres">
      <dgm:prSet presAssocID="{9D828A94-F8E4-48DB-8D27-35DADE3C10AC}" presName="spaceRect" presStyleCnt="0"/>
      <dgm:spPr/>
    </dgm:pt>
    <dgm:pt modelId="{CE3CE560-E206-4D61-B7D7-A2F96F3BF3AF}" type="pres">
      <dgm:prSet presAssocID="{9D828A94-F8E4-48DB-8D27-35DADE3C10AC}" presName="textRect" presStyleLbl="revTx" presStyleIdx="1" presStyleCnt="7">
        <dgm:presLayoutVars>
          <dgm:chMax val="1"/>
          <dgm:chPref val="1"/>
        </dgm:presLayoutVars>
      </dgm:prSet>
      <dgm:spPr/>
    </dgm:pt>
    <dgm:pt modelId="{1CD84F6E-5B30-421A-B08F-93213B1DE997}" type="pres">
      <dgm:prSet presAssocID="{91517840-D1F8-4940-9CB4-DAC612CBE9B2}" presName="sibTrans" presStyleLbl="sibTrans2D1" presStyleIdx="0" presStyleCnt="0"/>
      <dgm:spPr/>
    </dgm:pt>
    <dgm:pt modelId="{B4AC74DB-E73A-4A80-B184-2EC2EA67E845}" type="pres">
      <dgm:prSet presAssocID="{4FA7B5B5-81FF-4C38-B412-2593198E855C}" presName="compNode" presStyleCnt="0"/>
      <dgm:spPr/>
    </dgm:pt>
    <dgm:pt modelId="{DEDD3A0A-8E31-4FB1-931C-FD0D1D18D584}" type="pres">
      <dgm:prSet presAssocID="{4FA7B5B5-81FF-4C38-B412-2593198E855C}" presName="iconBgRect" presStyleLbl="bgShp" presStyleIdx="2" presStyleCnt="7"/>
      <dgm:spPr/>
    </dgm:pt>
    <dgm:pt modelId="{8E36AF77-D616-4867-9326-4EF7A6F2F954}" type="pres">
      <dgm:prSet presAssocID="{4FA7B5B5-81FF-4C38-B412-2593198E855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2FF2D197-FA74-4A75-8E99-68E014B5414D}" type="pres">
      <dgm:prSet presAssocID="{4FA7B5B5-81FF-4C38-B412-2593198E855C}" presName="spaceRect" presStyleCnt="0"/>
      <dgm:spPr/>
    </dgm:pt>
    <dgm:pt modelId="{BD6AB9EA-6ED4-4B76-B834-EC3B4418053E}" type="pres">
      <dgm:prSet presAssocID="{4FA7B5B5-81FF-4C38-B412-2593198E855C}" presName="textRect" presStyleLbl="revTx" presStyleIdx="2" presStyleCnt="7">
        <dgm:presLayoutVars>
          <dgm:chMax val="1"/>
          <dgm:chPref val="1"/>
        </dgm:presLayoutVars>
      </dgm:prSet>
      <dgm:spPr/>
    </dgm:pt>
    <dgm:pt modelId="{9ED169A8-CA31-4B58-BC2A-ACBCD70AE41D}" type="pres">
      <dgm:prSet presAssocID="{6B8B659E-9258-4700-ACA9-93249CF7DD74}" presName="sibTrans" presStyleLbl="sibTrans2D1" presStyleIdx="0" presStyleCnt="0"/>
      <dgm:spPr/>
    </dgm:pt>
    <dgm:pt modelId="{2A9D5AC7-DFE3-4B0D-83B5-67049332EC2D}" type="pres">
      <dgm:prSet presAssocID="{524D82E0-9408-498D-8901-67B6769D8DC8}" presName="compNode" presStyleCnt="0"/>
      <dgm:spPr/>
    </dgm:pt>
    <dgm:pt modelId="{140FFECA-36A3-42CB-B058-D7FC84483383}" type="pres">
      <dgm:prSet presAssocID="{524D82E0-9408-498D-8901-67B6769D8DC8}" presName="iconBgRect" presStyleLbl="bgShp" presStyleIdx="3" presStyleCnt="7"/>
      <dgm:spPr/>
    </dgm:pt>
    <dgm:pt modelId="{9AFE02D5-D836-4CDB-8A0A-50EE475AE71A}" type="pres">
      <dgm:prSet presAssocID="{524D82E0-9408-498D-8901-67B6769D8DC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EBE66A88-E283-4547-B857-2377943E4B37}" type="pres">
      <dgm:prSet presAssocID="{524D82E0-9408-498D-8901-67B6769D8DC8}" presName="spaceRect" presStyleCnt="0"/>
      <dgm:spPr/>
    </dgm:pt>
    <dgm:pt modelId="{968D7199-EDC1-46EB-879F-3C1A1C5DCFDD}" type="pres">
      <dgm:prSet presAssocID="{524D82E0-9408-498D-8901-67B6769D8DC8}" presName="textRect" presStyleLbl="revTx" presStyleIdx="3" presStyleCnt="7">
        <dgm:presLayoutVars>
          <dgm:chMax val="1"/>
          <dgm:chPref val="1"/>
        </dgm:presLayoutVars>
      </dgm:prSet>
      <dgm:spPr/>
    </dgm:pt>
    <dgm:pt modelId="{BF83EFF9-0698-4F59-AE1D-CBDCC46FE6F2}" type="pres">
      <dgm:prSet presAssocID="{9554F394-37E3-4F65-8BFF-A8069017BFBB}" presName="sibTrans" presStyleLbl="sibTrans2D1" presStyleIdx="0" presStyleCnt="0"/>
      <dgm:spPr/>
    </dgm:pt>
    <dgm:pt modelId="{2C340443-78CF-4EA4-A267-407DBF1BEA0B}" type="pres">
      <dgm:prSet presAssocID="{BEF70608-407C-46AF-AA62-EA23A1C1ACDD}" presName="compNode" presStyleCnt="0"/>
      <dgm:spPr/>
    </dgm:pt>
    <dgm:pt modelId="{BB5987C8-8EC7-4137-B062-7DA6C9288D7D}" type="pres">
      <dgm:prSet presAssocID="{BEF70608-407C-46AF-AA62-EA23A1C1ACDD}" presName="iconBgRect" presStyleLbl="bgShp" presStyleIdx="4" presStyleCnt="7"/>
      <dgm:spPr/>
    </dgm:pt>
    <dgm:pt modelId="{0CEC37D1-380C-4D68-9C75-87B098DBA78C}" type="pres">
      <dgm:prSet presAssocID="{BEF70608-407C-46AF-AA62-EA23A1C1ACDD}" presName="iconRect" presStyleLbl="nod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A86FECD7-3F8F-4063-9A55-C2283F880BCA}" type="pres">
      <dgm:prSet presAssocID="{BEF70608-407C-46AF-AA62-EA23A1C1ACDD}" presName="spaceRect" presStyleCnt="0"/>
      <dgm:spPr/>
    </dgm:pt>
    <dgm:pt modelId="{065DA72B-9DED-49AA-B3E1-EFA5B4CAA286}" type="pres">
      <dgm:prSet presAssocID="{BEF70608-407C-46AF-AA62-EA23A1C1ACDD}" presName="textRect" presStyleLbl="revTx" presStyleIdx="4" presStyleCnt="7">
        <dgm:presLayoutVars>
          <dgm:chMax val="1"/>
          <dgm:chPref val="1"/>
        </dgm:presLayoutVars>
      </dgm:prSet>
      <dgm:spPr/>
    </dgm:pt>
    <dgm:pt modelId="{A0F2537A-7D22-4973-87AC-32D1008121CF}" type="pres">
      <dgm:prSet presAssocID="{9454DA16-75B4-4A47-8681-363B5F1C8002}" presName="sibTrans" presStyleLbl="sibTrans2D1" presStyleIdx="0" presStyleCnt="0"/>
      <dgm:spPr/>
    </dgm:pt>
    <dgm:pt modelId="{188EACEA-762C-4187-9938-1D75638A314B}" type="pres">
      <dgm:prSet presAssocID="{6BDFBEAE-E577-4F38-9AE2-49BE6C8D3D4E}" presName="compNode" presStyleCnt="0"/>
      <dgm:spPr/>
    </dgm:pt>
    <dgm:pt modelId="{AE51CCCD-7560-459A-9833-AF117CCCA2C7}" type="pres">
      <dgm:prSet presAssocID="{6BDFBEAE-E577-4F38-9AE2-49BE6C8D3D4E}" presName="iconBgRect" presStyleLbl="bgShp" presStyleIdx="5" presStyleCnt="7"/>
      <dgm:spPr/>
    </dgm:pt>
    <dgm:pt modelId="{067CCD48-89F7-4FF8-8D8D-2AFB05603093}" type="pres">
      <dgm:prSet presAssocID="{6BDFBEAE-E577-4F38-9AE2-49BE6C8D3D4E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95101FD-D8C8-4A38-8C9B-FB1740E4207E}" type="pres">
      <dgm:prSet presAssocID="{6BDFBEAE-E577-4F38-9AE2-49BE6C8D3D4E}" presName="spaceRect" presStyleCnt="0"/>
      <dgm:spPr/>
    </dgm:pt>
    <dgm:pt modelId="{E6C91FF0-C6EC-4D1A-8534-F4C25B3C2AE1}" type="pres">
      <dgm:prSet presAssocID="{6BDFBEAE-E577-4F38-9AE2-49BE6C8D3D4E}" presName="textRect" presStyleLbl="revTx" presStyleIdx="5" presStyleCnt="7">
        <dgm:presLayoutVars>
          <dgm:chMax val="1"/>
          <dgm:chPref val="1"/>
        </dgm:presLayoutVars>
      </dgm:prSet>
      <dgm:spPr/>
    </dgm:pt>
    <dgm:pt modelId="{66C74EFA-D2C8-43CA-AF1D-96C0C8E875AD}" type="pres">
      <dgm:prSet presAssocID="{014352C1-93FB-4518-ABB0-B40A7E540174}" presName="sibTrans" presStyleLbl="sibTrans2D1" presStyleIdx="0" presStyleCnt="0"/>
      <dgm:spPr/>
    </dgm:pt>
    <dgm:pt modelId="{0A6C001E-71C1-462A-B9E4-3FDFFFB780A7}" type="pres">
      <dgm:prSet presAssocID="{83A2BCCA-9008-4402-861D-1ADC9E9D989F}" presName="compNode" presStyleCnt="0"/>
      <dgm:spPr/>
    </dgm:pt>
    <dgm:pt modelId="{1893C190-3573-4971-927E-E2F164E2E828}" type="pres">
      <dgm:prSet presAssocID="{83A2BCCA-9008-4402-861D-1ADC9E9D989F}" presName="iconBgRect" presStyleLbl="bgShp" presStyleIdx="6" presStyleCnt="7"/>
      <dgm:spPr/>
    </dgm:pt>
    <dgm:pt modelId="{13807170-55E9-43A4-AE1D-1C37A1E26FF4}" type="pres">
      <dgm:prSet presAssocID="{83A2BCCA-9008-4402-861D-1ADC9E9D989F}" presName="iconRect" presStyleLbl="node1" presStyleIdx="6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878A1CBC-B8F9-4375-89F9-1E0E95520E9D}" type="pres">
      <dgm:prSet presAssocID="{83A2BCCA-9008-4402-861D-1ADC9E9D989F}" presName="spaceRect" presStyleCnt="0"/>
      <dgm:spPr/>
    </dgm:pt>
    <dgm:pt modelId="{ED8D2A65-F73B-4D85-A485-2EC52D2F5F6C}" type="pres">
      <dgm:prSet presAssocID="{83A2BCCA-9008-4402-861D-1ADC9E9D989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FF246A02-858D-4461-9ED0-9E0A9055CE42}" srcId="{9AA6D57C-9032-499E-90C3-8A079B25503C}" destId="{BEF70608-407C-46AF-AA62-EA23A1C1ACDD}" srcOrd="4" destOrd="0" parTransId="{682D42AA-664F-44C5-97A1-65CC18970D1F}" sibTransId="{9454DA16-75B4-4A47-8681-363B5F1C8002}"/>
    <dgm:cxn modelId="{35625C07-BCA5-B249-AACC-A901DB86918E}" type="presOf" srcId="{014352C1-93FB-4518-ABB0-B40A7E540174}" destId="{66C74EFA-D2C8-43CA-AF1D-96C0C8E875AD}" srcOrd="0" destOrd="0" presId="urn:microsoft.com/office/officeart/2018/2/layout/IconCircleList"/>
    <dgm:cxn modelId="{329C8708-CF20-004E-988E-6FD61A9406C3}" type="presOf" srcId="{9454DA16-75B4-4A47-8681-363B5F1C8002}" destId="{A0F2537A-7D22-4973-87AC-32D1008121CF}" srcOrd="0" destOrd="0" presId="urn:microsoft.com/office/officeart/2018/2/layout/IconCircleList"/>
    <dgm:cxn modelId="{67598461-8894-EB41-BFA6-FB58F0C515F8}" type="presOf" srcId="{E91D2952-0BC1-4431-95E0-724EC267BA08}" destId="{743DBD40-6116-4072-8499-C5AD844E47ED}" srcOrd="0" destOrd="0" presId="urn:microsoft.com/office/officeart/2018/2/layout/IconCircleList"/>
    <dgm:cxn modelId="{4F224777-B6F6-3B4B-8F8E-A5F3BB1FDA42}" type="presOf" srcId="{6B8B659E-9258-4700-ACA9-93249CF7DD74}" destId="{9ED169A8-CA31-4B58-BC2A-ACBCD70AE41D}" srcOrd="0" destOrd="0" presId="urn:microsoft.com/office/officeart/2018/2/layout/IconCircleList"/>
    <dgm:cxn modelId="{98519E87-8B9A-1E4E-934C-47910EABC284}" type="presOf" srcId="{BEF70608-407C-46AF-AA62-EA23A1C1ACDD}" destId="{065DA72B-9DED-49AA-B3E1-EFA5B4CAA286}" srcOrd="0" destOrd="0" presId="urn:microsoft.com/office/officeart/2018/2/layout/IconCircleList"/>
    <dgm:cxn modelId="{3CDB168A-FAAF-448D-B383-84FCC923A2B4}" srcId="{9AA6D57C-9032-499E-90C3-8A079B25503C}" destId="{524D82E0-9408-498D-8901-67B6769D8DC8}" srcOrd="3" destOrd="0" parTransId="{6A06077B-336A-4914-9CCD-B091F235DDCB}" sibTransId="{9554F394-37E3-4F65-8BFF-A8069017BFBB}"/>
    <dgm:cxn modelId="{60B96092-F7BF-4E17-B150-BB0BE9C4A61A}" srcId="{9AA6D57C-9032-499E-90C3-8A079B25503C}" destId="{E91D2952-0BC1-4431-95E0-724EC267BA08}" srcOrd="0" destOrd="0" parTransId="{F363216F-7E6E-488E-8353-9B4DAADBC97C}" sibTransId="{1580E27F-7197-44CF-AC20-665BF4046CCA}"/>
    <dgm:cxn modelId="{2670D895-7F2A-44D9-A075-29955DD441CE}" srcId="{9AA6D57C-9032-499E-90C3-8A079B25503C}" destId="{9D828A94-F8E4-48DB-8D27-35DADE3C10AC}" srcOrd="1" destOrd="0" parTransId="{C9002207-7342-4CCD-BC1E-E62CDD3EA89E}" sibTransId="{91517840-D1F8-4940-9CB4-DAC612CBE9B2}"/>
    <dgm:cxn modelId="{821108C0-B05C-EA44-A654-BCF9FBAF7DC3}" type="presOf" srcId="{83A2BCCA-9008-4402-861D-1ADC9E9D989F}" destId="{ED8D2A65-F73B-4D85-A485-2EC52D2F5F6C}" srcOrd="0" destOrd="0" presId="urn:microsoft.com/office/officeart/2018/2/layout/IconCircleList"/>
    <dgm:cxn modelId="{F68533C2-5F0B-7943-9DE8-99E34A96D64D}" type="presOf" srcId="{1580E27F-7197-44CF-AC20-665BF4046CCA}" destId="{002A8ABF-2840-4180-9747-913EB962D7D8}" srcOrd="0" destOrd="0" presId="urn:microsoft.com/office/officeart/2018/2/layout/IconCircleList"/>
    <dgm:cxn modelId="{23C904C4-60A5-7F4C-9E42-8B427C519961}" type="presOf" srcId="{9AA6D57C-9032-499E-90C3-8A079B25503C}" destId="{6D23FE4B-5259-4A92-AF0B-33306933ED00}" srcOrd="0" destOrd="0" presId="urn:microsoft.com/office/officeart/2018/2/layout/IconCircleList"/>
    <dgm:cxn modelId="{7FAFC8C5-3E8C-9E46-B19D-1801EEE83594}" type="presOf" srcId="{9D828A94-F8E4-48DB-8D27-35DADE3C10AC}" destId="{CE3CE560-E206-4D61-B7D7-A2F96F3BF3AF}" srcOrd="0" destOrd="0" presId="urn:microsoft.com/office/officeart/2018/2/layout/IconCircleList"/>
    <dgm:cxn modelId="{A31B27CC-E02C-44F7-8D2F-290930BA51FB}" srcId="{9AA6D57C-9032-499E-90C3-8A079B25503C}" destId="{83A2BCCA-9008-4402-861D-1ADC9E9D989F}" srcOrd="6" destOrd="0" parTransId="{0263B7EF-633B-4EBD-B817-C4D6DEF2377D}" sibTransId="{CC01ACE8-FAF2-43C0-A2D1-C9AD9D6D145E}"/>
    <dgm:cxn modelId="{5CED75CD-A528-4242-8936-C0388506D584}" type="presOf" srcId="{6BDFBEAE-E577-4F38-9AE2-49BE6C8D3D4E}" destId="{E6C91FF0-C6EC-4D1A-8534-F4C25B3C2AE1}" srcOrd="0" destOrd="0" presId="urn:microsoft.com/office/officeart/2018/2/layout/IconCircleList"/>
    <dgm:cxn modelId="{CF9069D8-1F32-4E44-8A93-6FC41A106AF0}" type="presOf" srcId="{4FA7B5B5-81FF-4C38-B412-2593198E855C}" destId="{BD6AB9EA-6ED4-4B76-B834-EC3B4418053E}" srcOrd="0" destOrd="0" presId="urn:microsoft.com/office/officeart/2018/2/layout/IconCircleList"/>
    <dgm:cxn modelId="{162853DD-940F-4CA5-B667-827E92100581}" srcId="{9AA6D57C-9032-499E-90C3-8A079B25503C}" destId="{6BDFBEAE-E577-4F38-9AE2-49BE6C8D3D4E}" srcOrd="5" destOrd="0" parTransId="{0042AC8C-D91B-473D-BBD7-77B64E3257DA}" sibTransId="{014352C1-93FB-4518-ABB0-B40A7E540174}"/>
    <dgm:cxn modelId="{9209EFE2-E107-4B9D-BE76-DE40DF3EE34F}" srcId="{9AA6D57C-9032-499E-90C3-8A079B25503C}" destId="{4FA7B5B5-81FF-4C38-B412-2593198E855C}" srcOrd="2" destOrd="0" parTransId="{724C45A2-5216-494D-95F1-25D92BBE31BE}" sibTransId="{6B8B659E-9258-4700-ACA9-93249CF7DD74}"/>
    <dgm:cxn modelId="{7461D0EA-0169-C049-97C7-D91B76CAE4BE}" type="presOf" srcId="{524D82E0-9408-498D-8901-67B6769D8DC8}" destId="{968D7199-EDC1-46EB-879F-3C1A1C5DCFDD}" srcOrd="0" destOrd="0" presId="urn:microsoft.com/office/officeart/2018/2/layout/IconCircleList"/>
    <dgm:cxn modelId="{0CE884FA-1195-D348-88B9-260D2BEC32C6}" type="presOf" srcId="{9554F394-37E3-4F65-8BFF-A8069017BFBB}" destId="{BF83EFF9-0698-4F59-AE1D-CBDCC46FE6F2}" srcOrd="0" destOrd="0" presId="urn:microsoft.com/office/officeart/2018/2/layout/IconCircleList"/>
    <dgm:cxn modelId="{9546DBFA-444E-B045-ABE5-22092844C532}" type="presOf" srcId="{91517840-D1F8-4940-9CB4-DAC612CBE9B2}" destId="{1CD84F6E-5B30-421A-B08F-93213B1DE997}" srcOrd="0" destOrd="0" presId="urn:microsoft.com/office/officeart/2018/2/layout/IconCircleList"/>
    <dgm:cxn modelId="{59D0CE6A-41E8-894D-97C0-50E13A84B54A}" type="presParOf" srcId="{6D23FE4B-5259-4A92-AF0B-33306933ED00}" destId="{B98DD6B2-5992-4821-A10F-D3B0EC2D66ED}" srcOrd="0" destOrd="0" presId="urn:microsoft.com/office/officeart/2018/2/layout/IconCircleList"/>
    <dgm:cxn modelId="{5C0F09C7-F2CF-4048-ADB1-C95FFAF01769}" type="presParOf" srcId="{B98DD6B2-5992-4821-A10F-D3B0EC2D66ED}" destId="{BEE840A3-1096-44A1-A624-2C9D0870E8DD}" srcOrd="0" destOrd="0" presId="urn:microsoft.com/office/officeart/2018/2/layout/IconCircleList"/>
    <dgm:cxn modelId="{9986C1A8-2CE9-C743-96CA-C05F0260BE8E}" type="presParOf" srcId="{BEE840A3-1096-44A1-A624-2C9D0870E8DD}" destId="{3A6ED099-B149-46E2-8943-46E990C798F0}" srcOrd="0" destOrd="0" presId="urn:microsoft.com/office/officeart/2018/2/layout/IconCircleList"/>
    <dgm:cxn modelId="{C494954E-66C4-F84A-BD8C-A4C61714A955}" type="presParOf" srcId="{BEE840A3-1096-44A1-A624-2C9D0870E8DD}" destId="{913BD16E-8A97-4D65-A0DB-88DECBABA7E5}" srcOrd="1" destOrd="0" presId="urn:microsoft.com/office/officeart/2018/2/layout/IconCircleList"/>
    <dgm:cxn modelId="{79DCED20-F5CC-844C-9588-F285142E911E}" type="presParOf" srcId="{BEE840A3-1096-44A1-A624-2C9D0870E8DD}" destId="{E9FBCB79-2533-41C2-8911-D7B50EADBEE5}" srcOrd="2" destOrd="0" presId="urn:microsoft.com/office/officeart/2018/2/layout/IconCircleList"/>
    <dgm:cxn modelId="{68347303-F6C2-A84C-89BC-66C060113B8B}" type="presParOf" srcId="{BEE840A3-1096-44A1-A624-2C9D0870E8DD}" destId="{743DBD40-6116-4072-8499-C5AD844E47ED}" srcOrd="3" destOrd="0" presId="urn:microsoft.com/office/officeart/2018/2/layout/IconCircleList"/>
    <dgm:cxn modelId="{8606879A-9FE7-3E48-A6CB-3FECE81A3847}" type="presParOf" srcId="{B98DD6B2-5992-4821-A10F-D3B0EC2D66ED}" destId="{002A8ABF-2840-4180-9747-913EB962D7D8}" srcOrd="1" destOrd="0" presId="urn:microsoft.com/office/officeart/2018/2/layout/IconCircleList"/>
    <dgm:cxn modelId="{956835A5-0B52-E149-8128-F6CA912A0A45}" type="presParOf" srcId="{B98DD6B2-5992-4821-A10F-D3B0EC2D66ED}" destId="{2EA7A524-575F-486D-8F10-B92F859260A8}" srcOrd="2" destOrd="0" presId="urn:microsoft.com/office/officeart/2018/2/layout/IconCircleList"/>
    <dgm:cxn modelId="{FB8504C6-8DFC-B541-BE58-23D2743896A1}" type="presParOf" srcId="{2EA7A524-575F-486D-8F10-B92F859260A8}" destId="{69A4CBD6-42C9-4DAC-8BB0-0B5CBB926F36}" srcOrd="0" destOrd="0" presId="urn:microsoft.com/office/officeart/2018/2/layout/IconCircleList"/>
    <dgm:cxn modelId="{BFADA7D7-B5B6-8B43-BB4C-619A756328E2}" type="presParOf" srcId="{2EA7A524-575F-486D-8F10-B92F859260A8}" destId="{CAB09700-5C0E-42C6-A5B5-6D5A72224E95}" srcOrd="1" destOrd="0" presId="urn:microsoft.com/office/officeart/2018/2/layout/IconCircleList"/>
    <dgm:cxn modelId="{FEB3B281-CE10-1D44-8CCC-419ED256579F}" type="presParOf" srcId="{2EA7A524-575F-486D-8F10-B92F859260A8}" destId="{F7736BB0-8700-4A23-8EE8-99A52C54F677}" srcOrd="2" destOrd="0" presId="urn:microsoft.com/office/officeart/2018/2/layout/IconCircleList"/>
    <dgm:cxn modelId="{0235E7D5-B020-604C-8996-94B4D9FA6BD6}" type="presParOf" srcId="{2EA7A524-575F-486D-8F10-B92F859260A8}" destId="{CE3CE560-E206-4D61-B7D7-A2F96F3BF3AF}" srcOrd="3" destOrd="0" presId="urn:microsoft.com/office/officeart/2018/2/layout/IconCircleList"/>
    <dgm:cxn modelId="{7410F630-22EF-884D-9F01-F3BF9DDECDDE}" type="presParOf" srcId="{B98DD6B2-5992-4821-A10F-D3B0EC2D66ED}" destId="{1CD84F6E-5B30-421A-B08F-93213B1DE997}" srcOrd="3" destOrd="0" presId="urn:microsoft.com/office/officeart/2018/2/layout/IconCircleList"/>
    <dgm:cxn modelId="{955FF310-4D22-BC44-A774-1A1C18111AA9}" type="presParOf" srcId="{B98DD6B2-5992-4821-A10F-D3B0EC2D66ED}" destId="{B4AC74DB-E73A-4A80-B184-2EC2EA67E845}" srcOrd="4" destOrd="0" presId="urn:microsoft.com/office/officeart/2018/2/layout/IconCircleList"/>
    <dgm:cxn modelId="{9AE3F569-79A0-254B-9F43-BF2CDF2C22D3}" type="presParOf" srcId="{B4AC74DB-E73A-4A80-B184-2EC2EA67E845}" destId="{DEDD3A0A-8E31-4FB1-931C-FD0D1D18D584}" srcOrd="0" destOrd="0" presId="urn:microsoft.com/office/officeart/2018/2/layout/IconCircleList"/>
    <dgm:cxn modelId="{85A8073E-FF87-6B41-A21D-AFD3ACADA33D}" type="presParOf" srcId="{B4AC74DB-E73A-4A80-B184-2EC2EA67E845}" destId="{8E36AF77-D616-4867-9326-4EF7A6F2F954}" srcOrd="1" destOrd="0" presId="urn:microsoft.com/office/officeart/2018/2/layout/IconCircleList"/>
    <dgm:cxn modelId="{18F7B2B4-2842-C94A-B6AD-8C922477314B}" type="presParOf" srcId="{B4AC74DB-E73A-4A80-B184-2EC2EA67E845}" destId="{2FF2D197-FA74-4A75-8E99-68E014B5414D}" srcOrd="2" destOrd="0" presId="urn:microsoft.com/office/officeart/2018/2/layout/IconCircleList"/>
    <dgm:cxn modelId="{86873E3C-F073-6B4E-809F-5DDD648D53F2}" type="presParOf" srcId="{B4AC74DB-E73A-4A80-B184-2EC2EA67E845}" destId="{BD6AB9EA-6ED4-4B76-B834-EC3B4418053E}" srcOrd="3" destOrd="0" presId="urn:microsoft.com/office/officeart/2018/2/layout/IconCircleList"/>
    <dgm:cxn modelId="{D323EC1F-3C0D-E749-B06A-17AC17ACEAE8}" type="presParOf" srcId="{B98DD6B2-5992-4821-A10F-D3B0EC2D66ED}" destId="{9ED169A8-CA31-4B58-BC2A-ACBCD70AE41D}" srcOrd="5" destOrd="0" presId="urn:microsoft.com/office/officeart/2018/2/layout/IconCircleList"/>
    <dgm:cxn modelId="{5C0FEE33-9FF1-2F4E-988B-D6DA9F3ABD18}" type="presParOf" srcId="{B98DD6B2-5992-4821-A10F-D3B0EC2D66ED}" destId="{2A9D5AC7-DFE3-4B0D-83B5-67049332EC2D}" srcOrd="6" destOrd="0" presId="urn:microsoft.com/office/officeart/2018/2/layout/IconCircleList"/>
    <dgm:cxn modelId="{13F05AED-0C80-BE45-812C-73009CD89D45}" type="presParOf" srcId="{2A9D5AC7-DFE3-4B0D-83B5-67049332EC2D}" destId="{140FFECA-36A3-42CB-B058-D7FC84483383}" srcOrd="0" destOrd="0" presId="urn:microsoft.com/office/officeart/2018/2/layout/IconCircleList"/>
    <dgm:cxn modelId="{FAAD34D5-3339-6847-8455-82448A394182}" type="presParOf" srcId="{2A9D5AC7-DFE3-4B0D-83B5-67049332EC2D}" destId="{9AFE02D5-D836-4CDB-8A0A-50EE475AE71A}" srcOrd="1" destOrd="0" presId="urn:microsoft.com/office/officeart/2018/2/layout/IconCircleList"/>
    <dgm:cxn modelId="{8E332149-E070-7B4B-BFAD-280FFA874D41}" type="presParOf" srcId="{2A9D5AC7-DFE3-4B0D-83B5-67049332EC2D}" destId="{EBE66A88-E283-4547-B857-2377943E4B37}" srcOrd="2" destOrd="0" presId="urn:microsoft.com/office/officeart/2018/2/layout/IconCircleList"/>
    <dgm:cxn modelId="{2AB8968A-A96C-324C-8D32-3EBDBD04D4D3}" type="presParOf" srcId="{2A9D5AC7-DFE3-4B0D-83B5-67049332EC2D}" destId="{968D7199-EDC1-46EB-879F-3C1A1C5DCFDD}" srcOrd="3" destOrd="0" presId="urn:microsoft.com/office/officeart/2018/2/layout/IconCircleList"/>
    <dgm:cxn modelId="{3FBCFC5D-28EE-8842-A2EB-4035A7176C7C}" type="presParOf" srcId="{B98DD6B2-5992-4821-A10F-D3B0EC2D66ED}" destId="{BF83EFF9-0698-4F59-AE1D-CBDCC46FE6F2}" srcOrd="7" destOrd="0" presId="urn:microsoft.com/office/officeart/2018/2/layout/IconCircleList"/>
    <dgm:cxn modelId="{F5D618B3-E80A-5F4B-A5BE-4697097366FD}" type="presParOf" srcId="{B98DD6B2-5992-4821-A10F-D3B0EC2D66ED}" destId="{2C340443-78CF-4EA4-A267-407DBF1BEA0B}" srcOrd="8" destOrd="0" presId="urn:microsoft.com/office/officeart/2018/2/layout/IconCircleList"/>
    <dgm:cxn modelId="{E45C4812-78BD-314A-8C4C-CCA6B42667C1}" type="presParOf" srcId="{2C340443-78CF-4EA4-A267-407DBF1BEA0B}" destId="{BB5987C8-8EC7-4137-B062-7DA6C9288D7D}" srcOrd="0" destOrd="0" presId="urn:microsoft.com/office/officeart/2018/2/layout/IconCircleList"/>
    <dgm:cxn modelId="{873D2E73-24B0-CD44-8820-DA8B7BC8053C}" type="presParOf" srcId="{2C340443-78CF-4EA4-A267-407DBF1BEA0B}" destId="{0CEC37D1-380C-4D68-9C75-87B098DBA78C}" srcOrd="1" destOrd="0" presId="urn:microsoft.com/office/officeart/2018/2/layout/IconCircleList"/>
    <dgm:cxn modelId="{BB65E2F9-E04F-FA42-889F-0F4CFEB58430}" type="presParOf" srcId="{2C340443-78CF-4EA4-A267-407DBF1BEA0B}" destId="{A86FECD7-3F8F-4063-9A55-C2283F880BCA}" srcOrd="2" destOrd="0" presId="urn:microsoft.com/office/officeart/2018/2/layout/IconCircleList"/>
    <dgm:cxn modelId="{CB13FC79-5971-B445-96CF-784D3822DBCB}" type="presParOf" srcId="{2C340443-78CF-4EA4-A267-407DBF1BEA0B}" destId="{065DA72B-9DED-49AA-B3E1-EFA5B4CAA286}" srcOrd="3" destOrd="0" presId="urn:microsoft.com/office/officeart/2018/2/layout/IconCircleList"/>
    <dgm:cxn modelId="{0AC11ED6-4C0F-1F4A-872B-76731214AD5B}" type="presParOf" srcId="{B98DD6B2-5992-4821-A10F-D3B0EC2D66ED}" destId="{A0F2537A-7D22-4973-87AC-32D1008121CF}" srcOrd="9" destOrd="0" presId="urn:microsoft.com/office/officeart/2018/2/layout/IconCircleList"/>
    <dgm:cxn modelId="{86BEA3B2-EC0D-8143-BDFC-E9C6A590CFF4}" type="presParOf" srcId="{B98DD6B2-5992-4821-A10F-D3B0EC2D66ED}" destId="{188EACEA-762C-4187-9938-1D75638A314B}" srcOrd="10" destOrd="0" presId="urn:microsoft.com/office/officeart/2018/2/layout/IconCircleList"/>
    <dgm:cxn modelId="{E6006A0A-B91F-6B43-A3EB-27C0DD93C3C3}" type="presParOf" srcId="{188EACEA-762C-4187-9938-1D75638A314B}" destId="{AE51CCCD-7560-459A-9833-AF117CCCA2C7}" srcOrd="0" destOrd="0" presId="urn:microsoft.com/office/officeart/2018/2/layout/IconCircleList"/>
    <dgm:cxn modelId="{116B9090-74F2-8E41-958E-ED6DE73A955B}" type="presParOf" srcId="{188EACEA-762C-4187-9938-1D75638A314B}" destId="{067CCD48-89F7-4FF8-8D8D-2AFB05603093}" srcOrd="1" destOrd="0" presId="urn:microsoft.com/office/officeart/2018/2/layout/IconCircleList"/>
    <dgm:cxn modelId="{B8BE09CE-C8C7-DE47-A396-9EFC639AFA5D}" type="presParOf" srcId="{188EACEA-762C-4187-9938-1D75638A314B}" destId="{795101FD-D8C8-4A38-8C9B-FB1740E4207E}" srcOrd="2" destOrd="0" presId="urn:microsoft.com/office/officeart/2018/2/layout/IconCircleList"/>
    <dgm:cxn modelId="{958174AA-AE5C-634D-8861-76638AE13B78}" type="presParOf" srcId="{188EACEA-762C-4187-9938-1D75638A314B}" destId="{E6C91FF0-C6EC-4D1A-8534-F4C25B3C2AE1}" srcOrd="3" destOrd="0" presId="urn:microsoft.com/office/officeart/2018/2/layout/IconCircleList"/>
    <dgm:cxn modelId="{06D9E924-2455-8C43-A34C-0A8648D50632}" type="presParOf" srcId="{B98DD6B2-5992-4821-A10F-D3B0EC2D66ED}" destId="{66C74EFA-D2C8-43CA-AF1D-96C0C8E875AD}" srcOrd="11" destOrd="0" presId="urn:microsoft.com/office/officeart/2018/2/layout/IconCircleList"/>
    <dgm:cxn modelId="{F6A4FDC5-17A4-8141-9D57-E38294BEB486}" type="presParOf" srcId="{B98DD6B2-5992-4821-A10F-D3B0EC2D66ED}" destId="{0A6C001E-71C1-462A-B9E4-3FDFFFB780A7}" srcOrd="12" destOrd="0" presId="urn:microsoft.com/office/officeart/2018/2/layout/IconCircleList"/>
    <dgm:cxn modelId="{DC69D4DB-0B4C-2B45-BE79-F806ABE1D003}" type="presParOf" srcId="{0A6C001E-71C1-462A-B9E4-3FDFFFB780A7}" destId="{1893C190-3573-4971-927E-E2F164E2E828}" srcOrd="0" destOrd="0" presId="urn:microsoft.com/office/officeart/2018/2/layout/IconCircleList"/>
    <dgm:cxn modelId="{AEF62DDB-E7DE-F84C-83C0-B7EF59C6CC1A}" type="presParOf" srcId="{0A6C001E-71C1-462A-B9E4-3FDFFFB780A7}" destId="{13807170-55E9-43A4-AE1D-1C37A1E26FF4}" srcOrd="1" destOrd="0" presId="urn:microsoft.com/office/officeart/2018/2/layout/IconCircleList"/>
    <dgm:cxn modelId="{BF9874E3-5C9C-3C4A-9A47-7F29E53A906F}" type="presParOf" srcId="{0A6C001E-71C1-462A-B9E4-3FDFFFB780A7}" destId="{878A1CBC-B8F9-4375-89F9-1E0E95520E9D}" srcOrd="2" destOrd="0" presId="urn:microsoft.com/office/officeart/2018/2/layout/IconCircleList"/>
    <dgm:cxn modelId="{59962560-5EC7-8F4D-A712-E42BCDFBF4C6}" type="presParOf" srcId="{0A6C001E-71C1-462A-B9E4-3FDFFFB780A7}" destId="{ED8D2A65-F73B-4D85-A485-2EC52D2F5F6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A6D57C-9032-499E-90C3-8A079B25503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1D2952-0BC1-4431-95E0-724EC267BA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✓ Gentle yoga to restore energy</a:t>
          </a:r>
        </a:p>
      </dgm:t>
    </dgm:pt>
    <dgm:pt modelId="{F363216F-7E6E-488E-8353-9B4DAADBC97C}" type="parTrans" cxnId="{60B96092-F7BF-4E17-B150-BB0BE9C4A61A}">
      <dgm:prSet/>
      <dgm:spPr/>
      <dgm:t>
        <a:bodyPr/>
        <a:lstStyle/>
        <a:p>
          <a:endParaRPr lang="en-US"/>
        </a:p>
      </dgm:t>
    </dgm:pt>
    <dgm:pt modelId="{1580E27F-7197-44CF-AC20-665BF4046CCA}" type="sibTrans" cxnId="{60B96092-F7BF-4E17-B150-BB0BE9C4A6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828A94-F8E4-48DB-8D27-35DADE3C10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stress_level</a:t>
          </a:r>
          <a:r>
            <a:rPr lang="en-US" dirty="0"/>
            <a:t>: 8</a:t>
          </a:r>
        </a:p>
      </dgm:t>
    </dgm:pt>
    <dgm:pt modelId="{C9002207-7342-4CCD-BC1E-E62CDD3EA89E}" type="parTrans" cxnId="{2670D895-7F2A-44D9-A075-29955DD441CE}">
      <dgm:prSet/>
      <dgm:spPr/>
      <dgm:t>
        <a:bodyPr/>
        <a:lstStyle/>
        <a:p>
          <a:endParaRPr lang="en-US"/>
        </a:p>
      </dgm:t>
    </dgm:pt>
    <dgm:pt modelId="{91517840-D1F8-4940-9CB4-DAC612CBE9B2}" type="sibTrans" cxnId="{2670D895-7F2A-44D9-A075-29955DD441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A7B5B5-81FF-4C38-B412-2593198E85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✓ Warm herbal tea with ashwagandha</a:t>
          </a:r>
        </a:p>
      </dgm:t>
    </dgm:pt>
    <dgm:pt modelId="{724C45A2-5216-494D-95F1-25D92BBE31BE}" type="parTrans" cxnId="{9209EFE2-E107-4B9D-BE76-DE40DF3EE34F}">
      <dgm:prSet/>
      <dgm:spPr/>
      <dgm:t>
        <a:bodyPr/>
        <a:lstStyle/>
        <a:p>
          <a:endParaRPr lang="en-US"/>
        </a:p>
      </dgm:t>
    </dgm:pt>
    <dgm:pt modelId="{6B8B659E-9258-4700-ACA9-93249CF7DD74}" type="sibTrans" cxnId="{9209EFE2-E107-4B9D-BE76-DE40DF3EE3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4D82E0-9408-498D-8901-67B6769D8D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✓ Avoid cold food, prefer khichdi or boiled veggies</a:t>
          </a:r>
        </a:p>
      </dgm:t>
    </dgm:pt>
    <dgm:pt modelId="{6A06077B-336A-4914-9CCD-B091F235DDCB}" type="parTrans" cxnId="{3CDB168A-FAAF-448D-B383-84FCC923A2B4}">
      <dgm:prSet/>
      <dgm:spPr/>
      <dgm:t>
        <a:bodyPr/>
        <a:lstStyle/>
        <a:p>
          <a:endParaRPr lang="en-US"/>
        </a:p>
      </dgm:t>
    </dgm:pt>
    <dgm:pt modelId="{9554F394-37E3-4F65-8BFF-A8069017BFBB}" type="sibTrans" cxnId="{3CDB168A-FAAF-448D-B383-84FCC923A2B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F70608-407C-46AF-AA62-EA23A1C1AC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✓ Light walk outside to increase steps</a:t>
          </a:r>
        </a:p>
      </dgm:t>
    </dgm:pt>
    <dgm:pt modelId="{682D42AA-664F-44C5-97A1-65CC18970D1F}" type="parTrans" cxnId="{FF246A02-858D-4461-9ED0-9E0A9055CE42}">
      <dgm:prSet/>
      <dgm:spPr/>
      <dgm:t>
        <a:bodyPr/>
        <a:lstStyle/>
        <a:p>
          <a:endParaRPr lang="en-US"/>
        </a:p>
      </dgm:t>
    </dgm:pt>
    <dgm:pt modelId="{9454DA16-75B4-4A47-8681-363B5F1C8002}" type="sibTrans" cxnId="{FF246A02-858D-4461-9ED0-9E0A9055CE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DFBEAE-E577-4F38-9AE2-49BE6C8D3D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✓ Reflective journaling after walk</a:t>
          </a:r>
        </a:p>
      </dgm:t>
    </dgm:pt>
    <dgm:pt modelId="{0042AC8C-D91B-473D-BBD7-77B64E3257DA}" type="parTrans" cxnId="{162853DD-940F-4CA5-B667-827E92100581}">
      <dgm:prSet/>
      <dgm:spPr/>
      <dgm:t>
        <a:bodyPr/>
        <a:lstStyle/>
        <a:p>
          <a:endParaRPr lang="en-US"/>
        </a:p>
      </dgm:t>
    </dgm:pt>
    <dgm:pt modelId="{014352C1-93FB-4518-ABB0-B40A7E540174}" type="sibTrans" cxnId="{162853DD-940F-4CA5-B667-827E921005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A2BCCA-9008-4402-861D-1ADC9E9D98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✓ 15 min grounding meditation</a:t>
          </a:r>
        </a:p>
      </dgm:t>
    </dgm:pt>
    <dgm:pt modelId="{0263B7EF-633B-4EBD-B817-C4D6DEF2377D}" type="parTrans" cxnId="{A31B27CC-E02C-44F7-8D2F-290930BA51FB}">
      <dgm:prSet/>
      <dgm:spPr/>
      <dgm:t>
        <a:bodyPr/>
        <a:lstStyle/>
        <a:p>
          <a:endParaRPr lang="en-US"/>
        </a:p>
      </dgm:t>
    </dgm:pt>
    <dgm:pt modelId="{CC01ACE8-FAF2-43C0-A2D1-C9AD9D6D145E}" type="sibTrans" cxnId="{A31B27CC-E02C-44F7-8D2F-290930BA51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FE44F9-378B-4B19-A431-98A341804C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✓ Listen to calming bhajan before bed</a:t>
          </a:r>
        </a:p>
      </dgm:t>
    </dgm:pt>
    <dgm:pt modelId="{A90DE3B4-CD1B-46FD-80B0-5F2D34545D82}" type="parTrans" cxnId="{877BD6B1-893F-41A9-BBCE-23A0E5E33775}">
      <dgm:prSet/>
      <dgm:spPr/>
      <dgm:t>
        <a:bodyPr/>
        <a:lstStyle/>
        <a:p>
          <a:endParaRPr lang="en-US"/>
        </a:p>
      </dgm:t>
    </dgm:pt>
    <dgm:pt modelId="{544DEB07-AF0A-46A6-8E77-7B25B9056C40}" type="sibTrans" cxnId="{877BD6B1-893F-41A9-BBCE-23A0E5E33775}">
      <dgm:prSet/>
      <dgm:spPr/>
      <dgm:t>
        <a:bodyPr/>
        <a:lstStyle/>
        <a:p>
          <a:endParaRPr lang="en-US"/>
        </a:p>
      </dgm:t>
    </dgm:pt>
    <dgm:pt modelId="{6D23FE4B-5259-4A92-AF0B-33306933ED00}" type="pres">
      <dgm:prSet presAssocID="{9AA6D57C-9032-499E-90C3-8A079B25503C}" presName="root" presStyleCnt="0">
        <dgm:presLayoutVars>
          <dgm:dir/>
          <dgm:resizeHandles val="exact"/>
        </dgm:presLayoutVars>
      </dgm:prSet>
      <dgm:spPr/>
    </dgm:pt>
    <dgm:pt modelId="{B98DD6B2-5992-4821-A10F-D3B0EC2D66ED}" type="pres">
      <dgm:prSet presAssocID="{9AA6D57C-9032-499E-90C3-8A079B25503C}" presName="container" presStyleCnt="0">
        <dgm:presLayoutVars>
          <dgm:dir/>
          <dgm:resizeHandles val="exact"/>
        </dgm:presLayoutVars>
      </dgm:prSet>
      <dgm:spPr/>
    </dgm:pt>
    <dgm:pt modelId="{BEE840A3-1096-44A1-A624-2C9D0870E8DD}" type="pres">
      <dgm:prSet presAssocID="{E91D2952-0BC1-4431-95E0-724EC267BA08}" presName="compNode" presStyleCnt="0"/>
      <dgm:spPr/>
    </dgm:pt>
    <dgm:pt modelId="{3A6ED099-B149-46E2-8943-46E990C798F0}" type="pres">
      <dgm:prSet presAssocID="{E91D2952-0BC1-4431-95E0-724EC267BA08}" presName="iconBgRect" presStyleLbl="bgShp" presStyleIdx="0" presStyleCnt="8"/>
      <dgm:spPr/>
    </dgm:pt>
    <dgm:pt modelId="{913BD16E-8A97-4D65-A0DB-88DECBABA7E5}" type="pres">
      <dgm:prSet presAssocID="{E91D2952-0BC1-4431-95E0-724EC267BA0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E9FBCB79-2533-41C2-8911-D7B50EADBEE5}" type="pres">
      <dgm:prSet presAssocID="{E91D2952-0BC1-4431-95E0-724EC267BA08}" presName="spaceRect" presStyleCnt="0"/>
      <dgm:spPr/>
    </dgm:pt>
    <dgm:pt modelId="{743DBD40-6116-4072-8499-C5AD844E47ED}" type="pres">
      <dgm:prSet presAssocID="{E91D2952-0BC1-4431-95E0-724EC267BA08}" presName="textRect" presStyleLbl="revTx" presStyleIdx="0" presStyleCnt="8">
        <dgm:presLayoutVars>
          <dgm:chMax val="1"/>
          <dgm:chPref val="1"/>
        </dgm:presLayoutVars>
      </dgm:prSet>
      <dgm:spPr/>
    </dgm:pt>
    <dgm:pt modelId="{002A8ABF-2840-4180-9747-913EB962D7D8}" type="pres">
      <dgm:prSet presAssocID="{1580E27F-7197-44CF-AC20-665BF4046CCA}" presName="sibTrans" presStyleLbl="sibTrans2D1" presStyleIdx="0" presStyleCnt="0"/>
      <dgm:spPr/>
    </dgm:pt>
    <dgm:pt modelId="{2EA7A524-575F-486D-8F10-B92F859260A8}" type="pres">
      <dgm:prSet presAssocID="{9D828A94-F8E4-48DB-8D27-35DADE3C10AC}" presName="compNode" presStyleCnt="0"/>
      <dgm:spPr/>
    </dgm:pt>
    <dgm:pt modelId="{69A4CBD6-42C9-4DAC-8BB0-0B5CBB926F36}" type="pres">
      <dgm:prSet presAssocID="{9D828A94-F8E4-48DB-8D27-35DADE3C10AC}" presName="iconBgRect" presStyleLbl="bgShp" presStyleIdx="1" presStyleCnt="8"/>
      <dgm:spPr/>
    </dgm:pt>
    <dgm:pt modelId="{CAB09700-5C0E-42C6-A5B5-6D5A72224E95}" type="pres">
      <dgm:prSet presAssocID="{9D828A94-F8E4-48DB-8D27-35DADE3C10AC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7736BB0-8700-4A23-8EE8-99A52C54F677}" type="pres">
      <dgm:prSet presAssocID="{9D828A94-F8E4-48DB-8D27-35DADE3C10AC}" presName="spaceRect" presStyleCnt="0"/>
      <dgm:spPr/>
    </dgm:pt>
    <dgm:pt modelId="{CE3CE560-E206-4D61-B7D7-A2F96F3BF3AF}" type="pres">
      <dgm:prSet presAssocID="{9D828A94-F8E4-48DB-8D27-35DADE3C10AC}" presName="textRect" presStyleLbl="revTx" presStyleIdx="1" presStyleCnt="8">
        <dgm:presLayoutVars>
          <dgm:chMax val="1"/>
          <dgm:chPref val="1"/>
        </dgm:presLayoutVars>
      </dgm:prSet>
      <dgm:spPr/>
    </dgm:pt>
    <dgm:pt modelId="{1CD84F6E-5B30-421A-B08F-93213B1DE997}" type="pres">
      <dgm:prSet presAssocID="{91517840-D1F8-4940-9CB4-DAC612CBE9B2}" presName="sibTrans" presStyleLbl="sibTrans2D1" presStyleIdx="0" presStyleCnt="0"/>
      <dgm:spPr/>
    </dgm:pt>
    <dgm:pt modelId="{B4AC74DB-E73A-4A80-B184-2EC2EA67E845}" type="pres">
      <dgm:prSet presAssocID="{4FA7B5B5-81FF-4C38-B412-2593198E855C}" presName="compNode" presStyleCnt="0"/>
      <dgm:spPr/>
    </dgm:pt>
    <dgm:pt modelId="{DEDD3A0A-8E31-4FB1-931C-FD0D1D18D584}" type="pres">
      <dgm:prSet presAssocID="{4FA7B5B5-81FF-4C38-B412-2593198E855C}" presName="iconBgRect" presStyleLbl="bgShp" presStyleIdx="2" presStyleCnt="8"/>
      <dgm:spPr/>
    </dgm:pt>
    <dgm:pt modelId="{8E36AF77-D616-4867-9326-4EF7A6F2F954}" type="pres">
      <dgm:prSet presAssocID="{4FA7B5B5-81FF-4C38-B412-2593198E855C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2FF2D197-FA74-4A75-8E99-68E014B5414D}" type="pres">
      <dgm:prSet presAssocID="{4FA7B5B5-81FF-4C38-B412-2593198E855C}" presName="spaceRect" presStyleCnt="0"/>
      <dgm:spPr/>
    </dgm:pt>
    <dgm:pt modelId="{BD6AB9EA-6ED4-4B76-B834-EC3B4418053E}" type="pres">
      <dgm:prSet presAssocID="{4FA7B5B5-81FF-4C38-B412-2593198E855C}" presName="textRect" presStyleLbl="revTx" presStyleIdx="2" presStyleCnt="8">
        <dgm:presLayoutVars>
          <dgm:chMax val="1"/>
          <dgm:chPref val="1"/>
        </dgm:presLayoutVars>
      </dgm:prSet>
      <dgm:spPr/>
    </dgm:pt>
    <dgm:pt modelId="{9ED169A8-CA31-4B58-BC2A-ACBCD70AE41D}" type="pres">
      <dgm:prSet presAssocID="{6B8B659E-9258-4700-ACA9-93249CF7DD74}" presName="sibTrans" presStyleLbl="sibTrans2D1" presStyleIdx="0" presStyleCnt="0"/>
      <dgm:spPr/>
    </dgm:pt>
    <dgm:pt modelId="{2A9D5AC7-DFE3-4B0D-83B5-67049332EC2D}" type="pres">
      <dgm:prSet presAssocID="{524D82E0-9408-498D-8901-67B6769D8DC8}" presName="compNode" presStyleCnt="0"/>
      <dgm:spPr/>
    </dgm:pt>
    <dgm:pt modelId="{140FFECA-36A3-42CB-B058-D7FC84483383}" type="pres">
      <dgm:prSet presAssocID="{524D82E0-9408-498D-8901-67B6769D8DC8}" presName="iconBgRect" presStyleLbl="bgShp" presStyleIdx="3" presStyleCnt="8"/>
      <dgm:spPr/>
    </dgm:pt>
    <dgm:pt modelId="{9AFE02D5-D836-4CDB-8A0A-50EE475AE71A}" type="pres">
      <dgm:prSet presAssocID="{524D82E0-9408-498D-8901-67B6769D8DC8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EBE66A88-E283-4547-B857-2377943E4B37}" type="pres">
      <dgm:prSet presAssocID="{524D82E0-9408-498D-8901-67B6769D8DC8}" presName="spaceRect" presStyleCnt="0"/>
      <dgm:spPr/>
    </dgm:pt>
    <dgm:pt modelId="{968D7199-EDC1-46EB-879F-3C1A1C5DCFDD}" type="pres">
      <dgm:prSet presAssocID="{524D82E0-9408-498D-8901-67B6769D8DC8}" presName="textRect" presStyleLbl="revTx" presStyleIdx="3" presStyleCnt="8">
        <dgm:presLayoutVars>
          <dgm:chMax val="1"/>
          <dgm:chPref val="1"/>
        </dgm:presLayoutVars>
      </dgm:prSet>
      <dgm:spPr/>
    </dgm:pt>
    <dgm:pt modelId="{BF83EFF9-0698-4F59-AE1D-CBDCC46FE6F2}" type="pres">
      <dgm:prSet presAssocID="{9554F394-37E3-4F65-8BFF-A8069017BFBB}" presName="sibTrans" presStyleLbl="sibTrans2D1" presStyleIdx="0" presStyleCnt="0"/>
      <dgm:spPr/>
    </dgm:pt>
    <dgm:pt modelId="{2C340443-78CF-4EA4-A267-407DBF1BEA0B}" type="pres">
      <dgm:prSet presAssocID="{BEF70608-407C-46AF-AA62-EA23A1C1ACDD}" presName="compNode" presStyleCnt="0"/>
      <dgm:spPr/>
    </dgm:pt>
    <dgm:pt modelId="{BB5987C8-8EC7-4137-B062-7DA6C9288D7D}" type="pres">
      <dgm:prSet presAssocID="{BEF70608-407C-46AF-AA62-EA23A1C1ACDD}" presName="iconBgRect" presStyleLbl="bgShp" presStyleIdx="4" presStyleCnt="8"/>
      <dgm:spPr/>
    </dgm:pt>
    <dgm:pt modelId="{0CEC37D1-380C-4D68-9C75-87B098DBA78C}" type="pres">
      <dgm:prSet presAssocID="{BEF70608-407C-46AF-AA62-EA23A1C1ACDD}" presName="iconRect" presStyleLbl="nod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A86FECD7-3F8F-4063-9A55-C2283F880BCA}" type="pres">
      <dgm:prSet presAssocID="{BEF70608-407C-46AF-AA62-EA23A1C1ACDD}" presName="spaceRect" presStyleCnt="0"/>
      <dgm:spPr/>
    </dgm:pt>
    <dgm:pt modelId="{065DA72B-9DED-49AA-B3E1-EFA5B4CAA286}" type="pres">
      <dgm:prSet presAssocID="{BEF70608-407C-46AF-AA62-EA23A1C1ACDD}" presName="textRect" presStyleLbl="revTx" presStyleIdx="4" presStyleCnt="8">
        <dgm:presLayoutVars>
          <dgm:chMax val="1"/>
          <dgm:chPref val="1"/>
        </dgm:presLayoutVars>
      </dgm:prSet>
      <dgm:spPr/>
    </dgm:pt>
    <dgm:pt modelId="{A0F2537A-7D22-4973-87AC-32D1008121CF}" type="pres">
      <dgm:prSet presAssocID="{9454DA16-75B4-4A47-8681-363B5F1C8002}" presName="sibTrans" presStyleLbl="sibTrans2D1" presStyleIdx="0" presStyleCnt="0"/>
      <dgm:spPr/>
    </dgm:pt>
    <dgm:pt modelId="{188EACEA-762C-4187-9938-1D75638A314B}" type="pres">
      <dgm:prSet presAssocID="{6BDFBEAE-E577-4F38-9AE2-49BE6C8D3D4E}" presName="compNode" presStyleCnt="0"/>
      <dgm:spPr/>
    </dgm:pt>
    <dgm:pt modelId="{AE51CCCD-7560-459A-9833-AF117CCCA2C7}" type="pres">
      <dgm:prSet presAssocID="{6BDFBEAE-E577-4F38-9AE2-49BE6C8D3D4E}" presName="iconBgRect" presStyleLbl="bgShp" presStyleIdx="5" presStyleCnt="8"/>
      <dgm:spPr/>
    </dgm:pt>
    <dgm:pt modelId="{067CCD48-89F7-4FF8-8D8D-2AFB05603093}" type="pres">
      <dgm:prSet presAssocID="{6BDFBEAE-E577-4F38-9AE2-49BE6C8D3D4E}" presName="iconRect" presStyleLbl="node1" presStyleIdx="5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95101FD-D8C8-4A38-8C9B-FB1740E4207E}" type="pres">
      <dgm:prSet presAssocID="{6BDFBEAE-E577-4F38-9AE2-49BE6C8D3D4E}" presName="spaceRect" presStyleCnt="0"/>
      <dgm:spPr/>
    </dgm:pt>
    <dgm:pt modelId="{E6C91FF0-C6EC-4D1A-8534-F4C25B3C2AE1}" type="pres">
      <dgm:prSet presAssocID="{6BDFBEAE-E577-4F38-9AE2-49BE6C8D3D4E}" presName="textRect" presStyleLbl="revTx" presStyleIdx="5" presStyleCnt="8">
        <dgm:presLayoutVars>
          <dgm:chMax val="1"/>
          <dgm:chPref val="1"/>
        </dgm:presLayoutVars>
      </dgm:prSet>
      <dgm:spPr/>
    </dgm:pt>
    <dgm:pt modelId="{66C74EFA-D2C8-43CA-AF1D-96C0C8E875AD}" type="pres">
      <dgm:prSet presAssocID="{014352C1-93FB-4518-ABB0-B40A7E540174}" presName="sibTrans" presStyleLbl="sibTrans2D1" presStyleIdx="0" presStyleCnt="0"/>
      <dgm:spPr/>
    </dgm:pt>
    <dgm:pt modelId="{0A6C001E-71C1-462A-B9E4-3FDFFFB780A7}" type="pres">
      <dgm:prSet presAssocID="{83A2BCCA-9008-4402-861D-1ADC9E9D989F}" presName="compNode" presStyleCnt="0"/>
      <dgm:spPr/>
    </dgm:pt>
    <dgm:pt modelId="{1893C190-3573-4971-927E-E2F164E2E828}" type="pres">
      <dgm:prSet presAssocID="{83A2BCCA-9008-4402-861D-1ADC9E9D989F}" presName="iconBgRect" presStyleLbl="bgShp" presStyleIdx="6" presStyleCnt="8"/>
      <dgm:spPr/>
    </dgm:pt>
    <dgm:pt modelId="{13807170-55E9-43A4-AE1D-1C37A1E26FF4}" type="pres">
      <dgm:prSet presAssocID="{83A2BCCA-9008-4402-861D-1ADC9E9D989F}" presName="iconRect" presStyleLbl="node1" presStyleIdx="6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878A1CBC-B8F9-4375-89F9-1E0E95520E9D}" type="pres">
      <dgm:prSet presAssocID="{83A2BCCA-9008-4402-861D-1ADC9E9D989F}" presName="spaceRect" presStyleCnt="0"/>
      <dgm:spPr/>
    </dgm:pt>
    <dgm:pt modelId="{ED8D2A65-F73B-4D85-A485-2EC52D2F5F6C}" type="pres">
      <dgm:prSet presAssocID="{83A2BCCA-9008-4402-861D-1ADC9E9D989F}" presName="textRect" presStyleLbl="revTx" presStyleIdx="6" presStyleCnt="8">
        <dgm:presLayoutVars>
          <dgm:chMax val="1"/>
          <dgm:chPref val="1"/>
        </dgm:presLayoutVars>
      </dgm:prSet>
      <dgm:spPr/>
    </dgm:pt>
    <dgm:pt modelId="{543B0E04-4102-4D26-8386-52CA4ED23D3A}" type="pres">
      <dgm:prSet presAssocID="{CC01ACE8-FAF2-43C0-A2D1-C9AD9D6D145E}" presName="sibTrans" presStyleLbl="sibTrans2D1" presStyleIdx="0" presStyleCnt="0"/>
      <dgm:spPr/>
    </dgm:pt>
    <dgm:pt modelId="{3C9DFAF2-227A-40F2-A0BF-B42266A2A760}" type="pres">
      <dgm:prSet presAssocID="{96FE44F9-378B-4B19-A431-98A341804CE5}" presName="compNode" presStyleCnt="0"/>
      <dgm:spPr/>
    </dgm:pt>
    <dgm:pt modelId="{590363AF-8573-4A53-BE36-584AAB2AA149}" type="pres">
      <dgm:prSet presAssocID="{96FE44F9-378B-4B19-A431-98A341804CE5}" presName="iconBgRect" presStyleLbl="bgShp" presStyleIdx="7" presStyleCnt="8"/>
      <dgm:spPr/>
    </dgm:pt>
    <dgm:pt modelId="{1CA0B79D-1BB6-4FF3-BD19-A6CCCA17105B}" type="pres">
      <dgm:prSet presAssocID="{96FE44F9-378B-4B19-A431-98A341804CE5}" presName="iconRect" presStyleLbl="node1" presStyleIdx="7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1E40AD46-A049-48BC-9C1F-44A45F7228BB}" type="pres">
      <dgm:prSet presAssocID="{96FE44F9-378B-4B19-A431-98A341804CE5}" presName="spaceRect" presStyleCnt="0"/>
      <dgm:spPr/>
    </dgm:pt>
    <dgm:pt modelId="{7A29AE15-D8C3-4751-881A-AF144C01F113}" type="pres">
      <dgm:prSet presAssocID="{96FE44F9-378B-4B19-A431-98A341804CE5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FF246A02-858D-4461-9ED0-9E0A9055CE42}" srcId="{9AA6D57C-9032-499E-90C3-8A079B25503C}" destId="{BEF70608-407C-46AF-AA62-EA23A1C1ACDD}" srcOrd="4" destOrd="0" parTransId="{682D42AA-664F-44C5-97A1-65CC18970D1F}" sibTransId="{9454DA16-75B4-4A47-8681-363B5F1C8002}"/>
    <dgm:cxn modelId="{35625C07-BCA5-B249-AACC-A901DB86918E}" type="presOf" srcId="{014352C1-93FB-4518-ABB0-B40A7E540174}" destId="{66C74EFA-D2C8-43CA-AF1D-96C0C8E875AD}" srcOrd="0" destOrd="0" presId="urn:microsoft.com/office/officeart/2018/2/layout/IconCircleList"/>
    <dgm:cxn modelId="{329C8708-CF20-004E-988E-6FD61A9406C3}" type="presOf" srcId="{9454DA16-75B4-4A47-8681-363B5F1C8002}" destId="{A0F2537A-7D22-4973-87AC-32D1008121CF}" srcOrd="0" destOrd="0" presId="urn:microsoft.com/office/officeart/2018/2/layout/IconCircleList"/>
    <dgm:cxn modelId="{D44FE932-FFB2-614D-ACCD-692C87266A32}" type="presOf" srcId="{96FE44F9-378B-4B19-A431-98A341804CE5}" destId="{7A29AE15-D8C3-4751-881A-AF144C01F113}" srcOrd="0" destOrd="0" presId="urn:microsoft.com/office/officeart/2018/2/layout/IconCircleList"/>
    <dgm:cxn modelId="{67598461-8894-EB41-BFA6-FB58F0C515F8}" type="presOf" srcId="{E91D2952-0BC1-4431-95E0-724EC267BA08}" destId="{743DBD40-6116-4072-8499-C5AD844E47ED}" srcOrd="0" destOrd="0" presId="urn:microsoft.com/office/officeart/2018/2/layout/IconCircleList"/>
    <dgm:cxn modelId="{4F224777-B6F6-3B4B-8F8E-A5F3BB1FDA42}" type="presOf" srcId="{6B8B659E-9258-4700-ACA9-93249CF7DD74}" destId="{9ED169A8-CA31-4B58-BC2A-ACBCD70AE41D}" srcOrd="0" destOrd="0" presId="urn:microsoft.com/office/officeart/2018/2/layout/IconCircleList"/>
    <dgm:cxn modelId="{98519E87-8B9A-1E4E-934C-47910EABC284}" type="presOf" srcId="{BEF70608-407C-46AF-AA62-EA23A1C1ACDD}" destId="{065DA72B-9DED-49AA-B3E1-EFA5B4CAA286}" srcOrd="0" destOrd="0" presId="urn:microsoft.com/office/officeart/2018/2/layout/IconCircleList"/>
    <dgm:cxn modelId="{3CDB168A-FAAF-448D-B383-84FCC923A2B4}" srcId="{9AA6D57C-9032-499E-90C3-8A079B25503C}" destId="{524D82E0-9408-498D-8901-67B6769D8DC8}" srcOrd="3" destOrd="0" parTransId="{6A06077B-336A-4914-9CCD-B091F235DDCB}" sibTransId="{9554F394-37E3-4F65-8BFF-A8069017BFBB}"/>
    <dgm:cxn modelId="{60B96092-F7BF-4E17-B150-BB0BE9C4A61A}" srcId="{9AA6D57C-9032-499E-90C3-8A079B25503C}" destId="{E91D2952-0BC1-4431-95E0-724EC267BA08}" srcOrd="0" destOrd="0" parTransId="{F363216F-7E6E-488E-8353-9B4DAADBC97C}" sibTransId="{1580E27F-7197-44CF-AC20-665BF4046CCA}"/>
    <dgm:cxn modelId="{2670D895-7F2A-44D9-A075-29955DD441CE}" srcId="{9AA6D57C-9032-499E-90C3-8A079B25503C}" destId="{9D828A94-F8E4-48DB-8D27-35DADE3C10AC}" srcOrd="1" destOrd="0" parTransId="{C9002207-7342-4CCD-BC1E-E62CDD3EA89E}" sibTransId="{91517840-D1F8-4940-9CB4-DAC612CBE9B2}"/>
    <dgm:cxn modelId="{877BD6B1-893F-41A9-BBCE-23A0E5E33775}" srcId="{9AA6D57C-9032-499E-90C3-8A079B25503C}" destId="{96FE44F9-378B-4B19-A431-98A341804CE5}" srcOrd="7" destOrd="0" parTransId="{A90DE3B4-CD1B-46FD-80B0-5F2D34545D82}" sibTransId="{544DEB07-AF0A-46A6-8E77-7B25B9056C40}"/>
    <dgm:cxn modelId="{821108C0-B05C-EA44-A654-BCF9FBAF7DC3}" type="presOf" srcId="{83A2BCCA-9008-4402-861D-1ADC9E9D989F}" destId="{ED8D2A65-F73B-4D85-A485-2EC52D2F5F6C}" srcOrd="0" destOrd="0" presId="urn:microsoft.com/office/officeart/2018/2/layout/IconCircleList"/>
    <dgm:cxn modelId="{F68533C2-5F0B-7943-9DE8-99E34A96D64D}" type="presOf" srcId="{1580E27F-7197-44CF-AC20-665BF4046CCA}" destId="{002A8ABF-2840-4180-9747-913EB962D7D8}" srcOrd="0" destOrd="0" presId="urn:microsoft.com/office/officeart/2018/2/layout/IconCircleList"/>
    <dgm:cxn modelId="{23C904C4-60A5-7F4C-9E42-8B427C519961}" type="presOf" srcId="{9AA6D57C-9032-499E-90C3-8A079B25503C}" destId="{6D23FE4B-5259-4A92-AF0B-33306933ED00}" srcOrd="0" destOrd="0" presId="urn:microsoft.com/office/officeart/2018/2/layout/IconCircleList"/>
    <dgm:cxn modelId="{7FAFC8C5-3E8C-9E46-B19D-1801EEE83594}" type="presOf" srcId="{9D828A94-F8E4-48DB-8D27-35DADE3C10AC}" destId="{CE3CE560-E206-4D61-B7D7-A2F96F3BF3AF}" srcOrd="0" destOrd="0" presId="urn:microsoft.com/office/officeart/2018/2/layout/IconCircleList"/>
    <dgm:cxn modelId="{A31B27CC-E02C-44F7-8D2F-290930BA51FB}" srcId="{9AA6D57C-9032-499E-90C3-8A079B25503C}" destId="{83A2BCCA-9008-4402-861D-1ADC9E9D989F}" srcOrd="6" destOrd="0" parTransId="{0263B7EF-633B-4EBD-B817-C4D6DEF2377D}" sibTransId="{CC01ACE8-FAF2-43C0-A2D1-C9AD9D6D145E}"/>
    <dgm:cxn modelId="{5CED75CD-A528-4242-8936-C0388506D584}" type="presOf" srcId="{6BDFBEAE-E577-4F38-9AE2-49BE6C8D3D4E}" destId="{E6C91FF0-C6EC-4D1A-8534-F4C25B3C2AE1}" srcOrd="0" destOrd="0" presId="urn:microsoft.com/office/officeart/2018/2/layout/IconCircleList"/>
    <dgm:cxn modelId="{A90B5DCE-5CE3-7742-A306-1FF8897D985B}" type="presOf" srcId="{CC01ACE8-FAF2-43C0-A2D1-C9AD9D6D145E}" destId="{543B0E04-4102-4D26-8386-52CA4ED23D3A}" srcOrd="0" destOrd="0" presId="urn:microsoft.com/office/officeart/2018/2/layout/IconCircleList"/>
    <dgm:cxn modelId="{CF9069D8-1F32-4E44-8A93-6FC41A106AF0}" type="presOf" srcId="{4FA7B5B5-81FF-4C38-B412-2593198E855C}" destId="{BD6AB9EA-6ED4-4B76-B834-EC3B4418053E}" srcOrd="0" destOrd="0" presId="urn:microsoft.com/office/officeart/2018/2/layout/IconCircleList"/>
    <dgm:cxn modelId="{162853DD-940F-4CA5-B667-827E92100581}" srcId="{9AA6D57C-9032-499E-90C3-8A079B25503C}" destId="{6BDFBEAE-E577-4F38-9AE2-49BE6C8D3D4E}" srcOrd="5" destOrd="0" parTransId="{0042AC8C-D91B-473D-BBD7-77B64E3257DA}" sibTransId="{014352C1-93FB-4518-ABB0-B40A7E540174}"/>
    <dgm:cxn modelId="{9209EFE2-E107-4B9D-BE76-DE40DF3EE34F}" srcId="{9AA6D57C-9032-499E-90C3-8A079B25503C}" destId="{4FA7B5B5-81FF-4C38-B412-2593198E855C}" srcOrd="2" destOrd="0" parTransId="{724C45A2-5216-494D-95F1-25D92BBE31BE}" sibTransId="{6B8B659E-9258-4700-ACA9-93249CF7DD74}"/>
    <dgm:cxn modelId="{7461D0EA-0169-C049-97C7-D91B76CAE4BE}" type="presOf" srcId="{524D82E0-9408-498D-8901-67B6769D8DC8}" destId="{968D7199-EDC1-46EB-879F-3C1A1C5DCFDD}" srcOrd="0" destOrd="0" presId="urn:microsoft.com/office/officeart/2018/2/layout/IconCircleList"/>
    <dgm:cxn modelId="{0CE884FA-1195-D348-88B9-260D2BEC32C6}" type="presOf" srcId="{9554F394-37E3-4F65-8BFF-A8069017BFBB}" destId="{BF83EFF9-0698-4F59-AE1D-CBDCC46FE6F2}" srcOrd="0" destOrd="0" presId="urn:microsoft.com/office/officeart/2018/2/layout/IconCircleList"/>
    <dgm:cxn modelId="{9546DBFA-444E-B045-ABE5-22092844C532}" type="presOf" srcId="{91517840-D1F8-4940-9CB4-DAC612CBE9B2}" destId="{1CD84F6E-5B30-421A-B08F-93213B1DE997}" srcOrd="0" destOrd="0" presId="urn:microsoft.com/office/officeart/2018/2/layout/IconCircleList"/>
    <dgm:cxn modelId="{59D0CE6A-41E8-894D-97C0-50E13A84B54A}" type="presParOf" srcId="{6D23FE4B-5259-4A92-AF0B-33306933ED00}" destId="{B98DD6B2-5992-4821-A10F-D3B0EC2D66ED}" srcOrd="0" destOrd="0" presId="urn:microsoft.com/office/officeart/2018/2/layout/IconCircleList"/>
    <dgm:cxn modelId="{5C0F09C7-F2CF-4048-ADB1-C95FFAF01769}" type="presParOf" srcId="{B98DD6B2-5992-4821-A10F-D3B0EC2D66ED}" destId="{BEE840A3-1096-44A1-A624-2C9D0870E8DD}" srcOrd="0" destOrd="0" presId="urn:microsoft.com/office/officeart/2018/2/layout/IconCircleList"/>
    <dgm:cxn modelId="{9986C1A8-2CE9-C743-96CA-C05F0260BE8E}" type="presParOf" srcId="{BEE840A3-1096-44A1-A624-2C9D0870E8DD}" destId="{3A6ED099-B149-46E2-8943-46E990C798F0}" srcOrd="0" destOrd="0" presId="urn:microsoft.com/office/officeart/2018/2/layout/IconCircleList"/>
    <dgm:cxn modelId="{C494954E-66C4-F84A-BD8C-A4C61714A955}" type="presParOf" srcId="{BEE840A3-1096-44A1-A624-2C9D0870E8DD}" destId="{913BD16E-8A97-4D65-A0DB-88DECBABA7E5}" srcOrd="1" destOrd="0" presId="urn:microsoft.com/office/officeart/2018/2/layout/IconCircleList"/>
    <dgm:cxn modelId="{79DCED20-F5CC-844C-9588-F285142E911E}" type="presParOf" srcId="{BEE840A3-1096-44A1-A624-2C9D0870E8DD}" destId="{E9FBCB79-2533-41C2-8911-D7B50EADBEE5}" srcOrd="2" destOrd="0" presId="urn:microsoft.com/office/officeart/2018/2/layout/IconCircleList"/>
    <dgm:cxn modelId="{68347303-F6C2-A84C-89BC-66C060113B8B}" type="presParOf" srcId="{BEE840A3-1096-44A1-A624-2C9D0870E8DD}" destId="{743DBD40-6116-4072-8499-C5AD844E47ED}" srcOrd="3" destOrd="0" presId="urn:microsoft.com/office/officeart/2018/2/layout/IconCircleList"/>
    <dgm:cxn modelId="{8606879A-9FE7-3E48-A6CB-3FECE81A3847}" type="presParOf" srcId="{B98DD6B2-5992-4821-A10F-D3B0EC2D66ED}" destId="{002A8ABF-2840-4180-9747-913EB962D7D8}" srcOrd="1" destOrd="0" presId="urn:microsoft.com/office/officeart/2018/2/layout/IconCircleList"/>
    <dgm:cxn modelId="{956835A5-0B52-E149-8128-F6CA912A0A45}" type="presParOf" srcId="{B98DD6B2-5992-4821-A10F-D3B0EC2D66ED}" destId="{2EA7A524-575F-486D-8F10-B92F859260A8}" srcOrd="2" destOrd="0" presId="urn:microsoft.com/office/officeart/2018/2/layout/IconCircleList"/>
    <dgm:cxn modelId="{FB8504C6-8DFC-B541-BE58-23D2743896A1}" type="presParOf" srcId="{2EA7A524-575F-486D-8F10-B92F859260A8}" destId="{69A4CBD6-42C9-4DAC-8BB0-0B5CBB926F36}" srcOrd="0" destOrd="0" presId="urn:microsoft.com/office/officeart/2018/2/layout/IconCircleList"/>
    <dgm:cxn modelId="{BFADA7D7-B5B6-8B43-BB4C-619A756328E2}" type="presParOf" srcId="{2EA7A524-575F-486D-8F10-B92F859260A8}" destId="{CAB09700-5C0E-42C6-A5B5-6D5A72224E95}" srcOrd="1" destOrd="0" presId="urn:microsoft.com/office/officeart/2018/2/layout/IconCircleList"/>
    <dgm:cxn modelId="{FEB3B281-CE10-1D44-8CCC-419ED256579F}" type="presParOf" srcId="{2EA7A524-575F-486D-8F10-B92F859260A8}" destId="{F7736BB0-8700-4A23-8EE8-99A52C54F677}" srcOrd="2" destOrd="0" presId="urn:microsoft.com/office/officeart/2018/2/layout/IconCircleList"/>
    <dgm:cxn modelId="{0235E7D5-B020-604C-8996-94B4D9FA6BD6}" type="presParOf" srcId="{2EA7A524-575F-486D-8F10-B92F859260A8}" destId="{CE3CE560-E206-4D61-B7D7-A2F96F3BF3AF}" srcOrd="3" destOrd="0" presId="urn:microsoft.com/office/officeart/2018/2/layout/IconCircleList"/>
    <dgm:cxn modelId="{7410F630-22EF-884D-9F01-F3BF9DDECDDE}" type="presParOf" srcId="{B98DD6B2-5992-4821-A10F-D3B0EC2D66ED}" destId="{1CD84F6E-5B30-421A-B08F-93213B1DE997}" srcOrd="3" destOrd="0" presId="urn:microsoft.com/office/officeart/2018/2/layout/IconCircleList"/>
    <dgm:cxn modelId="{955FF310-4D22-BC44-A774-1A1C18111AA9}" type="presParOf" srcId="{B98DD6B2-5992-4821-A10F-D3B0EC2D66ED}" destId="{B4AC74DB-E73A-4A80-B184-2EC2EA67E845}" srcOrd="4" destOrd="0" presId="urn:microsoft.com/office/officeart/2018/2/layout/IconCircleList"/>
    <dgm:cxn modelId="{9AE3F569-79A0-254B-9F43-BF2CDF2C22D3}" type="presParOf" srcId="{B4AC74DB-E73A-4A80-B184-2EC2EA67E845}" destId="{DEDD3A0A-8E31-4FB1-931C-FD0D1D18D584}" srcOrd="0" destOrd="0" presId="urn:microsoft.com/office/officeart/2018/2/layout/IconCircleList"/>
    <dgm:cxn modelId="{85A8073E-FF87-6B41-A21D-AFD3ACADA33D}" type="presParOf" srcId="{B4AC74DB-E73A-4A80-B184-2EC2EA67E845}" destId="{8E36AF77-D616-4867-9326-4EF7A6F2F954}" srcOrd="1" destOrd="0" presId="urn:microsoft.com/office/officeart/2018/2/layout/IconCircleList"/>
    <dgm:cxn modelId="{18F7B2B4-2842-C94A-B6AD-8C922477314B}" type="presParOf" srcId="{B4AC74DB-E73A-4A80-B184-2EC2EA67E845}" destId="{2FF2D197-FA74-4A75-8E99-68E014B5414D}" srcOrd="2" destOrd="0" presId="urn:microsoft.com/office/officeart/2018/2/layout/IconCircleList"/>
    <dgm:cxn modelId="{86873E3C-F073-6B4E-809F-5DDD648D53F2}" type="presParOf" srcId="{B4AC74DB-E73A-4A80-B184-2EC2EA67E845}" destId="{BD6AB9EA-6ED4-4B76-B834-EC3B4418053E}" srcOrd="3" destOrd="0" presId="urn:microsoft.com/office/officeart/2018/2/layout/IconCircleList"/>
    <dgm:cxn modelId="{D323EC1F-3C0D-E749-B06A-17AC17ACEAE8}" type="presParOf" srcId="{B98DD6B2-5992-4821-A10F-D3B0EC2D66ED}" destId="{9ED169A8-CA31-4B58-BC2A-ACBCD70AE41D}" srcOrd="5" destOrd="0" presId="urn:microsoft.com/office/officeart/2018/2/layout/IconCircleList"/>
    <dgm:cxn modelId="{5C0FEE33-9FF1-2F4E-988B-D6DA9F3ABD18}" type="presParOf" srcId="{B98DD6B2-5992-4821-A10F-D3B0EC2D66ED}" destId="{2A9D5AC7-DFE3-4B0D-83B5-67049332EC2D}" srcOrd="6" destOrd="0" presId="urn:microsoft.com/office/officeart/2018/2/layout/IconCircleList"/>
    <dgm:cxn modelId="{13F05AED-0C80-BE45-812C-73009CD89D45}" type="presParOf" srcId="{2A9D5AC7-DFE3-4B0D-83B5-67049332EC2D}" destId="{140FFECA-36A3-42CB-B058-D7FC84483383}" srcOrd="0" destOrd="0" presId="urn:microsoft.com/office/officeart/2018/2/layout/IconCircleList"/>
    <dgm:cxn modelId="{FAAD34D5-3339-6847-8455-82448A394182}" type="presParOf" srcId="{2A9D5AC7-DFE3-4B0D-83B5-67049332EC2D}" destId="{9AFE02D5-D836-4CDB-8A0A-50EE475AE71A}" srcOrd="1" destOrd="0" presId="urn:microsoft.com/office/officeart/2018/2/layout/IconCircleList"/>
    <dgm:cxn modelId="{8E332149-E070-7B4B-BFAD-280FFA874D41}" type="presParOf" srcId="{2A9D5AC7-DFE3-4B0D-83B5-67049332EC2D}" destId="{EBE66A88-E283-4547-B857-2377943E4B37}" srcOrd="2" destOrd="0" presId="urn:microsoft.com/office/officeart/2018/2/layout/IconCircleList"/>
    <dgm:cxn modelId="{2AB8968A-A96C-324C-8D32-3EBDBD04D4D3}" type="presParOf" srcId="{2A9D5AC7-DFE3-4B0D-83B5-67049332EC2D}" destId="{968D7199-EDC1-46EB-879F-3C1A1C5DCFDD}" srcOrd="3" destOrd="0" presId="urn:microsoft.com/office/officeart/2018/2/layout/IconCircleList"/>
    <dgm:cxn modelId="{3FBCFC5D-28EE-8842-A2EB-4035A7176C7C}" type="presParOf" srcId="{B98DD6B2-5992-4821-A10F-D3B0EC2D66ED}" destId="{BF83EFF9-0698-4F59-AE1D-CBDCC46FE6F2}" srcOrd="7" destOrd="0" presId="urn:microsoft.com/office/officeart/2018/2/layout/IconCircleList"/>
    <dgm:cxn modelId="{F5D618B3-E80A-5F4B-A5BE-4697097366FD}" type="presParOf" srcId="{B98DD6B2-5992-4821-A10F-D3B0EC2D66ED}" destId="{2C340443-78CF-4EA4-A267-407DBF1BEA0B}" srcOrd="8" destOrd="0" presId="urn:microsoft.com/office/officeart/2018/2/layout/IconCircleList"/>
    <dgm:cxn modelId="{E45C4812-78BD-314A-8C4C-CCA6B42667C1}" type="presParOf" srcId="{2C340443-78CF-4EA4-A267-407DBF1BEA0B}" destId="{BB5987C8-8EC7-4137-B062-7DA6C9288D7D}" srcOrd="0" destOrd="0" presId="urn:microsoft.com/office/officeart/2018/2/layout/IconCircleList"/>
    <dgm:cxn modelId="{873D2E73-24B0-CD44-8820-DA8B7BC8053C}" type="presParOf" srcId="{2C340443-78CF-4EA4-A267-407DBF1BEA0B}" destId="{0CEC37D1-380C-4D68-9C75-87B098DBA78C}" srcOrd="1" destOrd="0" presId="urn:microsoft.com/office/officeart/2018/2/layout/IconCircleList"/>
    <dgm:cxn modelId="{BB65E2F9-E04F-FA42-889F-0F4CFEB58430}" type="presParOf" srcId="{2C340443-78CF-4EA4-A267-407DBF1BEA0B}" destId="{A86FECD7-3F8F-4063-9A55-C2283F880BCA}" srcOrd="2" destOrd="0" presId="urn:microsoft.com/office/officeart/2018/2/layout/IconCircleList"/>
    <dgm:cxn modelId="{CB13FC79-5971-B445-96CF-784D3822DBCB}" type="presParOf" srcId="{2C340443-78CF-4EA4-A267-407DBF1BEA0B}" destId="{065DA72B-9DED-49AA-B3E1-EFA5B4CAA286}" srcOrd="3" destOrd="0" presId="urn:microsoft.com/office/officeart/2018/2/layout/IconCircleList"/>
    <dgm:cxn modelId="{0AC11ED6-4C0F-1F4A-872B-76731214AD5B}" type="presParOf" srcId="{B98DD6B2-5992-4821-A10F-D3B0EC2D66ED}" destId="{A0F2537A-7D22-4973-87AC-32D1008121CF}" srcOrd="9" destOrd="0" presId="urn:microsoft.com/office/officeart/2018/2/layout/IconCircleList"/>
    <dgm:cxn modelId="{86BEA3B2-EC0D-8143-BDFC-E9C6A590CFF4}" type="presParOf" srcId="{B98DD6B2-5992-4821-A10F-D3B0EC2D66ED}" destId="{188EACEA-762C-4187-9938-1D75638A314B}" srcOrd="10" destOrd="0" presId="urn:microsoft.com/office/officeart/2018/2/layout/IconCircleList"/>
    <dgm:cxn modelId="{E6006A0A-B91F-6B43-A3EB-27C0DD93C3C3}" type="presParOf" srcId="{188EACEA-762C-4187-9938-1D75638A314B}" destId="{AE51CCCD-7560-459A-9833-AF117CCCA2C7}" srcOrd="0" destOrd="0" presId="urn:microsoft.com/office/officeart/2018/2/layout/IconCircleList"/>
    <dgm:cxn modelId="{116B9090-74F2-8E41-958E-ED6DE73A955B}" type="presParOf" srcId="{188EACEA-762C-4187-9938-1D75638A314B}" destId="{067CCD48-89F7-4FF8-8D8D-2AFB05603093}" srcOrd="1" destOrd="0" presId="urn:microsoft.com/office/officeart/2018/2/layout/IconCircleList"/>
    <dgm:cxn modelId="{B8BE09CE-C8C7-DE47-A396-9EFC639AFA5D}" type="presParOf" srcId="{188EACEA-762C-4187-9938-1D75638A314B}" destId="{795101FD-D8C8-4A38-8C9B-FB1740E4207E}" srcOrd="2" destOrd="0" presId="urn:microsoft.com/office/officeart/2018/2/layout/IconCircleList"/>
    <dgm:cxn modelId="{958174AA-AE5C-634D-8861-76638AE13B78}" type="presParOf" srcId="{188EACEA-762C-4187-9938-1D75638A314B}" destId="{E6C91FF0-C6EC-4D1A-8534-F4C25B3C2AE1}" srcOrd="3" destOrd="0" presId="urn:microsoft.com/office/officeart/2018/2/layout/IconCircleList"/>
    <dgm:cxn modelId="{06D9E924-2455-8C43-A34C-0A8648D50632}" type="presParOf" srcId="{B98DD6B2-5992-4821-A10F-D3B0EC2D66ED}" destId="{66C74EFA-D2C8-43CA-AF1D-96C0C8E875AD}" srcOrd="11" destOrd="0" presId="urn:microsoft.com/office/officeart/2018/2/layout/IconCircleList"/>
    <dgm:cxn modelId="{F6A4FDC5-17A4-8141-9D57-E38294BEB486}" type="presParOf" srcId="{B98DD6B2-5992-4821-A10F-D3B0EC2D66ED}" destId="{0A6C001E-71C1-462A-B9E4-3FDFFFB780A7}" srcOrd="12" destOrd="0" presId="urn:microsoft.com/office/officeart/2018/2/layout/IconCircleList"/>
    <dgm:cxn modelId="{DC69D4DB-0B4C-2B45-BE79-F806ABE1D003}" type="presParOf" srcId="{0A6C001E-71C1-462A-B9E4-3FDFFFB780A7}" destId="{1893C190-3573-4971-927E-E2F164E2E828}" srcOrd="0" destOrd="0" presId="urn:microsoft.com/office/officeart/2018/2/layout/IconCircleList"/>
    <dgm:cxn modelId="{AEF62DDB-E7DE-F84C-83C0-B7EF59C6CC1A}" type="presParOf" srcId="{0A6C001E-71C1-462A-B9E4-3FDFFFB780A7}" destId="{13807170-55E9-43A4-AE1D-1C37A1E26FF4}" srcOrd="1" destOrd="0" presId="urn:microsoft.com/office/officeart/2018/2/layout/IconCircleList"/>
    <dgm:cxn modelId="{BF9874E3-5C9C-3C4A-9A47-7F29E53A906F}" type="presParOf" srcId="{0A6C001E-71C1-462A-B9E4-3FDFFFB780A7}" destId="{878A1CBC-B8F9-4375-89F9-1E0E95520E9D}" srcOrd="2" destOrd="0" presId="urn:microsoft.com/office/officeart/2018/2/layout/IconCircleList"/>
    <dgm:cxn modelId="{59962560-5EC7-8F4D-A712-E42BCDFBF4C6}" type="presParOf" srcId="{0A6C001E-71C1-462A-B9E4-3FDFFFB780A7}" destId="{ED8D2A65-F73B-4D85-A485-2EC52D2F5F6C}" srcOrd="3" destOrd="0" presId="urn:microsoft.com/office/officeart/2018/2/layout/IconCircleList"/>
    <dgm:cxn modelId="{E677A54B-CD5A-7D45-9EDE-649E4E5B8EFC}" type="presParOf" srcId="{B98DD6B2-5992-4821-A10F-D3B0EC2D66ED}" destId="{543B0E04-4102-4D26-8386-52CA4ED23D3A}" srcOrd="13" destOrd="0" presId="urn:microsoft.com/office/officeart/2018/2/layout/IconCircleList"/>
    <dgm:cxn modelId="{24159741-BED2-0A4B-978D-C6E955053295}" type="presParOf" srcId="{B98DD6B2-5992-4821-A10F-D3B0EC2D66ED}" destId="{3C9DFAF2-227A-40F2-A0BF-B42266A2A760}" srcOrd="14" destOrd="0" presId="urn:microsoft.com/office/officeart/2018/2/layout/IconCircleList"/>
    <dgm:cxn modelId="{6E64BA5A-8939-E44C-A419-F482FC0A5958}" type="presParOf" srcId="{3C9DFAF2-227A-40F2-A0BF-B42266A2A760}" destId="{590363AF-8573-4A53-BE36-584AAB2AA149}" srcOrd="0" destOrd="0" presId="urn:microsoft.com/office/officeart/2018/2/layout/IconCircleList"/>
    <dgm:cxn modelId="{77E2FF77-4C43-264C-B555-EC104FDF60A1}" type="presParOf" srcId="{3C9DFAF2-227A-40F2-A0BF-B42266A2A760}" destId="{1CA0B79D-1BB6-4FF3-BD19-A6CCCA17105B}" srcOrd="1" destOrd="0" presId="urn:microsoft.com/office/officeart/2018/2/layout/IconCircleList"/>
    <dgm:cxn modelId="{500BC645-58AA-C646-98E5-C5BF4C27CA79}" type="presParOf" srcId="{3C9DFAF2-227A-40F2-A0BF-B42266A2A760}" destId="{1E40AD46-A049-48BC-9C1F-44A45F7228BB}" srcOrd="2" destOrd="0" presId="urn:microsoft.com/office/officeart/2018/2/layout/IconCircleList"/>
    <dgm:cxn modelId="{6B628312-6AB9-3B45-A1DF-79CBB4515B54}" type="presParOf" srcId="{3C9DFAF2-227A-40F2-A0BF-B42266A2A760}" destId="{7A29AE15-D8C3-4751-881A-AF144C01F11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A6D57C-9032-499E-90C3-8A079B25503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1D2952-0BC1-4431-95E0-724EC267BA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sleep_hours</a:t>
          </a:r>
          <a:r>
            <a:rPr lang="en-US" dirty="0"/>
            <a:t>: 5.5</a:t>
          </a:r>
        </a:p>
      </dgm:t>
    </dgm:pt>
    <dgm:pt modelId="{F363216F-7E6E-488E-8353-9B4DAADBC97C}" type="parTrans" cxnId="{60B96092-F7BF-4E17-B150-BB0BE9C4A61A}">
      <dgm:prSet/>
      <dgm:spPr/>
      <dgm:t>
        <a:bodyPr/>
        <a:lstStyle/>
        <a:p>
          <a:endParaRPr lang="en-US"/>
        </a:p>
      </dgm:t>
    </dgm:pt>
    <dgm:pt modelId="{1580E27F-7197-44CF-AC20-665BF4046CCA}" type="sibTrans" cxnId="{60B96092-F7BF-4E17-B150-BB0BE9C4A6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828A94-F8E4-48DB-8D27-35DADE3C10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stress_level</a:t>
          </a:r>
          <a:r>
            <a:rPr lang="en-US" dirty="0"/>
            <a:t>: 6</a:t>
          </a:r>
        </a:p>
      </dgm:t>
    </dgm:pt>
    <dgm:pt modelId="{C9002207-7342-4CCD-BC1E-E62CDD3EA89E}" type="parTrans" cxnId="{2670D895-7F2A-44D9-A075-29955DD441CE}">
      <dgm:prSet/>
      <dgm:spPr/>
      <dgm:t>
        <a:bodyPr/>
        <a:lstStyle/>
        <a:p>
          <a:endParaRPr lang="en-US"/>
        </a:p>
      </dgm:t>
    </dgm:pt>
    <dgm:pt modelId="{91517840-D1F8-4940-9CB4-DAC612CBE9B2}" type="sibTrans" cxnId="{2670D895-7F2A-44D9-A075-29955DD441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A7B5B5-81FF-4C38-B412-2593198E85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steps: 3200</a:t>
          </a:r>
        </a:p>
      </dgm:t>
    </dgm:pt>
    <dgm:pt modelId="{724C45A2-5216-494D-95F1-25D92BBE31BE}" type="parTrans" cxnId="{9209EFE2-E107-4B9D-BE76-DE40DF3EE34F}">
      <dgm:prSet/>
      <dgm:spPr/>
      <dgm:t>
        <a:bodyPr/>
        <a:lstStyle/>
        <a:p>
          <a:endParaRPr lang="en-US"/>
        </a:p>
      </dgm:t>
    </dgm:pt>
    <dgm:pt modelId="{6B8B659E-9258-4700-ACA9-93249CF7DD74}" type="sibTrans" cxnId="{9209EFE2-E107-4B9D-BE76-DE40DF3EE3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4D82E0-9408-498D-8901-67B6769D8D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steps: 320</a:t>
          </a:r>
        </a:p>
      </dgm:t>
    </dgm:pt>
    <dgm:pt modelId="{6A06077B-336A-4914-9CCD-B091F235DDCB}" type="parTrans" cxnId="{3CDB168A-FAAF-448D-B383-84FCC923A2B4}">
      <dgm:prSet/>
      <dgm:spPr/>
      <dgm:t>
        <a:bodyPr/>
        <a:lstStyle/>
        <a:p>
          <a:endParaRPr lang="en-US"/>
        </a:p>
      </dgm:t>
    </dgm:pt>
    <dgm:pt modelId="{9554F394-37E3-4F65-8BFF-A8069017BFBB}" type="sibTrans" cxnId="{3CDB168A-FAAF-448D-B383-84FCC923A2B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F70608-407C-46AF-AA62-EA23A1C1AC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energy_level</a:t>
          </a:r>
          <a:r>
            <a:rPr lang="en-US" dirty="0"/>
            <a:t>: 2</a:t>
          </a:r>
        </a:p>
      </dgm:t>
    </dgm:pt>
    <dgm:pt modelId="{682D42AA-664F-44C5-97A1-65CC18970D1F}" type="parTrans" cxnId="{FF246A02-858D-4461-9ED0-9E0A9055CE42}">
      <dgm:prSet/>
      <dgm:spPr/>
      <dgm:t>
        <a:bodyPr/>
        <a:lstStyle/>
        <a:p>
          <a:endParaRPr lang="en-US"/>
        </a:p>
      </dgm:t>
    </dgm:pt>
    <dgm:pt modelId="{9454DA16-75B4-4A47-8681-363B5F1C8002}" type="sibTrans" cxnId="{FF246A02-858D-4461-9ED0-9E0A9055CE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DFBEAE-E577-4F38-9AE2-49BE6C8D3D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mood: anxious</a:t>
          </a:r>
        </a:p>
      </dgm:t>
    </dgm:pt>
    <dgm:pt modelId="{0042AC8C-D91B-473D-BBD7-77B64E3257DA}" type="parTrans" cxnId="{162853DD-940F-4CA5-B667-827E92100581}">
      <dgm:prSet/>
      <dgm:spPr/>
      <dgm:t>
        <a:bodyPr/>
        <a:lstStyle/>
        <a:p>
          <a:endParaRPr lang="en-US"/>
        </a:p>
      </dgm:t>
    </dgm:pt>
    <dgm:pt modelId="{014352C1-93FB-4518-ABB0-B40A7E540174}" type="sibTrans" cxnId="{162853DD-940F-4CA5-B667-827E921005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A2BCCA-9008-4402-861D-1ADC9E9D98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digestive_issue</a:t>
          </a:r>
          <a:r>
            <a:rPr lang="en-US" dirty="0"/>
            <a:t>: True</a:t>
          </a:r>
        </a:p>
      </dgm:t>
    </dgm:pt>
    <dgm:pt modelId="{0263B7EF-633B-4EBD-B817-C4D6DEF2377D}" type="parTrans" cxnId="{A31B27CC-E02C-44F7-8D2F-290930BA51FB}">
      <dgm:prSet/>
      <dgm:spPr/>
      <dgm:t>
        <a:bodyPr/>
        <a:lstStyle/>
        <a:p>
          <a:endParaRPr lang="en-US"/>
        </a:p>
      </dgm:t>
    </dgm:pt>
    <dgm:pt modelId="{CC01ACE8-FAF2-43C0-A2D1-C9AD9D6D145E}" type="sibTrans" cxnId="{A31B27CC-E02C-44F7-8D2F-290930BA51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D23FE4B-5259-4A92-AF0B-33306933ED00}" type="pres">
      <dgm:prSet presAssocID="{9AA6D57C-9032-499E-90C3-8A079B25503C}" presName="root" presStyleCnt="0">
        <dgm:presLayoutVars>
          <dgm:dir/>
          <dgm:resizeHandles val="exact"/>
        </dgm:presLayoutVars>
      </dgm:prSet>
      <dgm:spPr/>
    </dgm:pt>
    <dgm:pt modelId="{B98DD6B2-5992-4821-A10F-D3B0EC2D66ED}" type="pres">
      <dgm:prSet presAssocID="{9AA6D57C-9032-499E-90C3-8A079B25503C}" presName="container" presStyleCnt="0">
        <dgm:presLayoutVars>
          <dgm:dir/>
          <dgm:resizeHandles val="exact"/>
        </dgm:presLayoutVars>
      </dgm:prSet>
      <dgm:spPr/>
    </dgm:pt>
    <dgm:pt modelId="{BEE840A3-1096-44A1-A624-2C9D0870E8DD}" type="pres">
      <dgm:prSet presAssocID="{E91D2952-0BC1-4431-95E0-724EC267BA08}" presName="compNode" presStyleCnt="0"/>
      <dgm:spPr/>
    </dgm:pt>
    <dgm:pt modelId="{3A6ED099-B149-46E2-8943-46E990C798F0}" type="pres">
      <dgm:prSet presAssocID="{E91D2952-0BC1-4431-95E0-724EC267BA08}" presName="iconBgRect" presStyleLbl="bgShp" presStyleIdx="0" presStyleCnt="7"/>
      <dgm:spPr/>
    </dgm:pt>
    <dgm:pt modelId="{913BD16E-8A97-4D65-A0DB-88DECBABA7E5}" type="pres">
      <dgm:prSet presAssocID="{E91D2952-0BC1-4431-95E0-724EC267BA0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E9FBCB79-2533-41C2-8911-D7B50EADBEE5}" type="pres">
      <dgm:prSet presAssocID="{E91D2952-0BC1-4431-95E0-724EC267BA08}" presName="spaceRect" presStyleCnt="0"/>
      <dgm:spPr/>
    </dgm:pt>
    <dgm:pt modelId="{743DBD40-6116-4072-8499-C5AD844E47ED}" type="pres">
      <dgm:prSet presAssocID="{E91D2952-0BC1-4431-95E0-724EC267BA08}" presName="textRect" presStyleLbl="revTx" presStyleIdx="0" presStyleCnt="7">
        <dgm:presLayoutVars>
          <dgm:chMax val="1"/>
          <dgm:chPref val="1"/>
        </dgm:presLayoutVars>
      </dgm:prSet>
      <dgm:spPr/>
    </dgm:pt>
    <dgm:pt modelId="{002A8ABF-2840-4180-9747-913EB962D7D8}" type="pres">
      <dgm:prSet presAssocID="{1580E27F-7197-44CF-AC20-665BF4046CCA}" presName="sibTrans" presStyleLbl="sibTrans2D1" presStyleIdx="0" presStyleCnt="0"/>
      <dgm:spPr/>
    </dgm:pt>
    <dgm:pt modelId="{2EA7A524-575F-486D-8F10-B92F859260A8}" type="pres">
      <dgm:prSet presAssocID="{9D828A94-F8E4-48DB-8D27-35DADE3C10AC}" presName="compNode" presStyleCnt="0"/>
      <dgm:spPr/>
    </dgm:pt>
    <dgm:pt modelId="{69A4CBD6-42C9-4DAC-8BB0-0B5CBB926F36}" type="pres">
      <dgm:prSet presAssocID="{9D828A94-F8E4-48DB-8D27-35DADE3C10AC}" presName="iconBgRect" presStyleLbl="bgShp" presStyleIdx="1" presStyleCnt="7"/>
      <dgm:spPr/>
    </dgm:pt>
    <dgm:pt modelId="{CAB09700-5C0E-42C6-A5B5-6D5A72224E95}" type="pres">
      <dgm:prSet presAssocID="{9D828A94-F8E4-48DB-8D27-35DADE3C10A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7736BB0-8700-4A23-8EE8-99A52C54F677}" type="pres">
      <dgm:prSet presAssocID="{9D828A94-F8E4-48DB-8D27-35DADE3C10AC}" presName="spaceRect" presStyleCnt="0"/>
      <dgm:spPr/>
    </dgm:pt>
    <dgm:pt modelId="{CE3CE560-E206-4D61-B7D7-A2F96F3BF3AF}" type="pres">
      <dgm:prSet presAssocID="{9D828A94-F8E4-48DB-8D27-35DADE3C10AC}" presName="textRect" presStyleLbl="revTx" presStyleIdx="1" presStyleCnt="7">
        <dgm:presLayoutVars>
          <dgm:chMax val="1"/>
          <dgm:chPref val="1"/>
        </dgm:presLayoutVars>
      </dgm:prSet>
      <dgm:spPr/>
    </dgm:pt>
    <dgm:pt modelId="{1CD84F6E-5B30-421A-B08F-93213B1DE997}" type="pres">
      <dgm:prSet presAssocID="{91517840-D1F8-4940-9CB4-DAC612CBE9B2}" presName="sibTrans" presStyleLbl="sibTrans2D1" presStyleIdx="0" presStyleCnt="0"/>
      <dgm:spPr/>
    </dgm:pt>
    <dgm:pt modelId="{B4AC74DB-E73A-4A80-B184-2EC2EA67E845}" type="pres">
      <dgm:prSet presAssocID="{4FA7B5B5-81FF-4C38-B412-2593198E855C}" presName="compNode" presStyleCnt="0"/>
      <dgm:spPr/>
    </dgm:pt>
    <dgm:pt modelId="{DEDD3A0A-8E31-4FB1-931C-FD0D1D18D584}" type="pres">
      <dgm:prSet presAssocID="{4FA7B5B5-81FF-4C38-B412-2593198E855C}" presName="iconBgRect" presStyleLbl="bgShp" presStyleIdx="2" presStyleCnt="7"/>
      <dgm:spPr/>
    </dgm:pt>
    <dgm:pt modelId="{8E36AF77-D616-4867-9326-4EF7A6F2F954}" type="pres">
      <dgm:prSet presAssocID="{4FA7B5B5-81FF-4C38-B412-2593198E855C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2FF2D197-FA74-4A75-8E99-68E014B5414D}" type="pres">
      <dgm:prSet presAssocID="{4FA7B5B5-81FF-4C38-B412-2593198E855C}" presName="spaceRect" presStyleCnt="0"/>
      <dgm:spPr/>
    </dgm:pt>
    <dgm:pt modelId="{BD6AB9EA-6ED4-4B76-B834-EC3B4418053E}" type="pres">
      <dgm:prSet presAssocID="{4FA7B5B5-81FF-4C38-B412-2593198E855C}" presName="textRect" presStyleLbl="revTx" presStyleIdx="2" presStyleCnt="7">
        <dgm:presLayoutVars>
          <dgm:chMax val="1"/>
          <dgm:chPref val="1"/>
        </dgm:presLayoutVars>
      </dgm:prSet>
      <dgm:spPr/>
    </dgm:pt>
    <dgm:pt modelId="{9ED169A8-CA31-4B58-BC2A-ACBCD70AE41D}" type="pres">
      <dgm:prSet presAssocID="{6B8B659E-9258-4700-ACA9-93249CF7DD74}" presName="sibTrans" presStyleLbl="sibTrans2D1" presStyleIdx="0" presStyleCnt="0"/>
      <dgm:spPr/>
    </dgm:pt>
    <dgm:pt modelId="{2A9D5AC7-DFE3-4B0D-83B5-67049332EC2D}" type="pres">
      <dgm:prSet presAssocID="{524D82E0-9408-498D-8901-67B6769D8DC8}" presName="compNode" presStyleCnt="0"/>
      <dgm:spPr/>
    </dgm:pt>
    <dgm:pt modelId="{140FFECA-36A3-42CB-B058-D7FC84483383}" type="pres">
      <dgm:prSet presAssocID="{524D82E0-9408-498D-8901-67B6769D8DC8}" presName="iconBgRect" presStyleLbl="bgShp" presStyleIdx="3" presStyleCnt="7"/>
      <dgm:spPr/>
    </dgm:pt>
    <dgm:pt modelId="{9AFE02D5-D836-4CDB-8A0A-50EE475AE71A}" type="pres">
      <dgm:prSet presAssocID="{524D82E0-9408-498D-8901-67B6769D8DC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EBE66A88-E283-4547-B857-2377943E4B37}" type="pres">
      <dgm:prSet presAssocID="{524D82E0-9408-498D-8901-67B6769D8DC8}" presName="spaceRect" presStyleCnt="0"/>
      <dgm:spPr/>
    </dgm:pt>
    <dgm:pt modelId="{968D7199-EDC1-46EB-879F-3C1A1C5DCFDD}" type="pres">
      <dgm:prSet presAssocID="{524D82E0-9408-498D-8901-67B6769D8DC8}" presName="textRect" presStyleLbl="revTx" presStyleIdx="3" presStyleCnt="7">
        <dgm:presLayoutVars>
          <dgm:chMax val="1"/>
          <dgm:chPref val="1"/>
        </dgm:presLayoutVars>
      </dgm:prSet>
      <dgm:spPr/>
    </dgm:pt>
    <dgm:pt modelId="{BF83EFF9-0698-4F59-AE1D-CBDCC46FE6F2}" type="pres">
      <dgm:prSet presAssocID="{9554F394-37E3-4F65-8BFF-A8069017BFBB}" presName="sibTrans" presStyleLbl="sibTrans2D1" presStyleIdx="0" presStyleCnt="0"/>
      <dgm:spPr/>
    </dgm:pt>
    <dgm:pt modelId="{2C340443-78CF-4EA4-A267-407DBF1BEA0B}" type="pres">
      <dgm:prSet presAssocID="{BEF70608-407C-46AF-AA62-EA23A1C1ACDD}" presName="compNode" presStyleCnt="0"/>
      <dgm:spPr/>
    </dgm:pt>
    <dgm:pt modelId="{BB5987C8-8EC7-4137-B062-7DA6C9288D7D}" type="pres">
      <dgm:prSet presAssocID="{BEF70608-407C-46AF-AA62-EA23A1C1ACDD}" presName="iconBgRect" presStyleLbl="bgShp" presStyleIdx="4" presStyleCnt="7"/>
      <dgm:spPr/>
    </dgm:pt>
    <dgm:pt modelId="{0CEC37D1-380C-4D68-9C75-87B098DBA78C}" type="pres">
      <dgm:prSet presAssocID="{BEF70608-407C-46AF-AA62-EA23A1C1ACDD}" presName="iconRect" presStyleLbl="nod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</dgm:pt>
    <dgm:pt modelId="{A86FECD7-3F8F-4063-9A55-C2283F880BCA}" type="pres">
      <dgm:prSet presAssocID="{BEF70608-407C-46AF-AA62-EA23A1C1ACDD}" presName="spaceRect" presStyleCnt="0"/>
      <dgm:spPr/>
    </dgm:pt>
    <dgm:pt modelId="{065DA72B-9DED-49AA-B3E1-EFA5B4CAA286}" type="pres">
      <dgm:prSet presAssocID="{BEF70608-407C-46AF-AA62-EA23A1C1ACDD}" presName="textRect" presStyleLbl="revTx" presStyleIdx="4" presStyleCnt="7">
        <dgm:presLayoutVars>
          <dgm:chMax val="1"/>
          <dgm:chPref val="1"/>
        </dgm:presLayoutVars>
      </dgm:prSet>
      <dgm:spPr/>
    </dgm:pt>
    <dgm:pt modelId="{A0F2537A-7D22-4973-87AC-32D1008121CF}" type="pres">
      <dgm:prSet presAssocID="{9454DA16-75B4-4A47-8681-363B5F1C8002}" presName="sibTrans" presStyleLbl="sibTrans2D1" presStyleIdx="0" presStyleCnt="0"/>
      <dgm:spPr/>
    </dgm:pt>
    <dgm:pt modelId="{188EACEA-762C-4187-9938-1D75638A314B}" type="pres">
      <dgm:prSet presAssocID="{6BDFBEAE-E577-4F38-9AE2-49BE6C8D3D4E}" presName="compNode" presStyleCnt="0"/>
      <dgm:spPr/>
    </dgm:pt>
    <dgm:pt modelId="{AE51CCCD-7560-459A-9833-AF117CCCA2C7}" type="pres">
      <dgm:prSet presAssocID="{6BDFBEAE-E577-4F38-9AE2-49BE6C8D3D4E}" presName="iconBgRect" presStyleLbl="bgShp" presStyleIdx="5" presStyleCnt="7"/>
      <dgm:spPr/>
    </dgm:pt>
    <dgm:pt modelId="{067CCD48-89F7-4FF8-8D8D-2AFB05603093}" type="pres">
      <dgm:prSet presAssocID="{6BDFBEAE-E577-4F38-9AE2-49BE6C8D3D4E}" presName="iconRect" presStyleLbl="node1" presStyleIdx="5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95101FD-D8C8-4A38-8C9B-FB1740E4207E}" type="pres">
      <dgm:prSet presAssocID="{6BDFBEAE-E577-4F38-9AE2-49BE6C8D3D4E}" presName="spaceRect" presStyleCnt="0"/>
      <dgm:spPr/>
    </dgm:pt>
    <dgm:pt modelId="{E6C91FF0-C6EC-4D1A-8534-F4C25B3C2AE1}" type="pres">
      <dgm:prSet presAssocID="{6BDFBEAE-E577-4F38-9AE2-49BE6C8D3D4E}" presName="textRect" presStyleLbl="revTx" presStyleIdx="5" presStyleCnt="7">
        <dgm:presLayoutVars>
          <dgm:chMax val="1"/>
          <dgm:chPref val="1"/>
        </dgm:presLayoutVars>
      </dgm:prSet>
      <dgm:spPr/>
    </dgm:pt>
    <dgm:pt modelId="{66C74EFA-D2C8-43CA-AF1D-96C0C8E875AD}" type="pres">
      <dgm:prSet presAssocID="{014352C1-93FB-4518-ABB0-B40A7E540174}" presName="sibTrans" presStyleLbl="sibTrans2D1" presStyleIdx="0" presStyleCnt="0"/>
      <dgm:spPr/>
    </dgm:pt>
    <dgm:pt modelId="{0A6C001E-71C1-462A-B9E4-3FDFFFB780A7}" type="pres">
      <dgm:prSet presAssocID="{83A2BCCA-9008-4402-861D-1ADC9E9D989F}" presName="compNode" presStyleCnt="0"/>
      <dgm:spPr/>
    </dgm:pt>
    <dgm:pt modelId="{1893C190-3573-4971-927E-E2F164E2E828}" type="pres">
      <dgm:prSet presAssocID="{83A2BCCA-9008-4402-861D-1ADC9E9D989F}" presName="iconBgRect" presStyleLbl="bgShp" presStyleIdx="6" presStyleCnt="7"/>
      <dgm:spPr/>
    </dgm:pt>
    <dgm:pt modelId="{13807170-55E9-43A4-AE1D-1C37A1E26FF4}" type="pres">
      <dgm:prSet presAssocID="{83A2BCCA-9008-4402-861D-1ADC9E9D989F}" presName="iconRect" presStyleLbl="node1" presStyleIdx="6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878A1CBC-B8F9-4375-89F9-1E0E95520E9D}" type="pres">
      <dgm:prSet presAssocID="{83A2BCCA-9008-4402-861D-1ADC9E9D989F}" presName="spaceRect" presStyleCnt="0"/>
      <dgm:spPr/>
    </dgm:pt>
    <dgm:pt modelId="{ED8D2A65-F73B-4D85-A485-2EC52D2F5F6C}" type="pres">
      <dgm:prSet presAssocID="{83A2BCCA-9008-4402-861D-1ADC9E9D989F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FF246A02-858D-4461-9ED0-9E0A9055CE42}" srcId="{9AA6D57C-9032-499E-90C3-8A079B25503C}" destId="{BEF70608-407C-46AF-AA62-EA23A1C1ACDD}" srcOrd="4" destOrd="0" parTransId="{682D42AA-664F-44C5-97A1-65CC18970D1F}" sibTransId="{9454DA16-75B4-4A47-8681-363B5F1C8002}"/>
    <dgm:cxn modelId="{35625C07-BCA5-B249-AACC-A901DB86918E}" type="presOf" srcId="{014352C1-93FB-4518-ABB0-B40A7E540174}" destId="{66C74EFA-D2C8-43CA-AF1D-96C0C8E875AD}" srcOrd="0" destOrd="0" presId="urn:microsoft.com/office/officeart/2018/2/layout/IconCircleList"/>
    <dgm:cxn modelId="{329C8708-CF20-004E-988E-6FD61A9406C3}" type="presOf" srcId="{9454DA16-75B4-4A47-8681-363B5F1C8002}" destId="{A0F2537A-7D22-4973-87AC-32D1008121CF}" srcOrd="0" destOrd="0" presId="urn:microsoft.com/office/officeart/2018/2/layout/IconCircleList"/>
    <dgm:cxn modelId="{67598461-8894-EB41-BFA6-FB58F0C515F8}" type="presOf" srcId="{E91D2952-0BC1-4431-95E0-724EC267BA08}" destId="{743DBD40-6116-4072-8499-C5AD844E47ED}" srcOrd="0" destOrd="0" presId="urn:microsoft.com/office/officeart/2018/2/layout/IconCircleList"/>
    <dgm:cxn modelId="{4F224777-B6F6-3B4B-8F8E-A5F3BB1FDA42}" type="presOf" srcId="{6B8B659E-9258-4700-ACA9-93249CF7DD74}" destId="{9ED169A8-CA31-4B58-BC2A-ACBCD70AE41D}" srcOrd="0" destOrd="0" presId="urn:microsoft.com/office/officeart/2018/2/layout/IconCircleList"/>
    <dgm:cxn modelId="{98519E87-8B9A-1E4E-934C-47910EABC284}" type="presOf" srcId="{BEF70608-407C-46AF-AA62-EA23A1C1ACDD}" destId="{065DA72B-9DED-49AA-B3E1-EFA5B4CAA286}" srcOrd="0" destOrd="0" presId="urn:microsoft.com/office/officeart/2018/2/layout/IconCircleList"/>
    <dgm:cxn modelId="{3CDB168A-FAAF-448D-B383-84FCC923A2B4}" srcId="{9AA6D57C-9032-499E-90C3-8A079B25503C}" destId="{524D82E0-9408-498D-8901-67B6769D8DC8}" srcOrd="3" destOrd="0" parTransId="{6A06077B-336A-4914-9CCD-B091F235DDCB}" sibTransId="{9554F394-37E3-4F65-8BFF-A8069017BFBB}"/>
    <dgm:cxn modelId="{60B96092-F7BF-4E17-B150-BB0BE9C4A61A}" srcId="{9AA6D57C-9032-499E-90C3-8A079B25503C}" destId="{E91D2952-0BC1-4431-95E0-724EC267BA08}" srcOrd="0" destOrd="0" parTransId="{F363216F-7E6E-488E-8353-9B4DAADBC97C}" sibTransId="{1580E27F-7197-44CF-AC20-665BF4046CCA}"/>
    <dgm:cxn modelId="{2670D895-7F2A-44D9-A075-29955DD441CE}" srcId="{9AA6D57C-9032-499E-90C3-8A079B25503C}" destId="{9D828A94-F8E4-48DB-8D27-35DADE3C10AC}" srcOrd="1" destOrd="0" parTransId="{C9002207-7342-4CCD-BC1E-E62CDD3EA89E}" sibTransId="{91517840-D1F8-4940-9CB4-DAC612CBE9B2}"/>
    <dgm:cxn modelId="{821108C0-B05C-EA44-A654-BCF9FBAF7DC3}" type="presOf" srcId="{83A2BCCA-9008-4402-861D-1ADC9E9D989F}" destId="{ED8D2A65-F73B-4D85-A485-2EC52D2F5F6C}" srcOrd="0" destOrd="0" presId="urn:microsoft.com/office/officeart/2018/2/layout/IconCircleList"/>
    <dgm:cxn modelId="{F68533C2-5F0B-7943-9DE8-99E34A96D64D}" type="presOf" srcId="{1580E27F-7197-44CF-AC20-665BF4046CCA}" destId="{002A8ABF-2840-4180-9747-913EB962D7D8}" srcOrd="0" destOrd="0" presId="urn:microsoft.com/office/officeart/2018/2/layout/IconCircleList"/>
    <dgm:cxn modelId="{23C904C4-60A5-7F4C-9E42-8B427C519961}" type="presOf" srcId="{9AA6D57C-9032-499E-90C3-8A079B25503C}" destId="{6D23FE4B-5259-4A92-AF0B-33306933ED00}" srcOrd="0" destOrd="0" presId="urn:microsoft.com/office/officeart/2018/2/layout/IconCircleList"/>
    <dgm:cxn modelId="{7FAFC8C5-3E8C-9E46-B19D-1801EEE83594}" type="presOf" srcId="{9D828A94-F8E4-48DB-8D27-35DADE3C10AC}" destId="{CE3CE560-E206-4D61-B7D7-A2F96F3BF3AF}" srcOrd="0" destOrd="0" presId="urn:microsoft.com/office/officeart/2018/2/layout/IconCircleList"/>
    <dgm:cxn modelId="{A31B27CC-E02C-44F7-8D2F-290930BA51FB}" srcId="{9AA6D57C-9032-499E-90C3-8A079B25503C}" destId="{83A2BCCA-9008-4402-861D-1ADC9E9D989F}" srcOrd="6" destOrd="0" parTransId="{0263B7EF-633B-4EBD-B817-C4D6DEF2377D}" sibTransId="{CC01ACE8-FAF2-43C0-A2D1-C9AD9D6D145E}"/>
    <dgm:cxn modelId="{5CED75CD-A528-4242-8936-C0388506D584}" type="presOf" srcId="{6BDFBEAE-E577-4F38-9AE2-49BE6C8D3D4E}" destId="{E6C91FF0-C6EC-4D1A-8534-F4C25B3C2AE1}" srcOrd="0" destOrd="0" presId="urn:microsoft.com/office/officeart/2018/2/layout/IconCircleList"/>
    <dgm:cxn modelId="{CF9069D8-1F32-4E44-8A93-6FC41A106AF0}" type="presOf" srcId="{4FA7B5B5-81FF-4C38-B412-2593198E855C}" destId="{BD6AB9EA-6ED4-4B76-B834-EC3B4418053E}" srcOrd="0" destOrd="0" presId="urn:microsoft.com/office/officeart/2018/2/layout/IconCircleList"/>
    <dgm:cxn modelId="{162853DD-940F-4CA5-B667-827E92100581}" srcId="{9AA6D57C-9032-499E-90C3-8A079B25503C}" destId="{6BDFBEAE-E577-4F38-9AE2-49BE6C8D3D4E}" srcOrd="5" destOrd="0" parTransId="{0042AC8C-D91B-473D-BBD7-77B64E3257DA}" sibTransId="{014352C1-93FB-4518-ABB0-B40A7E540174}"/>
    <dgm:cxn modelId="{9209EFE2-E107-4B9D-BE76-DE40DF3EE34F}" srcId="{9AA6D57C-9032-499E-90C3-8A079B25503C}" destId="{4FA7B5B5-81FF-4C38-B412-2593198E855C}" srcOrd="2" destOrd="0" parTransId="{724C45A2-5216-494D-95F1-25D92BBE31BE}" sibTransId="{6B8B659E-9258-4700-ACA9-93249CF7DD74}"/>
    <dgm:cxn modelId="{7461D0EA-0169-C049-97C7-D91B76CAE4BE}" type="presOf" srcId="{524D82E0-9408-498D-8901-67B6769D8DC8}" destId="{968D7199-EDC1-46EB-879F-3C1A1C5DCFDD}" srcOrd="0" destOrd="0" presId="urn:microsoft.com/office/officeart/2018/2/layout/IconCircleList"/>
    <dgm:cxn modelId="{0CE884FA-1195-D348-88B9-260D2BEC32C6}" type="presOf" srcId="{9554F394-37E3-4F65-8BFF-A8069017BFBB}" destId="{BF83EFF9-0698-4F59-AE1D-CBDCC46FE6F2}" srcOrd="0" destOrd="0" presId="urn:microsoft.com/office/officeart/2018/2/layout/IconCircleList"/>
    <dgm:cxn modelId="{9546DBFA-444E-B045-ABE5-22092844C532}" type="presOf" srcId="{91517840-D1F8-4940-9CB4-DAC612CBE9B2}" destId="{1CD84F6E-5B30-421A-B08F-93213B1DE997}" srcOrd="0" destOrd="0" presId="urn:microsoft.com/office/officeart/2018/2/layout/IconCircleList"/>
    <dgm:cxn modelId="{59D0CE6A-41E8-894D-97C0-50E13A84B54A}" type="presParOf" srcId="{6D23FE4B-5259-4A92-AF0B-33306933ED00}" destId="{B98DD6B2-5992-4821-A10F-D3B0EC2D66ED}" srcOrd="0" destOrd="0" presId="urn:microsoft.com/office/officeart/2018/2/layout/IconCircleList"/>
    <dgm:cxn modelId="{5C0F09C7-F2CF-4048-ADB1-C95FFAF01769}" type="presParOf" srcId="{B98DD6B2-5992-4821-A10F-D3B0EC2D66ED}" destId="{BEE840A3-1096-44A1-A624-2C9D0870E8DD}" srcOrd="0" destOrd="0" presId="urn:microsoft.com/office/officeart/2018/2/layout/IconCircleList"/>
    <dgm:cxn modelId="{9986C1A8-2CE9-C743-96CA-C05F0260BE8E}" type="presParOf" srcId="{BEE840A3-1096-44A1-A624-2C9D0870E8DD}" destId="{3A6ED099-B149-46E2-8943-46E990C798F0}" srcOrd="0" destOrd="0" presId="urn:microsoft.com/office/officeart/2018/2/layout/IconCircleList"/>
    <dgm:cxn modelId="{C494954E-66C4-F84A-BD8C-A4C61714A955}" type="presParOf" srcId="{BEE840A3-1096-44A1-A624-2C9D0870E8DD}" destId="{913BD16E-8A97-4D65-A0DB-88DECBABA7E5}" srcOrd="1" destOrd="0" presId="urn:microsoft.com/office/officeart/2018/2/layout/IconCircleList"/>
    <dgm:cxn modelId="{79DCED20-F5CC-844C-9588-F285142E911E}" type="presParOf" srcId="{BEE840A3-1096-44A1-A624-2C9D0870E8DD}" destId="{E9FBCB79-2533-41C2-8911-D7B50EADBEE5}" srcOrd="2" destOrd="0" presId="urn:microsoft.com/office/officeart/2018/2/layout/IconCircleList"/>
    <dgm:cxn modelId="{68347303-F6C2-A84C-89BC-66C060113B8B}" type="presParOf" srcId="{BEE840A3-1096-44A1-A624-2C9D0870E8DD}" destId="{743DBD40-6116-4072-8499-C5AD844E47ED}" srcOrd="3" destOrd="0" presId="urn:microsoft.com/office/officeart/2018/2/layout/IconCircleList"/>
    <dgm:cxn modelId="{8606879A-9FE7-3E48-A6CB-3FECE81A3847}" type="presParOf" srcId="{B98DD6B2-5992-4821-A10F-D3B0EC2D66ED}" destId="{002A8ABF-2840-4180-9747-913EB962D7D8}" srcOrd="1" destOrd="0" presId="urn:microsoft.com/office/officeart/2018/2/layout/IconCircleList"/>
    <dgm:cxn modelId="{956835A5-0B52-E149-8128-F6CA912A0A45}" type="presParOf" srcId="{B98DD6B2-5992-4821-A10F-D3B0EC2D66ED}" destId="{2EA7A524-575F-486D-8F10-B92F859260A8}" srcOrd="2" destOrd="0" presId="urn:microsoft.com/office/officeart/2018/2/layout/IconCircleList"/>
    <dgm:cxn modelId="{FB8504C6-8DFC-B541-BE58-23D2743896A1}" type="presParOf" srcId="{2EA7A524-575F-486D-8F10-B92F859260A8}" destId="{69A4CBD6-42C9-4DAC-8BB0-0B5CBB926F36}" srcOrd="0" destOrd="0" presId="urn:microsoft.com/office/officeart/2018/2/layout/IconCircleList"/>
    <dgm:cxn modelId="{BFADA7D7-B5B6-8B43-BB4C-619A756328E2}" type="presParOf" srcId="{2EA7A524-575F-486D-8F10-B92F859260A8}" destId="{CAB09700-5C0E-42C6-A5B5-6D5A72224E95}" srcOrd="1" destOrd="0" presId="urn:microsoft.com/office/officeart/2018/2/layout/IconCircleList"/>
    <dgm:cxn modelId="{FEB3B281-CE10-1D44-8CCC-419ED256579F}" type="presParOf" srcId="{2EA7A524-575F-486D-8F10-B92F859260A8}" destId="{F7736BB0-8700-4A23-8EE8-99A52C54F677}" srcOrd="2" destOrd="0" presId="urn:microsoft.com/office/officeart/2018/2/layout/IconCircleList"/>
    <dgm:cxn modelId="{0235E7D5-B020-604C-8996-94B4D9FA6BD6}" type="presParOf" srcId="{2EA7A524-575F-486D-8F10-B92F859260A8}" destId="{CE3CE560-E206-4D61-B7D7-A2F96F3BF3AF}" srcOrd="3" destOrd="0" presId="urn:microsoft.com/office/officeart/2018/2/layout/IconCircleList"/>
    <dgm:cxn modelId="{7410F630-22EF-884D-9F01-F3BF9DDECDDE}" type="presParOf" srcId="{B98DD6B2-5992-4821-A10F-D3B0EC2D66ED}" destId="{1CD84F6E-5B30-421A-B08F-93213B1DE997}" srcOrd="3" destOrd="0" presId="urn:microsoft.com/office/officeart/2018/2/layout/IconCircleList"/>
    <dgm:cxn modelId="{955FF310-4D22-BC44-A774-1A1C18111AA9}" type="presParOf" srcId="{B98DD6B2-5992-4821-A10F-D3B0EC2D66ED}" destId="{B4AC74DB-E73A-4A80-B184-2EC2EA67E845}" srcOrd="4" destOrd="0" presId="urn:microsoft.com/office/officeart/2018/2/layout/IconCircleList"/>
    <dgm:cxn modelId="{9AE3F569-79A0-254B-9F43-BF2CDF2C22D3}" type="presParOf" srcId="{B4AC74DB-E73A-4A80-B184-2EC2EA67E845}" destId="{DEDD3A0A-8E31-4FB1-931C-FD0D1D18D584}" srcOrd="0" destOrd="0" presId="urn:microsoft.com/office/officeart/2018/2/layout/IconCircleList"/>
    <dgm:cxn modelId="{85A8073E-FF87-6B41-A21D-AFD3ACADA33D}" type="presParOf" srcId="{B4AC74DB-E73A-4A80-B184-2EC2EA67E845}" destId="{8E36AF77-D616-4867-9326-4EF7A6F2F954}" srcOrd="1" destOrd="0" presId="urn:microsoft.com/office/officeart/2018/2/layout/IconCircleList"/>
    <dgm:cxn modelId="{18F7B2B4-2842-C94A-B6AD-8C922477314B}" type="presParOf" srcId="{B4AC74DB-E73A-4A80-B184-2EC2EA67E845}" destId="{2FF2D197-FA74-4A75-8E99-68E014B5414D}" srcOrd="2" destOrd="0" presId="urn:microsoft.com/office/officeart/2018/2/layout/IconCircleList"/>
    <dgm:cxn modelId="{86873E3C-F073-6B4E-809F-5DDD648D53F2}" type="presParOf" srcId="{B4AC74DB-E73A-4A80-B184-2EC2EA67E845}" destId="{BD6AB9EA-6ED4-4B76-B834-EC3B4418053E}" srcOrd="3" destOrd="0" presId="urn:microsoft.com/office/officeart/2018/2/layout/IconCircleList"/>
    <dgm:cxn modelId="{D323EC1F-3C0D-E749-B06A-17AC17ACEAE8}" type="presParOf" srcId="{B98DD6B2-5992-4821-A10F-D3B0EC2D66ED}" destId="{9ED169A8-CA31-4B58-BC2A-ACBCD70AE41D}" srcOrd="5" destOrd="0" presId="urn:microsoft.com/office/officeart/2018/2/layout/IconCircleList"/>
    <dgm:cxn modelId="{5C0FEE33-9FF1-2F4E-988B-D6DA9F3ABD18}" type="presParOf" srcId="{B98DD6B2-5992-4821-A10F-D3B0EC2D66ED}" destId="{2A9D5AC7-DFE3-4B0D-83B5-67049332EC2D}" srcOrd="6" destOrd="0" presId="urn:microsoft.com/office/officeart/2018/2/layout/IconCircleList"/>
    <dgm:cxn modelId="{13F05AED-0C80-BE45-812C-73009CD89D45}" type="presParOf" srcId="{2A9D5AC7-DFE3-4B0D-83B5-67049332EC2D}" destId="{140FFECA-36A3-42CB-B058-D7FC84483383}" srcOrd="0" destOrd="0" presId="urn:microsoft.com/office/officeart/2018/2/layout/IconCircleList"/>
    <dgm:cxn modelId="{FAAD34D5-3339-6847-8455-82448A394182}" type="presParOf" srcId="{2A9D5AC7-DFE3-4B0D-83B5-67049332EC2D}" destId="{9AFE02D5-D836-4CDB-8A0A-50EE475AE71A}" srcOrd="1" destOrd="0" presId="urn:microsoft.com/office/officeart/2018/2/layout/IconCircleList"/>
    <dgm:cxn modelId="{8E332149-E070-7B4B-BFAD-280FFA874D41}" type="presParOf" srcId="{2A9D5AC7-DFE3-4B0D-83B5-67049332EC2D}" destId="{EBE66A88-E283-4547-B857-2377943E4B37}" srcOrd="2" destOrd="0" presId="urn:microsoft.com/office/officeart/2018/2/layout/IconCircleList"/>
    <dgm:cxn modelId="{2AB8968A-A96C-324C-8D32-3EBDBD04D4D3}" type="presParOf" srcId="{2A9D5AC7-DFE3-4B0D-83B5-67049332EC2D}" destId="{968D7199-EDC1-46EB-879F-3C1A1C5DCFDD}" srcOrd="3" destOrd="0" presId="urn:microsoft.com/office/officeart/2018/2/layout/IconCircleList"/>
    <dgm:cxn modelId="{3FBCFC5D-28EE-8842-A2EB-4035A7176C7C}" type="presParOf" srcId="{B98DD6B2-5992-4821-A10F-D3B0EC2D66ED}" destId="{BF83EFF9-0698-4F59-AE1D-CBDCC46FE6F2}" srcOrd="7" destOrd="0" presId="urn:microsoft.com/office/officeart/2018/2/layout/IconCircleList"/>
    <dgm:cxn modelId="{F5D618B3-E80A-5F4B-A5BE-4697097366FD}" type="presParOf" srcId="{B98DD6B2-5992-4821-A10F-D3B0EC2D66ED}" destId="{2C340443-78CF-4EA4-A267-407DBF1BEA0B}" srcOrd="8" destOrd="0" presId="urn:microsoft.com/office/officeart/2018/2/layout/IconCircleList"/>
    <dgm:cxn modelId="{E45C4812-78BD-314A-8C4C-CCA6B42667C1}" type="presParOf" srcId="{2C340443-78CF-4EA4-A267-407DBF1BEA0B}" destId="{BB5987C8-8EC7-4137-B062-7DA6C9288D7D}" srcOrd="0" destOrd="0" presId="urn:microsoft.com/office/officeart/2018/2/layout/IconCircleList"/>
    <dgm:cxn modelId="{873D2E73-24B0-CD44-8820-DA8B7BC8053C}" type="presParOf" srcId="{2C340443-78CF-4EA4-A267-407DBF1BEA0B}" destId="{0CEC37D1-380C-4D68-9C75-87B098DBA78C}" srcOrd="1" destOrd="0" presId="urn:microsoft.com/office/officeart/2018/2/layout/IconCircleList"/>
    <dgm:cxn modelId="{BB65E2F9-E04F-FA42-889F-0F4CFEB58430}" type="presParOf" srcId="{2C340443-78CF-4EA4-A267-407DBF1BEA0B}" destId="{A86FECD7-3F8F-4063-9A55-C2283F880BCA}" srcOrd="2" destOrd="0" presId="urn:microsoft.com/office/officeart/2018/2/layout/IconCircleList"/>
    <dgm:cxn modelId="{CB13FC79-5971-B445-96CF-784D3822DBCB}" type="presParOf" srcId="{2C340443-78CF-4EA4-A267-407DBF1BEA0B}" destId="{065DA72B-9DED-49AA-B3E1-EFA5B4CAA286}" srcOrd="3" destOrd="0" presId="urn:microsoft.com/office/officeart/2018/2/layout/IconCircleList"/>
    <dgm:cxn modelId="{0AC11ED6-4C0F-1F4A-872B-76731214AD5B}" type="presParOf" srcId="{B98DD6B2-5992-4821-A10F-D3B0EC2D66ED}" destId="{A0F2537A-7D22-4973-87AC-32D1008121CF}" srcOrd="9" destOrd="0" presId="urn:microsoft.com/office/officeart/2018/2/layout/IconCircleList"/>
    <dgm:cxn modelId="{86BEA3B2-EC0D-8143-BDFC-E9C6A590CFF4}" type="presParOf" srcId="{B98DD6B2-5992-4821-A10F-D3B0EC2D66ED}" destId="{188EACEA-762C-4187-9938-1D75638A314B}" srcOrd="10" destOrd="0" presId="urn:microsoft.com/office/officeart/2018/2/layout/IconCircleList"/>
    <dgm:cxn modelId="{E6006A0A-B91F-6B43-A3EB-27C0DD93C3C3}" type="presParOf" srcId="{188EACEA-762C-4187-9938-1D75638A314B}" destId="{AE51CCCD-7560-459A-9833-AF117CCCA2C7}" srcOrd="0" destOrd="0" presId="urn:microsoft.com/office/officeart/2018/2/layout/IconCircleList"/>
    <dgm:cxn modelId="{116B9090-74F2-8E41-958E-ED6DE73A955B}" type="presParOf" srcId="{188EACEA-762C-4187-9938-1D75638A314B}" destId="{067CCD48-89F7-4FF8-8D8D-2AFB05603093}" srcOrd="1" destOrd="0" presId="urn:microsoft.com/office/officeart/2018/2/layout/IconCircleList"/>
    <dgm:cxn modelId="{B8BE09CE-C8C7-DE47-A396-9EFC639AFA5D}" type="presParOf" srcId="{188EACEA-762C-4187-9938-1D75638A314B}" destId="{795101FD-D8C8-4A38-8C9B-FB1740E4207E}" srcOrd="2" destOrd="0" presId="urn:microsoft.com/office/officeart/2018/2/layout/IconCircleList"/>
    <dgm:cxn modelId="{958174AA-AE5C-634D-8861-76638AE13B78}" type="presParOf" srcId="{188EACEA-762C-4187-9938-1D75638A314B}" destId="{E6C91FF0-C6EC-4D1A-8534-F4C25B3C2AE1}" srcOrd="3" destOrd="0" presId="urn:microsoft.com/office/officeart/2018/2/layout/IconCircleList"/>
    <dgm:cxn modelId="{06D9E924-2455-8C43-A34C-0A8648D50632}" type="presParOf" srcId="{B98DD6B2-5992-4821-A10F-D3B0EC2D66ED}" destId="{66C74EFA-D2C8-43CA-AF1D-96C0C8E875AD}" srcOrd="11" destOrd="0" presId="urn:microsoft.com/office/officeart/2018/2/layout/IconCircleList"/>
    <dgm:cxn modelId="{F6A4FDC5-17A4-8141-9D57-E38294BEB486}" type="presParOf" srcId="{B98DD6B2-5992-4821-A10F-D3B0EC2D66ED}" destId="{0A6C001E-71C1-462A-B9E4-3FDFFFB780A7}" srcOrd="12" destOrd="0" presId="urn:microsoft.com/office/officeart/2018/2/layout/IconCircleList"/>
    <dgm:cxn modelId="{DC69D4DB-0B4C-2B45-BE79-F806ABE1D003}" type="presParOf" srcId="{0A6C001E-71C1-462A-B9E4-3FDFFFB780A7}" destId="{1893C190-3573-4971-927E-E2F164E2E828}" srcOrd="0" destOrd="0" presId="urn:microsoft.com/office/officeart/2018/2/layout/IconCircleList"/>
    <dgm:cxn modelId="{AEF62DDB-E7DE-F84C-83C0-B7EF59C6CC1A}" type="presParOf" srcId="{0A6C001E-71C1-462A-B9E4-3FDFFFB780A7}" destId="{13807170-55E9-43A4-AE1D-1C37A1E26FF4}" srcOrd="1" destOrd="0" presId="urn:microsoft.com/office/officeart/2018/2/layout/IconCircleList"/>
    <dgm:cxn modelId="{BF9874E3-5C9C-3C4A-9A47-7F29E53A906F}" type="presParOf" srcId="{0A6C001E-71C1-462A-B9E4-3FDFFFB780A7}" destId="{878A1CBC-B8F9-4375-89F9-1E0E95520E9D}" srcOrd="2" destOrd="0" presId="urn:microsoft.com/office/officeart/2018/2/layout/IconCircleList"/>
    <dgm:cxn modelId="{59962560-5EC7-8F4D-A712-E42BCDFBF4C6}" type="presParOf" srcId="{0A6C001E-71C1-462A-B9E4-3FDFFFB780A7}" destId="{ED8D2A65-F73B-4D85-A485-2EC52D2F5F6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A6D57C-9032-499E-90C3-8A079B25503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1D2952-0BC1-4431-95E0-724EC267BA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✓ Gentle yoga to restore energy</a:t>
          </a:r>
        </a:p>
      </dgm:t>
    </dgm:pt>
    <dgm:pt modelId="{F363216F-7E6E-488E-8353-9B4DAADBC97C}" type="parTrans" cxnId="{60B96092-F7BF-4E17-B150-BB0BE9C4A61A}">
      <dgm:prSet/>
      <dgm:spPr/>
      <dgm:t>
        <a:bodyPr/>
        <a:lstStyle/>
        <a:p>
          <a:endParaRPr lang="en-US"/>
        </a:p>
      </dgm:t>
    </dgm:pt>
    <dgm:pt modelId="{1580E27F-7197-44CF-AC20-665BF4046CCA}" type="sibTrans" cxnId="{60B96092-F7BF-4E17-B150-BB0BE9C4A6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828A94-F8E4-48DB-8D27-35DADE3C10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✓ 10 min breathwork to reduce anxiety</a:t>
          </a:r>
        </a:p>
      </dgm:t>
    </dgm:pt>
    <dgm:pt modelId="{C9002207-7342-4CCD-BC1E-E62CDD3EA89E}" type="parTrans" cxnId="{2670D895-7F2A-44D9-A075-29955DD441CE}">
      <dgm:prSet/>
      <dgm:spPr/>
      <dgm:t>
        <a:bodyPr/>
        <a:lstStyle/>
        <a:p>
          <a:endParaRPr lang="en-US"/>
        </a:p>
      </dgm:t>
    </dgm:pt>
    <dgm:pt modelId="{91517840-D1F8-4940-9CB4-DAC612CBE9B2}" type="sibTrans" cxnId="{2670D895-7F2A-44D9-A075-29955DD441C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A7B5B5-81FF-4C38-B412-2593198E85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✓ Warm herbal tea with ashwagandha</a:t>
          </a:r>
        </a:p>
      </dgm:t>
    </dgm:pt>
    <dgm:pt modelId="{724C45A2-5216-494D-95F1-25D92BBE31BE}" type="parTrans" cxnId="{9209EFE2-E107-4B9D-BE76-DE40DF3EE34F}">
      <dgm:prSet/>
      <dgm:spPr/>
      <dgm:t>
        <a:bodyPr/>
        <a:lstStyle/>
        <a:p>
          <a:endParaRPr lang="en-US"/>
        </a:p>
      </dgm:t>
    </dgm:pt>
    <dgm:pt modelId="{6B8B659E-9258-4700-ACA9-93249CF7DD74}" type="sibTrans" cxnId="{9209EFE2-E107-4B9D-BE76-DE40DF3EE3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4D82E0-9408-498D-8901-67B6769D8D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✓ Light </a:t>
          </a:r>
          <a:r>
            <a:rPr lang="en-US" dirty="0" err="1"/>
            <a:t>satvik</a:t>
          </a:r>
          <a:r>
            <a:rPr lang="en-US" dirty="0"/>
            <a:t> breakfast with warm water</a:t>
          </a:r>
        </a:p>
      </dgm:t>
    </dgm:pt>
    <dgm:pt modelId="{6A06077B-336A-4914-9CCD-B091F235DDCB}" type="parTrans" cxnId="{3CDB168A-FAAF-448D-B383-84FCC923A2B4}">
      <dgm:prSet/>
      <dgm:spPr/>
      <dgm:t>
        <a:bodyPr/>
        <a:lstStyle/>
        <a:p>
          <a:endParaRPr lang="en-US"/>
        </a:p>
      </dgm:t>
    </dgm:pt>
    <dgm:pt modelId="{9554F394-37E3-4F65-8BFF-A8069017BFBB}" type="sibTrans" cxnId="{3CDB168A-FAAF-448D-B383-84FCC923A2B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EF70608-407C-46AF-AA62-EA23A1C1AC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✓ Short nap or meditation break</a:t>
          </a:r>
        </a:p>
      </dgm:t>
    </dgm:pt>
    <dgm:pt modelId="{682D42AA-664F-44C5-97A1-65CC18970D1F}" type="parTrans" cxnId="{FF246A02-858D-4461-9ED0-9E0A9055CE42}">
      <dgm:prSet/>
      <dgm:spPr/>
      <dgm:t>
        <a:bodyPr/>
        <a:lstStyle/>
        <a:p>
          <a:endParaRPr lang="en-US"/>
        </a:p>
      </dgm:t>
    </dgm:pt>
    <dgm:pt modelId="{9454DA16-75B4-4A47-8681-363B5F1C8002}" type="sibTrans" cxnId="{FF246A02-858D-4461-9ED0-9E0A9055CE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DFBEAE-E577-4F38-9AE2-49BE6C8D3D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✓ Reflective journaling after walk</a:t>
          </a:r>
        </a:p>
      </dgm:t>
    </dgm:pt>
    <dgm:pt modelId="{0042AC8C-D91B-473D-BBD7-77B64E3257DA}" type="parTrans" cxnId="{162853DD-940F-4CA5-B667-827E92100581}">
      <dgm:prSet/>
      <dgm:spPr/>
      <dgm:t>
        <a:bodyPr/>
        <a:lstStyle/>
        <a:p>
          <a:endParaRPr lang="en-US"/>
        </a:p>
      </dgm:t>
    </dgm:pt>
    <dgm:pt modelId="{014352C1-93FB-4518-ABB0-B40A7E540174}" type="sibTrans" cxnId="{162853DD-940F-4CA5-B667-827E921005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3A2BCCA-9008-4402-861D-1ADC9E9D98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✓ 15 min grounding meditation</a:t>
          </a:r>
        </a:p>
      </dgm:t>
    </dgm:pt>
    <dgm:pt modelId="{0263B7EF-633B-4EBD-B817-C4D6DEF2377D}" type="parTrans" cxnId="{A31B27CC-E02C-44F7-8D2F-290930BA51FB}">
      <dgm:prSet/>
      <dgm:spPr/>
      <dgm:t>
        <a:bodyPr/>
        <a:lstStyle/>
        <a:p>
          <a:endParaRPr lang="en-US"/>
        </a:p>
      </dgm:t>
    </dgm:pt>
    <dgm:pt modelId="{CC01ACE8-FAF2-43C0-A2D1-C9AD9D6D145E}" type="sibTrans" cxnId="{A31B27CC-E02C-44F7-8D2F-290930BA51F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6FE44F9-378B-4B19-A431-98A341804C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✓ Listen to calming bhajan before bed</a:t>
          </a:r>
        </a:p>
      </dgm:t>
    </dgm:pt>
    <dgm:pt modelId="{A90DE3B4-CD1B-46FD-80B0-5F2D34545D82}" type="parTrans" cxnId="{877BD6B1-893F-41A9-BBCE-23A0E5E33775}">
      <dgm:prSet/>
      <dgm:spPr/>
      <dgm:t>
        <a:bodyPr/>
        <a:lstStyle/>
        <a:p>
          <a:endParaRPr lang="en-US"/>
        </a:p>
      </dgm:t>
    </dgm:pt>
    <dgm:pt modelId="{544DEB07-AF0A-46A6-8E77-7B25B9056C40}" type="sibTrans" cxnId="{877BD6B1-893F-41A9-BBCE-23A0E5E33775}">
      <dgm:prSet/>
      <dgm:spPr/>
      <dgm:t>
        <a:bodyPr/>
        <a:lstStyle/>
        <a:p>
          <a:endParaRPr lang="en-US"/>
        </a:p>
      </dgm:t>
    </dgm:pt>
    <dgm:pt modelId="{6D23FE4B-5259-4A92-AF0B-33306933ED00}" type="pres">
      <dgm:prSet presAssocID="{9AA6D57C-9032-499E-90C3-8A079B25503C}" presName="root" presStyleCnt="0">
        <dgm:presLayoutVars>
          <dgm:dir/>
          <dgm:resizeHandles val="exact"/>
        </dgm:presLayoutVars>
      </dgm:prSet>
      <dgm:spPr/>
    </dgm:pt>
    <dgm:pt modelId="{B98DD6B2-5992-4821-A10F-D3B0EC2D66ED}" type="pres">
      <dgm:prSet presAssocID="{9AA6D57C-9032-499E-90C3-8A079B25503C}" presName="container" presStyleCnt="0">
        <dgm:presLayoutVars>
          <dgm:dir/>
          <dgm:resizeHandles val="exact"/>
        </dgm:presLayoutVars>
      </dgm:prSet>
      <dgm:spPr/>
    </dgm:pt>
    <dgm:pt modelId="{BEE840A3-1096-44A1-A624-2C9D0870E8DD}" type="pres">
      <dgm:prSet presAssocID="{E91D2952-0BC1-4431-95E0-724EC267BA08}" presName="compNode" presStyleCnt="0"/>
      <dgm:spPr/>
    </dgm:pt>
    <dgm:pt modelId="{3A6ED099-B149-46E2-8943-46E990C798F0}" type="pres">
      <dgm:prSet presAssocID="{E91D2952-0BC1-4431-95E0-724EC267BA08}" presName="iconBgRect" presStyleLbl="bgShp" presStyleIdx="0" presStyleCnt="8"/>
      <dgm:spPr/>
    </dgm:pt>
    <dgm:pt modelId="{913BD16E-8A97-4D65-A0DB-88DECBABA7E5}" type="pres">
      <dgm:prSet presAssocID="{E91D2952-0BC1-4431-95E0-724EC267BA08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E9FBCB79-2533-41C2-8911-D7B50EADBEE5}" type="pres">
      <dgm:prSet presAssocID="{E91D2952-0BC1-4431-95E0-724EC267BA08}" presName="spaceRect" presStyleCnt="0"/>
      <dgm:spPr/>
    </dgm:pt>
    <dgm:pt modelId="{743DBD40-6116-4072-8499-C5AD844E47ED}" type="pres">
      <dgm:prSet presAssocID="{E91D2952-0BC1-4431-95E0-724EC267BA08}" presName="textRect" presStyleLbl="revTx" presStyleIdx="0" presStyleCnt="8">
        <dgm:presLayoutVars>
          <dgm:chMax val="1"/>
          <dgm:chPref val="1"/>
        </dgm:presLayoutVars>
      </dgm:prSet>
      <dgm:spPr/>
    </dgm:pt>
    <dgm:pt modelId="{002A8ABF-2840-4180-9747-913EB962D7D8}" type="pres">
      <dgm:prSet presAssocID="{1580E27F-7197-44CF-AC20-665BF4046CCA}" presName="sibTrans" presStyleLbl="sibTrans2D1" presStyleIdx="0" presStyleCnt="0"/>
      <dgm:spPr/>
    </dgm:pt>
    <dgm:pt modelId="{2EA7A524-575F-486D-8F10-B92F859260A8}" type="pres">
      <dgm:prSet presAssocID="{9D828A94-F8E4-48DB-8D27-35DADE3C10AC}" presName="compNode" presStyleCnt="0"/>
      <dgm:spPr/>
    </dgm:pt>
    <dgm:pt modelId="{69A4CBD6-42C9-4DAC-8BB0-0B5CBB926F36}" type="pres">
      <dgm:prSet presAssocID="{9D828A94-F8E4-48DB-8D27-35DADE3C10AC}" presName="iconBgRect" presStyleLbl="bgShp" presStyleIdx="1" presStyleCnt="8"/>
      <dgm:spPr/>
    </dgm:pt>
    <dgm:pt modelId="{CAB09700-5C0E-42C6-A5B5-6D5A72224E95}" type="pres">
      <dgm:prSet presAssocID="{9D828A94-F8E4-48DB-8D27-35DADE3C10AC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7736BB0-8700-4A23-8EE8-99A52C54F677}" type="pres">
      <dgm:prSet presAssocID="{9D828A94-F8E4-48DB-8D27-35DADE3C10AC}" presName="spaceRect" presStyleCnt="0"/>
      <dgm:spPr/>
    </dgm:pt>
    <dgm:pt modelId="{CE3CE560-E206-4D61-B7D7-A2F96F3BF3AF}" type="pres">
      <dgm:prSet presAssocID="{9D828A94-F8E4-48DB-8D27-35DADE3C10AC}" presName="textRect" presStyleLbl="revTx" presStyleIdx="1" presStyleCnt="8">
        <dgm:presLayoutVars>
          <dgm:chMax val="1"/>
          <dgm:chPref val="1"/>
        </dgm:presLayoutVars>
      </dgm:prSet>
      <dgm:spPr/>
    </dgm:pt>
    <dgm:pt modelId="{1CD84F6E-5B30-421A-B08F-93213B1DE997}" type="pres">
      <dgm:prSet presAssocID="{91517840-D1F8-4940-9CB4-DAC612CBE9B2}" presName="sibTrans" presStyleLbl="sibTrans2D1" presStyleIdx="0" presStyleCnt="0"/>
      <dgm:spPr/>
    </dgm:pt>
    <dgm:pt modelId="{B4AC74DB-E73A-4A80-B184-2EC2EA67E845}" type="pres">
      <dgm:prSet presAssocID="{4FA7B5B5-81FF-4C38-B412-2593198E855C}" presName="compNode" presStyleCnt="0"/>
      <dgm:spPr/>
    </dgm:pt>
    <dgm:pt modelId="{DEDD3A0A-8E31-4FB1-931C-FD0D1D18D584}" type="pres">
      <dgm:prSet presAssocID="{4FA7B5B5-81FF-4C38-B412-2593198E855C}" presName="iconBgRect" presStyleLbl="bgShp" presStyleIdx="2" presStyleCnt="8"/>
      <dgm:spPr/>
    </dgm:pt>
    <dgm:pt modelId="{8E36AF77-D616-4867-9326-4EF7A6F2F954}" type="pres">
      <dgm:prSet presAssocID="{4FA7B5B5-81FF-4C38-B412-2593198E855C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2FF2D197-FA74-4A75-8E99-68E014B5414D}" type="pres">
      <dgm:prSet presAssocID="{4FA7B5B5-81FF-4C38-B412-2593198E855C}" presName="spaceRect" presStyleCnt="0"/>
      <dgm:spPr/>
    </dgm:pt>
    <dgm:pt modelId="{BD6AB9EA-6ED4-4B76-B834-EC3B4418053E}" type="pres">
      <dgm:prSet presAssocID="{4FA7B5B5-81FF-4C38-B412-2593198E855C}" presName="textRect" presStyleLbl="revTx" presStyleIdx="2" presStyleCnt="8">
        <dgm:presLayoutVars>
          <dgm:chMax val="1"/>
          <dgm:chPref val="1"/>
        </dgm:presLayoutVars>
      </dgm:prSet>
      <dgm:spPr/>
    </dgm:pt>
    <dgm:pt modelId="{9ED169A8-CA31-4B58-BC2A-ACBCD70AE41D}" type="pres">
      <dgm:prSet presAssocID="{6B8B659E-9258-4700-ACA9-93249CF7DD74}" presName="sibTrans" presStyleLbl="sibTrans2D1" presStyleIdx="0" presStyleCnt="0"/>
      <dgm:spPr/>
    </dgm:pt>
    <dgm:pt modelId="{2A9D5AC7-DFE3-4B0D-83B5-67049332EC2D}" type="pres">
      <dgm:prSet presAssocID="{524D82E0-9408-498D-8901-67B6769D8DC8}" presName="compNode" presStyleCnt="0"/>
      <dgm:spPr/>
    </dgm:pt>
    <dgm:pt modelId="{140FFECA-36A3-42CB-B058-D7FC84483383}" type="pres">
      <dgm:prSet presAssocID="{524D82E0-9408-498D-8901-67B6769D8DC8}" presName="iconBgRect" presStyleLbl="bgShp" presStyleIdx="3" presStyleCnt="8"/>
      <dgm:spPr/>
    </dgm:pt>
    <dgm:pt modelId="{9AFE02D5-D836-4CDB-8A0A-50EE475AE71A}" type="pres">
      <dgm:prSet presAssocID="{524D82E0-9408-498D-8901-67B6769D8DC8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EBE66A88-E283-4547-B857-2377943E4B37}" type="pres">
      <dgm:prSet presAssocID="{524D82E0-9408-498D-8901-67B6769D8DC8}" presName="spaceRect" presStyleCnt="0"/>
      <dgm:spPr/>
    </dgm:pt>
    <dgm:pt modelId="{968D7199-EDC1-46EB-879F-3C1A1C5DCFDD}" type="pres">
      <dgm:prSet presAssocID="{524D82E0-9408-498D-8901-67B6769D8DC8}" presName="textRect" presStyleLbl="revTx" presStyleIdx="3" presStyleCnt="8">
        <dgm:presLayoutVars>
          <dgm:chMax val="1"/>
          <dgm:chPref val="1"/>
        </dgm:presLayoutVars>
      </dgm:prSet>
      <dgm:spPr/>
    </dgm:pt>
    <dgm:pt modelId="{BF83EFF9-0698-4F59-AE1D-CBDCC46FE6F2}" type="pres">
      <dgm:prSet presAssocID="{9554F394-37E3-4F65-8BFF-A8069017BFBB}" presName="sibTrans" presStyleLbl="sibTrans2D1" presStyleIdx="0" presStyleCnt="0"/>
      <dgm:spPr/>
    </dgm:pt>
    <dgm:pt modelId="{2C340443-78CF-4EA4-A267-407DBF1BEA0B}" type="pres">
      <dgm:prSet presAssocID="{BEF70608-407C-46AF-AA62-EA23A1C1ACDD}" presName="compNode" presStyleCnt="0"/>
      <dgm:spPr/>
    </dgm:pt>
    <dgm:pt modelId="{BB5987C8-8EC7-4137-B062-7DA6C9288D7D}" type="pres">
      <dgm:prSet presAssocID="{BEF70608-407C-46AF-AA62-EA23A1C1ACDD}" presName="iconBgRect" presStyleLbl="bgShp" presStyleIdx="4" presStyleCnt="8"/>
      <dgm:spPr/>
    </dgm:pt>
    <dgm:pt modelId="{0CEC37D1-380C-4D68-9C75-87B098DBA78C}" type="pres">
      <dgm:prSet presAssocID="{BEF70608-407C-46AF-AA62-EA23A1C1ACDD}" presName="iconRect" presStyleLbl="node1" presStyleIdx="4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A86FECD7-3F8F-4063-9A55-C2283F880BCA}" type="pres">
      <dgm:prSet presAssocID="{BEF70608-407C-46AF-AA62-EA23A1C1ACDD}" presName="spaceRect" presStyleCnt="0"/>
      <dgm:spPr/>
    </dgm:pt>
    <dgm:pt modelId="{065DA72B-9DED-49AA-B3E1-EFA5B4CAA286}" type="pres">
      <dgm:prSet presAssocID="{BEF70608-407C-46AF-AA62-EA23A1C1ACDD}" presName="textRect" presStyleLbl="revTx" presStyleIdx="4" presStyleCnt="8">
        <dgm:presLayoutVars>
          <dgm:chMax val="1"/>
          <dgm:chPref val="1"/>
        </dgm:presLayoutVars>
      </dgm:prSet>
      <dgm:spPr/>
    </dgm:pt>
    <dgm:pt modelId="{A0F2537A-7D22-4973-87AC-32D1008121CF}" type="pres">
      <dgm:prSet presAssocID="{9454DA16-75B4-4A47-8681-363B5F1C8002}" presName="sibTrans" presStyleLbl="sibTrans2D1" presStyleIdx="0" presStyleCnt="0"/>
      <dgm:spPr/>
    </dgm:pt>
    <dgm:pt modelId="{188EACEA-762C-4187-9938-1D75638A314B}" type="pres">
      <dgm:prSet presAssocID="{6BDFBEAE-E577-4F38-9AE2-49BE6C8D3D4E}" presName="compNode" presStyleCnt="0"/>
      <dgm:spPr/>
    </dgm:pt>
    <dgm:pt modelId="{AE51CCCD-7560-459A-9833-AF117CCCA2C7}" type="pres">
      <dgm:prSet presAssocID="{6BDFBEAE-E577-4F38-9AE2-49BE6C8D3D4E}" presName="iconBgRect" presStyleLbl="bgShp" presStyleIdx="5" presStyleCnt="8"/>
      <dgm:spPr/>
    </dgm:pt>
    <dgm:pt modelId="{067CCD48-89F7-4FF8-8D8D-2AFB05603093}" type="pres">
      <dgm:prSet presAssocID="{6BDFBEAE-E577-4F38-9AE2-49BE6C8D3D4E}" presName="iconRect" presStyleLbl="node1" presStyleIdx="5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795101FD-D8C8-4A38-8C9B-FB1740E4207E}" type="pres">
      <dgm:prSet presAssocID="{6BDFBEAE-E577-4F38-9AE2-49BE6C8D3D4E}" presName="spaceRect" presStyleCnt="0"/>
      <dgm:spPr/>
    </dgm:pt>
    <dgm:pt modelId="{E6C91FF0-C6EC-4D1A-8534-F4C25B3C2AE1}" type="pres">
      <dgm:prSet presAssocID="{6BDFBEAE-E577-4F38-9AE2-49BE6C8D3D4E}" presName="textRect" presStyleLbl="revTx" presStyleIdx="5" presStyleCnt="8">
        <dgm:presLayoutVars>
          <dgm:chMax val="1"/>
          <dgm:chPref val="1"/>
        </dgm:presLayoutVars>
      </dgm:prSet>
      <dgm:spPr/>
    </dgm:pt>
    <dgm:pt modelId="{66C74EFA-D2C8-43CA-AF1D-96C0C8E875AD}" type="pres">
      <dgm:prSet presAssocID="{014352C1-93FB-4518-ABB0-B40A7E540174}" presName="sibTrans" presStyleLbl="sibTrans2D1" presStyleIdx="0" presStyleCnt="0"/>
      <dgm:spPr/>
    </dgm:pt>
    <dgm:pt modelId="{0A6C001E-71C1-462A-B9E4-3FDFFFB780A7}" type="pres">
      <dgm:prSet presAssocID="{83A2BCCA-9008-4402-861D-1ADC9E9D989F}" presName="compNode" presStyleCnt="0"/>
      <dgm:spPr/>
    </dgm:pt>
    <dgm:pt modelId="{1893C190-3573-4971-927E-E2F164E2E828}" type="pres">
      <dgm:prSet presAssocID="{83A2BCCA-9008-4402-861D-1ADC9E9D989F}" presName="iconBgRect" presStyleLbl="bgShp" presStyleIdx="6" presStyleCnt="8"/>
      <dgm:spPr/>
    </dgm:pt>
    <dgm:pt modelId="{13807170-55E9-43A4-AE1D-1C37A1E26FF4}" type="pres">
      <dgm:prSet presAssocID="{83A2BCCA-9008-4402-861D-1ADC9E9D989F}" presName="iconRect" presStyleLbl="node1" presStyleIdx="6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878A1CBC-B8F9-4375-89F9-1E0E95520E9D}" type="pres">
      <dgm:prSet presAssocID="{83A2BCCA-9008-4402-861D-1ADC9E9D989F}" presName="spaceRect" presStyleCnt="0"/>
      <dgm:spPr/>
    </dgm:pt>
    <dgm:pt modelId="{ED8D2A65-F73B-4D85-A485-2EC52D2F5F6C}" type="pres">
      <dgm:prSet presAssocID="{83A2BCCA-9008-4402-861D-1ADC9E9D989F}" presName="textRect" presStyleLbl="revTx" presStyleIdx="6" presStyleCnt="8">
        <dgm:presLayoutVars>
          <dgm:chMax val="1"/>
          <dgm:chPref val="1"/>
        </dgm:presLayoutVars>
      </dgm:prSet>
      <dgm:spPr/>
    </dgm:pt>
    <dgm:pt modelId="{543B0E04-4102-4D26-8386-52CA4ED23D3A}" type="pres">
      <dgm:prSet presAssocID="{CC01ACE8-FAF2-43C0-A2D1-C9AD9D6D145E}" presName="sibTrans" presStyleLbl="sibTrans2D1" presStyleIdx="0" presStyleCnt="0"/>
      <dgm:spPr/>
    </dgm:pt>
    <dgm:pt modelId="{3C9DFAF2-227A-40F2-A0BF-B42266A2A760}" type="pres">
      <dgm:prSet presAssocID="{96FE44F9-378B-4B19-A431-98A341804CE5}" presName="compNode" presStyleCnt="0"/>
      <dgm:spPr/>
    </dgm:pt>
    <dgm:pt modelId="{590363AF-8573-4A53-BE36-584AAB2AA149}" type="pres">
      <dgm:prSet presAssocID="{96FE44F9-378B-4B19-A431-98A341804CE5}" presName="iconBgRect" presStyleLbl="bgShp" presStyleIdx="7" presStyleCnt="8"/>
      <dgm:spPr/>
    </dgm:pt>
    <dgm:pt modelId="{1CA0B79D-1BB6-4FF3-BD19-A6CCCA17105B}" type="pres">
      <dgm:prSet presAssocID="{96FE44F9-378B-4B19-A431-98A341804CE5}" presName="iconRect" presStyleLbl="node1" presStyleIdx="7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1E40AD46-A049-48BC-9C1F-44A45F7228BB}" type="pres">
      <dgm:prSet presAssocID="{96FE44F9-378B-4B19-A431-98A341804CE5}" presName="spaceRect" presStyleCnt="0"/>
      <dgm:spPr/>
    </dgm:pt>
    <dgm:pt modelId="{7A29AE15-D8C3-4751-881A-AF144C01F113}" type="pres">
      <dgm:prSet presAssocID="{96FE44F9-378B-4B19-A431-98A341804CE5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FF246A02-858D-4461-9ED0-9E0A9055CE42}" srcId="{9AA6D57C-9032-499E-90C3-8A079B25503C}" destId="{BEF70608-407C-46AF-AA62-EA23A1C1ACDD}" srcOrd="4" destOrd="0" parTransId="{682D42AA-664F-44C5-97A1-65CC18970D1F}" sibTransId="{9454DA16-75B4-4A47-8681-363B5F1C8002}"/>
    <dgm:cxn modelId="{35625C07-BCA5-B249-AACC-A901DB86918E}" type="presOf" srcId="{014352C1-93FB-4518-ABB0-B40A7E540174}" destId="{66C74EFA-D2C8-43CA-AF1D-96C0C8E875AD}" srcOrd="0" destOrd="0" presId="urn:microsoft.com/office/officeart/2018/2/layout/IconCircleList"/>
    <dgm:cxn modelId="{329C8708-CF20-004E-988E-6FD61A9406C3}" type="presOf" srcId="{9454DA16-75B4-4A47-8681-363B5F1C8002}" destId="{A0F2537A-7D22-4973-87AC-32D1008121CF}" srcOrd="0" destOrd="0" presId="urn:microsoft.com/office/officeart/2018/2/layout/IconCircleList"/>
    <dgm:cxn modelId="{D44FE932-FFB2-614D-ACCD-692C87266A32}" type="presOf" srcId="{96FE44F9-378B-4B19-A431-98A341804CE5}" destId="{7A29AE15-D8C3-4751-881A-AF144C01F113}" srcOrd="0" destOrd="0" presId="urn:microsoft.com/office/officeart/2018/2/layout/IconCircleList"/>
    <dgm:cxn modelId="{67598461-8894-EB41-BFA6-FB58F0C515F8}" type="presOf" srcId="{E91D2952-0BC1-4431-95E0-724EC267BA08}" destId="{743DBD40-6116-4072-8499-C5AD844E47ED}" srcOrd="0" destOrd="0" presId="urn:microsoft.com/office/officeart/2018/2/layout/IconCircleList"/>
    <dgm:cxn modelId="{4F224777-B6F6-3B4B-8F8E-A5F3BB1FDA42}" type="presOf" srcId="{6B8B659E-9258-4700-ACA9-93249CF7DD74}" destId="{9ED169A8-CA31-4B58-BC2A-ACBCD70AE41D}" srcOrd="0" destOrd="0" presId="urn:microsoft.com/office/officeart/2018/2/layout/IconCircleList"/>
    <dgm:cxn modelId="{98519E87-8B9A-1E4E-934C-47910EABC284}" type="presOf" srcId="{BEF70608-407C-46AF-AA62-EA23A1C1ACDD}" destId="{065DA72B-9DED-49AA-B3E1-EFA5B4CAA286}" srcOrd="0" destOrd="0" presId="urn:microsoft.com/office/officeart/2018/2/layout/IconCircleList"/>
    <dgm:cxn modelId="{3CDB168A-FAAF-448D-B383-84FCC923A2B4}" srcId="{9AA6D57C-9032-499E-90C3-8A079B25503C}" destId="{524D82E0-9408-498D-8901-67B6769D8DC8}" srcOrd="3" destOrd="0" parTransId="{6A06077B-336A-4914-9CCD-B091F235DDCB}" sibTransId="{9554F394-37E3-4F65-8BFF-A8069017BFBB}"/>
    <dgm:cxn modelId="{60B96092-F7BF-4E17-B150-BB0BE9C4A61A}" srcId="{9AA6D57C-9032-499E-90C3-8A079B25503C}" destId="{E91D2952-0BC1-4431-95E0-724EC267BA08}" srcOrd="0" destOrd="0" parTransId="{F363216F-7E6E-488E-8353-9B4DAADBC97C}" sibTransId="{1580E27F-7197-44CF-AC20-665BF4046CCA}"/>
    <dgm:cxn modelId="{2670D895-7F2A-44D9-A075-29955DD441CE}" srcId="{9AA6D57C-9032-499E-90C3-8A079B25503C}" destId="{9D828A94-F8E4-48DB-8D27-35DADE3C10AC}" srcOrd="1" destOrd="0" parTransId="{C9002207-7342-4CCD-BC1E-E62CDD3EA89E}" sibTransId="{91517840-D1F8-4940-9CB4-DAC612CBE9B2}"/>
    <dgm:cxn modelId="{877BD6B1-893F-41A9-BBCE-23A0E5E33775}" srcId="{9AA6D57C-9032-499E-90C3-8A079B25503C}" destId="{96FE44F9-378B-4B19-A431-98A341804CE5}" srcOrd="7" destOrd="0" parTransId="{A90DE3B4-CD1B-46FD-80B0-5F2D34545D82}" sibTransId="{544DEB07-AF0A-46A6-8E77-7B25B9056C40}"/>
    <dgm:cxn modelId="{821108C0-B05C-EA44-A654-BCF9FBAF7DC3}" type="presOf" srcId="{83A2BCCA-9008-4402-861D-1ADC9E9D989F}" destId="{ED8D2A65-F73B-4D85-A485-2EC52D2F5F6C}" srcOrd="0" destOrd="0" presId="urn:microsoft.com/office/officeart/2018/2/layout/IconCircleList"/>
    <dgm:cxn modelId="{F68533C2-5F0B-7943-9DE8-99E34A96D64D}" type="presOf" srcId="{1580E27F-7197-44CF-AC20-665BF4046CCA}" destId="{002A8ABF-2840-4180-9747-913EB962D7D8}" srcOrd="0" destOrd="0" presId="urn:microsoft.com/office/officeart/2018/2/layout/IconCircleList"/>
    <dgm:cxn modelId="{23C904C4-60A5-7F4C-9E42-8B427C519961}" type="presOf" srcId="{9AA6D57C-9032-499E-90C3-8A079B25503C}" destId="{6D23FE4B-5259-4A92-AF0B-33306933ED00}" srcOrd="0" destOrd="0" presId="urn:microsoft.com/office/officeart/2018/2/layout/IconCircleList"/>
    <dgm:cxn modelId="{7FAFC8C5-3E8C-9E46-B19D-1801EEE83594}" type="presOf" srcId="{9D828A94-F8E4-48DB-8D27-35DADE3C10AC}" destId="{CE3CE560-E206-4D61-B7D7-A2F96F3BF3AF}" srcOrd="0" destOrd="0" presId="urn:microsoft.com/office/officeart/2018/2/layout/IconCircleList"/>
    <dgm:cxn modelId="{A31B27CC-E02C-44F7-8D2F-290930BA51FB}" srcId="{9AA6D57C-9032-499E-90C3-8A079B25503C}" destId="{83A2BCCA-9008-4402-861D-1ADC9E9D989F}" srcOrd="6" destOrd="0" parTransId="{0263B7EF-633B-4EBD-B817-C4D6DEF2377D}" sibTransId="{CC01ACE8-FAF2-43C0-A2D1-C9AD9D6D145E}"/>
    <dgm:cxn modelId="{5CED75CD-A528-4242-8936-C0388506D584}" type="presOf" srcId="{6BDFBEAE-E577-4F38-9AE2-49BE6C8D3D4E}" destId="{E6C91FF0-C6EC-4D1A-8534-F4C25B3C2AE1}" srcOrd="0" destOrd="0" presId="urn:microsoft.com/office/officeart/2018/2/layout/IconCircleList"/>
    <dgm:cxn modelId="{A90B5DCE-5CE3-7742-A306-1FF8897D985B}" type="presOf" srcId="{CC01ACE8-FAF2-43C0-A2D1-C9AD9D6D145E}" destId="{543B0E04-4102-4D26-8386-52CA4ED23D3A}" srcOrd="0" destOrd="0" presId="urn:microsoft.com/office/officeart/2018/2/layout/IconCircleList"/>
    <dgm:cxn modelId="{CF9069D8-1F32-4E44-8A93-6FC41A106AF0}" type="presOf" srcId="{4FA7B5B5-81FF-4C38-B412-2593198E855C}" destId="{BD6AB9EA-6ED4-4B76-B834-EC3B4418053E}" srcOrd="0" destOrd="0" presId="urn:microsoft.com/office/officeart/2018/2/layout/IconCircleList"/>
    <dgm:cxn modelId="{162853DD-940F-4CA5-B667-827E92100581}" srcId="{9AA6D57C-9032-499E-90C3-8A079B25503C}" destId="{6BDFBEAE-E577-4F38-9AE2-49BE6C8D3D4E}" srcOrd="5" destOrd="0" parTransId="{0042AC8C-D91B-473D-BBD7-77B64E3257DA}" sibTransId="{014352C1-93FB-4518-ABB0-B40A7E540174}"/>
    <dgm:cxn modelId="{9209EFE2-E107-4B9D-BE76-DE40DF3EE34F}" srcId="{9AA6D57C-9032-499E-90C3-8A079B25503C}" destId="{4FA7B5B5-81FF-4C38-B412-2593198E855C}" srcOrd="2" destOrd="0" parTransId="{724C45A2-5216-494D-95F1-25D92BBE31BE}" sibTransId="{6B8B659E-9258-4700-ACA9-93249CF7DD74}"/>
    <dgm:cxn modelId="{7461D0EA-0169-C049-97C7-D91B76CAE4BE}" type="presOf" srcId="{524D82E0-9408-498D-8901-67B6769D8DC8}" destId="{968D7199-EDC1-46EB-879F-3C1A1C5DCFDD}" srcOrd="0" destOrd="0" presId="urn:microsoft.com/office/officeart/2018/2/layout/IconCircleList"/>
    <dgm:cxn modelId="{0CE884FA-1195-D348-88B9-260D2BEC32C6}" type="presOf" srcId="{9554F394-37E3-4F65-8BFF-A8069017BFBB}" destId="{BF83EFF9-0698-4F59-AE1D-CBDCC46FE6F2}" srcOrd="0" destOrd="0" presId="urn:microsoft.com/office/officeart/2018/2/layout/IconCircleList"/>
    <dgm:cxn modelId="{9546DBFA-444E-B045-ABE5-22092844C532}" type="presOf" srcId="{91517840-D1F8-4940-9CB4-DAC612CBE9B2}" destId="{1CD84F6E-5B30-421A-B08F-93213B1DE997}" srcOrd="0" destOrd="0" presId="urn:microsoft.com/office/officeart/2018/2/layout/IconCircleList"/>
    <dgm:cxn modelId="{59D0CE6A-41E8-894D-97C0-50E13A84B54A}" type="presParOf" srcId="{6D23FE4B-5259-4A92-AF0B-33306933ED00}" destId="{B98DD6B2-5992-4821-A10F-D3B0EC2D66ED}" srcOrd="0" destOrd="0" presId="urn:microsoft.com/office/officeart/2018/2/layout/IconCircleList"/>
    <dgm:cxn modelId="{5C0F09C7-F2CF-4048-ADB1-C95FFAF01769}" type="presParOf" srcId="{B98DD6B2-5992-4821-A10F-D3B0EC2D66ED}" destId="{BEE840A3-1096-44A1-A624-2C9D0870E8DD}" srcOrd="0" destOrd="0" presId="urn:microsoft.com/office/officeart/2018/2/layout/IconCircleList"/>
    <dgm:cxn modelId="{9986C1A8-2CE9-C743-96CA-C05F0260BE8E}" type="presParOf" srcId="{BEE840A3-1096-44A1-A624-2C9D0870E8DD}" destId="{3A6ED099-B149-46E2-8943-46E990C798F0}" srcOrd="0" destOrd="0" presId="urn:microsoft.com/office/officeart/2018/2/layout/IconCircleList"/>
    <dgm:cxn modelId="{C494954E-66C4-F84A-BD8C-A4C61714A955}" type="presParOf" srcId="{BEE840A3-1096-44A1-A624-2C9D0870E8DD}" destId="{913BD16E-8A97-4D65-A0DB-88DECBABA7E5}" srcOrd="1" destOrd="0" presId="urn:microsoft.com/office/officeart/2018/2/layout/IconCircleList"/>
    <dgm:cxn modelId="{79DCED20-F5CC-844C-9588-F285142E911E}" type="presParOf" srcId="{BEE840A3-1096-44A1-A624-2C9D0870E8DD}" destId="{E9FBCB79-2533-41C2-8911-D7B50EADBEE5}" srcOrd="2" destOrd="0" presId="urn:microsoft.com/office/officeart/2018/2/layout/IconCircleList"/>
    <dgm:cxn modelId="{68347303-F6C2-A84C-89BC-66C060113B8B}" type="presParOf" srcId="{BEE840A3-1096-44A1-A624-2C9D0870E8DD}" destId="{743DBD40-6116-4072-8499-C5AD844E47ED}" srcOrd="3" destOrd="0" presId="urn:microsoft.com/office/officeart/2018/2/layout/IconCircleList"/>
    <dgm:cxn modelId="{8606879A-9FE7-3E48-A6CB-3FECE81A3847}" type="presParOf" srcId="{B98DD6B2-5992-4821-A10F-D3B0EC2D66ED}" destId="{002A8ABF-2840-4180-9747-913EB962D7D8}" srcOrd="1" destOrd="0" presId="urn:microsoft.com/office/officeart/2018/2/layout/IconCircleList"/>
    <dgm:cxn modelId="{956835A5-0B52-E149-8128-F6CA912A0A45}" type="presParOf" srcId="{B98DD6B2-5992-4821-A10F-D3B0EC2D66ED}" destId="{2EA7A524-575F-486D-8F10-B92F859260A8}" srcOrd="2" destOrd="0" presId="urn:microsoft.com/office/officeart/2018/2/layout/IconCircleList"/>
    <dgm:cxn modelId="{FB8504C6-8DFC-B541-BE58-23D2743896A1}" type="presParOf" srcId="{2EA7A524-575F-486D-8F10-B92F859260A8}" destId="{69A4CBD6-42C9-4DAC-8BB0-0B5CBB926F36}" srcOrd="0" destOrd="0" presId="urn:microsoft.com/office/officeart/2018/2/layout/IconCircleList"/>
    <dgm:cxn modelId="{BFADA7D7-B5B6-8B43-BB4C-619A756328E2}" type="presParOf" srcId="{2EA7A524-575F-486D-8F10-B92F859260A8}" destId="{CAB09700-5C0E-42C6-A5B5-6D5A72224E95}" srcOrd="1" destOrd="0" presId="urn:microsoft.com/office/officeart/2018/2/layout/IconCircleList"/>
    <dgm:cxn modelId="{FEB3B281-CE10-1D44-8CCC-419ED256579F}" type="presParOf" srcId="{2EA7A524-575F-486D-8F10-B92F859260A8}" destId="{F7736BB0-8700-4A23-8EE8-99A52C54F677}" srcOrd="2" destOrd="0" presId="urn:microsoft.com/office/officeart/2018/2/layout/IconCircleList"/>
    <dgm:cxn modelId="{0235E7D5-B020-604C-8996-94B4D9FA6BD6}" type="presParOf" srcId="{2EA7A524-575F-486D-8F10-B92F859260A8}" destId="{CE3CE560-E206-4D61-B7D7-A2F96F3BF3AF}" srcOrd="3" destOrd="0" presId="urn:microsoft.com/office/officeart/2018/2/layout/IconCircleList"/>
    <dgm:cxn modelId="{7410F630-22EF-884D-9F01-F3BF9DDECDDE}" type="presParOf" srcId="{B98DD6B2-5992-4821-A10F-D3B0EC2D66ED}" destId="{1CD84F6E-5B30-421A-B08F-93213B1DE997}" srcOrd="3" destOrd="0" presId="urn:microsoft.com/office/officeart/2018/2/layout/IconCircleList"/>
    <dgm:cxn modelId="{955FF310-4D22-BC44-A774-1A1C18111AA9}" type="presParOf" srcId="{B98DD6B2-5992-4821-A10F-D3B0EC2D66ED}" destId="{B4AC74DB-E73A-4A80-B184-2EC2EA67E845}" srcOrd="4" destOrd="0" presId="urn:microsoft.com/office/officeart/2018/2/layout/IconCircleList"/>
    <dgm:cxn modelId="{9AE3F569-79A0-254B-9F43-BF2CDF2C22D3}" type="presParOf" srcId="{B4AC74DB-E73A-4A80-B184-2EC2EA67E845}" destId="{DEDD3A0A-8E31-4FB1-931C-FD0D1D18D584}" srcOrd="0" destOrd="0" presId="urn:microsoft.com/office/officeart/2018/2/layout/IconCircleList"/>
    <dgm:cxn modelId="{85A8073E-FF87-6B41-A21D-AFD3ACADA33D}" type="presParOf" srcId="{B4AC74DB-E73A-4A80-B184-2EC2EA67E845}" destId="{8E36AF77-D616-4867-9326-4EF7A6F2F954}" srcOrd="1" destOrd="0" presId="urn:microsoft.com/office/officeart/2018/2/layout/IconCircleList"/>
    <dgm:cxn modelId="{18F7B2B4-2842-C94A-B6AD-8C922477314B}" type="presParOf" srcId="{B4AC74DB-E73A-4A80-B184-2EC2EA67E845}" destId="{2FF2D197-FA74-4A75-8E99-68E014B5414D}" srcOrd="2" destOrd="0" presId="urn:microsoft.com/office/officeart/2018/2/layout/IconCircleList"/>
    <dgm:cxn modelId="{86873E3C-F073-6B4E-809F-5DDD648D53F2}" type="presParOf" srcId="{B4AC74DB-E73A-4A80-B184-2EC2EA67E845}" destId="{BD6AB9EA-6ED4-4B76-B834-EC3B4418053E}" srcOrd="3" destOrd="0" presId="urn:microsoft.com/office/officeart/2018/2/layout/IconCircleList"/>
    <dgm:cxn modelId="{D323EC1F-3C0D-E749-B06A-17AC17ACEAE8}" type="presParOf" srcId="{B98DD6B2-5992-4821-A10F-D3B0EC2D66ED}" destId="{9ED169A8-CA31-4B58-BC2A-ACBCD70AE41D}" srcOrd="5" destOrd="0" presId="urn:microsoft.com/office/officeart/2018/2/layout/IconCircleList"/>
    <dgm:cxn modelId="{5C0FEE33-9FF1-2F4E-988B-D6DA9F3ABD18}" type="presParOf" srcId="{B98DD6B2-5992-4821-A10F-D3B0EC2D66ED}" destId="{2A9D5AC7-DFE3-4B0D-83B5-67049332EC2D}" srcOrd="6" destOrd="0" presId="urn:microsoft.com/office/officeart/2018/2/layout/IconCircleList"/>
    <dgm:cxn modelId="{13F05AED-0C80-BE45-812C-73009CD89D45}" type="presParOf" srcId="{2A9D5AC7-DFE3-4B0D-83B5-67049332EC2D}" destId="{140FFECA-36A3-42CB-B058-D7FC84483383}" srcOrd="0" destOrd="0" presId="urn:microsoft.com/office/officeart/2018/2/layout/IconCircleList"/>
    <dgm:cxn modelId="{FAAD34D5-3339-6847-8455-82448A394182}" type="presParOf" srcId="{2A9D5AC7-DFE3-4B0D-83B5-67049332EC2D}" destId="{9AFE02D5-D836-4CDB-8A0A-50EE475AE71A}" srcOrd="1" destOrd="0" presId="urn:microsoft.com/office/officeart/2018/2/layout/IconCircleList"/>
    <dgm:cxn modelId="{8E332149-E070-7B4B-BFAD-280FFA874D41}" type="presParOf" srcId="{2A9D5AC7-DFE3-4B0D-83B5-67049332EC2D}" destId="{EBE66A88-E283-4547-B857-2377943E4B37}" srcOrd="2" destOrd="0" presId="urn:microsoft.com/office/officeart/2018/2/layout/IconCircleList"/>
    <dgm:cxn modelId="{2AB8968A-A96C-324C-8D32-3EBDBD04D4D3}" type="presParOf" srcId="{2A9D5AC7-DFE3-4B0D-83B5-67049332EC2D}" destId="{968D7199-EDC1-46EB-879F-3C1A1C5DCFDD}" srcOrd="3" destOrd="0" presId="urn:microsoft.com/office/officeart/2018/2/layout/IconCircleList"/>
    <dgm:cxn modelId="{3FBCFC5D-28EE-8842-A2EB-4035A7176C7C}" type="presParOf" srcId="{B98DD6B2-5992-4821-A10F-D3B0EC2D66ED}" destId="{BF83EFF9-0698-4F59-AE1D-CBDCC46FE6F2}" srcOrd="7" destOrd="0" presId="urn:microsoft.com/office/officeart/2018/2/layout/IconCircleList"/>
    <dgm:cxn modelId="{F5D618B3-E80A-5F4B-A5BE-4697097366FD}" type="presParOf" srcId="{B98DD6B2-5992-4821-A10F-D3B0EC2D66ED}" destId="{2C340443-78CF-4EA4-A267-407DBF1BEA0B}" srcOrd="8" destOrd="0" presId="urn:microsoft.com/office/officeart/2018/2/layout/IconCircleList"/>
    <dgm:cxn modelId="{E45C4812-78BD-314A-8C4C-CCA6B42667C1}" type="presParOf" srcId="{2C340443-78CF-4EA4-A267-407DBF1BEA0B}" destId="{BB5987C8-8EC7-4137-B062-7DA6C9288D7D}" srcOrd="0" destOrd="0" presId="urn:microsoft.com/office/officeart/2018/2/layout/IconCircleList"/>
    <dgm:cxn modelId="{873D2E73-24B0-CD44-8820-DA8B7BC8053C}" type="presParOf" srcId="{2C340443-78CF-4EA4-A267-407DBF1BEA0B}" destId="{0CEC37D1-380C-4D68-9C75-87B098DBA78C}" srcOrd="1" destOrd="0" presId="urn:microsoft.com/office/officeart/2018/2/layout/IconCircleList"/>
    <dgm:cxn modelId="{BB65E2F9-E04F-FA42-889F-0F4CFEB58430}" type="presParOf" srcId="{2C340443-78CF-4EA4-A267-407DBF1BEA0B}" destId="{A86FECD7-3F8F-4063-9A55-C2283F880BCA}" srcOrd="2" destOrd="0" presId="urn:microsoft.com/office/officeart/2018/2/layout/IconCircleList"/>
    <dgm:cxn modelId="{CB13FC79-5971-B445-96CF-784D3822DBCB}" type="presParOf" srcId="{2C340443-78CF-4EA4-A267-407DBF1BEA0B}" destId="{065DA72B-9DED-49AA-B3E1-EFA5B4CAA286}" srcOrd="3" destOrd="0" presId="urn:microsoft.com/office/officeart/2018/2/layout/IconCircleList"/>
    <dgm:cxn modelId="{0AC11ED6-4C0F-1F4A-872B-76731214AD5B}" type="presParOf" srcId="{B98DD6B2-5992-4821-A10F-D3B0EC2D66ED}" destId="{A0F2537A-7D22-4973-87AC-32D1008121CF}" srcOrd="9" destOrd="0" presId="urn:microsoft.com/office/officeart/2018/2/layout/IconCircleList"/>
    <dgm:cxn modelId="{86BEA3B2-EC0D-8143-BDFC-E9C6A590CFF4}" type="presParOf" srcId="{B98DD6B2-5992-4821-A10F-D3B0EC2D66ED}" destId="{188EACEA-762C-4187-9938-1D75638A314B}" srcOrd="10" destOrd="0" presId="urn:microsoft.com/office/officeart/2018/2/layout/IconCircleList"/>
    <dgm:cxn modelId="{E6006A0A-B91F-6B43-A3EB-27C0DD93C3C3}" type="presParOf" srcId="{188EACEA-762C-4187-9938-1D75638A314B}" destId="{AE51CCCD-7560-459A-9833-AF117CCCA2C7}" srcOrd="0" destOrd="0" presId="urn:microsoft.com/office/officeart/2018/2/layout/IconCircleList"/>
    <dgm:cxn modelId="{116B9090-74F2-8E41-958E-ED6DE73A955B}" type="presParOf" srcId="{188EACEA-762C-4187-9938-1D75638A314B}" destId="{067CCD48-89F7-4FF8-8D8D-2AFB05603093}" srcOrd="1" destOrd="0" presId="urn:microsoft.com/office/officeart/2018/2/layout/IconCircleList"/>
    <dgm:cxn modelId="{B8BE09CE-C8C7-DE47-A396-9EFC639AFA5D}" type="presParOf" srcId="{188EACEA-762C-4187-9938-1D75638A314B}" destId="{795101FD-D8C8-4A38-8C9B-FB1740E4207E}" srcOrd="2" destOrd="0" presId="urn:microsoft.com/office/officeart/2018/2/layout/IconCircleList"/>
    <dgm:cxn modelId="{958174AA-AE5C-634D-8861-76638AE13B78}" type="presParOf" srcId="{188EACEA-762C-4187-9938-1D75638A314B}" destId="{E6C91FF0-C6EC-4D1A-8534-F4C25B3C2AE1}" srcOrd="3" destOrd="0" presId="urn:microsoft.com/office/officeart/2018/2/layout/IconCircleList"/>
    <dgm:cxn modelId="{06D9E924-2455-8C43-A34C-0A8648D50632}" type="presParOf" srcId="{B98DD6B2-5992-4821-A10F-D3B0EC2D66ED}" destId="{66C74EFA-D2C8-43CA-AF1D-96C0C8E875AD}" srcOrd="11" destOrd="0" presId="urn:microsoft.com/office/officeart/2018/2/layout/IconCircleList"/>
    <dgm:cxn modelId="{F6A4FDC5-17A4-8141-9D57-E38294BEB486}" type="presParOf" srcId="{B98DD6B2-5992-4821-A10F-D3B0EC2D66ED}" destId="{0A6C001E-71C1-462A-B9E4-3FDFFFB780A7}" srcOrd="12" destOrd="0" presId="urn:microsoft.com/office/officeart/2018/2/layout/IconCircleList"/>
    <dgm:cxn modelId="{DC69D4DB-0B4C-2B45-BE79-F806ABE1D003}" type="presParOf" srcId="{0A6C001E-71C1-462A-B9E4-3FDFFFB780A7}" destId="{1893C190-3573-4971-927E-E2F164E2E828}" srcOrd="0" destOrd="0" presId="urn:microsoft.com/office/officeart/2018/2/layout/IconCircleList"/>
    <dgm:cxn modelId="{AEF62DDB-E7DE-F84C-83C0-B7EF59C6CC1A}" type="presParOf" srcId="{0A6C001E-71C1-462A-B9E4-3FDFFFB780A7}" destId="{13807170-55E9-43A4-AE1D-1C37A1E26FF4}" srcOrd="1" destOrd="0" presId="urn:microsoft.com/office/officeart/2018/2/layout/IconCircleList"/>
    <dgm:cxn modelId="{BF9874E3-5C9C-3C4A-9A47-7F29E53A906F}" type="presParOf" srcId="{0A6C001E-71C1-462A-B9E4-3FDFFFB780A7}" destId="{878A1CBC-B8F9-4375-89F9-1E0E95520E9D}" srcOrd="2" destOrd="0" presId="urn:microsoft.com/office/officeart/2018/2/layout/IconCircleList"/>
    <dgm:cxn modelId="{59962560-5EC7-8F4D-A712-E42BCDFBF4C6}" type="presParOf" srcId="{0A6C001E-71C1-462A-B9E4-3FDFFFB780A7}" destId="{ED8D2A65-F73B-4D85-A485-2EC52D2F5F6C}" srcOrd="3" destOrd="0" presId="urn:microsoft.com/office/officeart/2018/2/layout/IconCircleList"/>
    <dgm:cxn modelId="{E677A54B-CD5A-7D45-9EDE-649E4E5B8EFC}" type="presParOf" srcId="{B98DD6B2-5992-4821-A10F-D3B0EC2D66ED}" destId="{543B0E04-4102-4D26-8386-52CA4ED23D3A}" srcOrd="13" destOrd="0" presId="urn:microsoft.com/office/officeart/2018/2/layout/IconCircleList"/>
    <dgm:cxn modelId="{24159741-BED2-0A4B-978D-C6E955053295}" type="presParOf" srcId="{B98DD6B2-5992-4821-A10F-D3B0EC2D66ED}" destId="{3C9DFAF2-227A-40F2-A0BF-B42266A2A760}" srcOrd="14" destOrd="0" presId="urn:microsoft.com/office/officeart/2018/2/layout/IconCircleList"/>
    <dgm:cxn modelId="{6E64BA5A-8939-E44C-A419-F482FC0A5958}" type="presParOf" srcId="{3C9DFAF2-227A-40F2-A0BF-B42266A2A760}" destId="{590363AF-8573-4A53-BE36-584AAB2AA149}" srcOrd="0" destOrd="0" presId="urn:microsoft.com/office/officeart/2018/2/layout/IconCircleList"/>
    <dgm:cxn modelId="{77E2FF77-4C43-264C-B555-EC104FDF60A1}" type="presParOf" srcId="{3C9DFAF2-227A-40F2-A0BF-B42266A2A760}" destId="{1CA0B79D-1BB6-4FF3-BD19-A6CCCA17105B}" srcOrd="1" destOrd="0" presId="urn:microsoft.com/office/officeart/2018/2/layout/IconCircleList"/>
    <dgm:cxn modelId="{500BC645-58AA-C646-98E5-C5BF4C27CA79}" type="presParOf" srcId="{3C9DFAF2-227A-40F2-A0BF-B42266A2A760}" destId="{1E40AD46-A049-48BC-9C1F-44A45F7228BB}" srcOrd="2" destOrd="0" presId="urn:microsoft.com/office/officeart/2018/2/layout/IconCircleList"/>
    <dgm:cxn modelId="{6B628312-6AB9-3B45-A1DF-79CBB4515B54}" type="presParOf" srcId="{3C9DFAF2-227A-40F2-A0BF-B42266A2A760}" destId="{7A29AE15-D8C3-4751-881A-AF144C01F11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ED099-B149-46E2-8943-46E990C798F0}">
      <dsp:nvSpPr>
        <dsp:cNvPr id="0" name=""/>
        <dsp:cNvSpPr/>
      </dsp:nvSpPr>
      <dsp:spPr>
        <a:xfrm>
          <a:off x="289" y="151862"/>
          <a:ext cx="710427" cy="7104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BD16E-8A97-4D65-A0DB-88DECBABA7E5}">
      <dsp:nvSpPr>
        <dsp:cNvPr id="0" name=""/>
        <dsp:cNvSpPr/>
      </dsp:nvSpPr>
      <dsp:spPr>
        <a:xfrm>
          <a:off x="149479" y="301051"/>
          <a:ext cx="412048" cy="412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DBD40-6116-4072-8499-C5AD844E47ED}">
      <dsp:nvSpPr>
        <dsp:cNvPr id="0" name=""/>
        <dsp:cNvSpPr/>
      </dsp:nvSpPr>
      <dsp:spPr>
        <a:xfrm>
          <a:off x="862952" y="151862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sleep_hours</a:t>
          </a:r>
          <a:r>
            <a:rPr lang="en-US" sz="2000" kern="1200" dirty="0"/>
            <a:t>: 7</a:t>
          </a:r>
        </a:p>
      </dsp:txBody>
      <dsp:txXfrm>
        <a:off x="862952" y="151862"/>
        <a:ext cx="1674579" cy="710427"/>
      </dsp:txXfrm>
    </dsp:sp>
    <dsp:sp modelId="{69A4CBD6-42C9-4DAC-8BB0-0B5CBB926F36}">
      <dsp:nvSpPr>
        <dsp:cNvPr id="0" name=""/>
        <dsp:cNvSpPr/>
      </dsp:nvSpPr>
      <dsp:spPr>
        <a:xfrm>
          <a:off x="2829314" y="151862"/>
          <a:ext cx="710427" cy="7104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09700-5C0E-42C6-A5B5-6D5A72224E95}">
      <dsp:nvSpPr>
        <dsp:cNvPr id="0" name=""/>
        <dsp:cNvSpPr/>
      </dsp:nvSpPr>
      <dsp:spPr>
        <a:xfrm>
          <a:off x="2978504" y="301051"/>
          <a:ext cx="412048" cy="412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CE560-E206-4D61-B7D7-A2F96F3BF3AF}">
      <dsp:nvSpPr>
        <dsp:cNvPr id="0" name=""/>
        <dsp:cNvSpPr/>
      </dsp:nvSpPr>
      <dsp:spPr>
        <a:xfrm>
          <a:off x="3691976" y="151862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stress_level</a:t>
          </a:r>
          <a:r>
            <a:rPr lang="en-US" sz="2000" kern="1200" dirty="0"/>
            <a:t>: 6</a:t>
          </a:r>
        </a:p>
      </dsp:txBody>
      <dsp:txXfrm>
        <a:off x="3691976" y="151862"/>
        <a:ext cx="1674579" cy="710427"/>
      </dsp:txXfrm>
    </dsp:sp>
    <dsp:sp modelId="{DEDD3A0A-8E31-4FB1-931C-FD0D1D18D584}">
      <dsp:nvSpPr>
        <dsp:cNvPr id="0" name=""/>
        <dsp:cNvSpPr/>
      </dsp:nvSpPr>
      <dsp:spPr>
        <a:xfrm>
          <a:off x="5658339" y="151862"/>
          <a:ext cx="710427" cy="7104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6AF77-D616-4867-9326-4EF7A6F2F954}">
      <dsp:nvSpPr>
        <dsp:cNvPr id="0" name=""/>
        <dsp:cNvSpPr/>
      </dsp:nvSpPr>
      <dsp:spPr>
        <a:xfrm>
          <a:off x="5807529" y="301051"/>
          <a:ext cx="412048" cy="412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AB9EA-6ED4-4B76-B834-EC3B4418053E}">
      <dsp:nvSpPr>
        <dsp:cNvPr id="0" name=""/>
        <dsp:cNvSpPr/>
      </dsp:nvSpPr>
      <dsp:spPr>
        <a:xfrm>
          <a:off x="6521001" y="151862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steps: 3200</a:t>
          </a:r>
        </a:p>
      </dsp:txBody>
      <dsp:txXfrm>
        <a:off x="6521001" y="151862"/>
        <a:ext cx="1674579" cy="710427"/>
      </dsp:txXfrm>
    </dsp:sp>
    <dsp:sp modelId="{140FFECA-36A3-42CB-B058-D7FC84483383}">
      <dsp:nvSpPr>
        <dsp:cNvPr id="0" name=""/>
        <dsp:cNvSpPr/>
      </dsp:nvSpPr>
      <dsp:spPr>
        <a:xfrm>
          <a:off x="289" y="1489488"/>
          <a:ext cx="710427" cy="7104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E02D5-D836-4CDB-8A0A-50EE475AE71A}">
      <dsp:nvSpPr>
        <dsp:cNvPr id="0" name=""/>
        <dsp:cNvSpPr/>
      </dsp:nvSpPr>
      <dsp:spPr>
        <a:xfrm>
          <a:off x="149479" y="1638678"/>
          <a:ext cx="412048" cy="412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D7199-EDC1-46EB-879F-3C1A1C5DCFDD}">
      <dsp:nvSpPr>
        <dsp:cNvPr id="0" name=""/>
        <dsp:cNvSpPr/>
      </dsp:nvSpPr>
      <dsp:spPr>
        <a:xfrm>
          <a:off x="862952" y="14894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energy_level</a:t>
          </a:r>
          <a:r>
            <a:rPr lang="en-US" sz="2000" kern="1200" dirty="0"/>
            <a:t>: 4</a:t>
          </a:r>
        </a:p>
      </dsp:txBody>
      <dsp:txXfrm>
        <a:off x="862952" y="1489488"/>
        <a:ext cx="1674579" cy="710427"/>
      </dsp:txXfrm>
    </dsp:sp>
    <dsp:sp modelId="{BB5987C8-8EC7-4137-B062-7DA6C9288D7D}">
      <dsp:nvSpPr>
        <dsp:cNvPr id="0" name=""/>
        <dsp:cNvSpPr/>
      </dsp:nvSpPr>
      <dsp:spPr>
        <a:xfrm>
          <a:off x="2829314" y="1489488"/>
          <a:ext cx="710427" cy="7104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C37D1-380C-4D68-9C75-87B098DBA78C}">
      <dsp:nvSpPr>
        <dsp:cNvPr id="0" name=""/>
        <dsp:cNvSpPr/>
      </dsp:nvSpPr>
      <dsp:spPr>
        <a:xfrm>
          <a:off x="2978504" y="1638678"/>
          <a:ext cx="412048" cy="412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DA72B-9DED-49AA-B3E1-EFA5B4CAA286}">
      <dsp:nvSpPr>
        <dsp:cNvPr id="0" name=""/>
        <dsp:cNvSpPr/>
      </dsp:nvSpPr>
      <dsp:spPr>
        <a:xfrm>
          <a:off x="3691976" y="14894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mood: anxious</a:t>
          </a:r>
        </a:p>
      </dsp:txBody>
      <dsp:txXfrm>
        <a:off x="3691976" y="1489488"/>
        <a:ext cx="1674579" cy="710427"/>
      </dsp:txXfrm>
    </dsp:sp>
    <dsp:sp modelId="{AE51CCCD-7560-459A-9833-AF117CCCA2C7}">
      <dsp:nvSpPr>
        <dsp:cNvPr id="0" name=""/>
        <dsp:cNvSpPr/>
      </dsp:nvSpPr>
      <dsp:spPr>
        <a:xfrm>
          <a:off x="5658339" y="1489488"/>
          <a:ext cx="710427" cy="7104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CCD48-89F7-4FF8-8D8D-2AFB05603093}">
      <dsp:nvSpPr>
        <dsp:cNvPr id="0" name=""/>
        <dsp:cNvSpPr/>
      </dsp:nvSpPr>
      <dsp:spPr>
        <a:xfrm>
          <a:off x="5807529" y="1638678"/>
          <a:ext cx="412048" cy="412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91FF0-C6EC-4D1A-8534-F4C25B3C2AE1}">
      <dsp:nvSpPr>
        <dsp:cNvPr id="0" name=""/>
        <dsp:cNvSpPr/>
      </dsp:nvSpPr>
      <dsp:spPr>
        <a:xfrm>
          <a:off x="6521001" y="14894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weather: clear</a:t>
          </a:r>
        </a:p>
      </dsp:txBody>
      <dsp:txXfrm>
        <a:off x="6521001" y="1489488"/>
        <a:ext cx="1674579" cy="710427"/>
      </dsp:txXfrm>
    </dsp:sp>
    <dsp:sp modelId="{1893C190-3573-4971-927E-E2F164E2E828}">
      <dsp:nvSpPr>
        <dsp:cNvPr id="0" name=""/>
        <dsp:cNvSpPr/>
      </dsp:nvSpPr>
      <dsp:spPr>
        <a:xfrm>
          <a:off x="289" y="2827115"/>
          <a:ext cx="710427" cy="7104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07170-55E9-43A4-AE1D-1C37A1E26FF4}">
      <dsp:nvSpPr>
        <dsp:cNvPr id="0" name=""/>
        <dsp:cNvSpPr/>
      </dsp:nvSpPr>
      <dsp:spPr>
        <a:xfrm>
          <a:off x="149479" y="2976305"/>
          <a:ext cx="412048" cy="4120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D2A65-F73B-4D85-A485-2EC52D2F5F6C}">
      <dsp:nvSpPr>
        <dsp:cNvPr id="0" name=""/>
        <dsp:cNvSpPr/>
      </dsp:nvSpPr>
      <dsp:spPr>
        <a:xfrm>
          <a:off x="862952" y="2827115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digestive_issue</a:t>
          </a:r>
          <a:r>
            <a:rPr lang="en-US" sz="2000" kern="1200" dirty="0"/>
            <a:t>: True</a:t>
          </a:r>
        </a:p>
      </dsp:txBody>
      <dsp:txXfrm>
        <a:off x="862952" y="2827115"/>
        <a:ext cx="1674579" cy="7104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ED099-B149-46E2-8943-46E990C798F0}">
      <dsp:nvSpPr>
        <dsp:cNvPr id="0" name=""/>
        <dsp:cNvSpPr/>
      </dsp:nvSpPr>
      <dsp:spPr>
        <a:xfrm>
          <a:off x="289" y="151862"/>
          <a:ext cx="710427" cy="7104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BD16E-8A97-4D65-A0DB-88DECBABA7E5}">
      <dsp:nvSpPr>
        <dsp:cNvPr id="0" name=""/>
        <dsp:cNvSpPr/>
      </dsp:nvSpPr>
      <dsp:spPr>
        <a:xfrm>
          <a:off x="149479" y="301051"/>
          <a:ext cx="412048" cy="412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DBD40-6116-4072-8499-C5AD844E47ED}">
      <dsp:nvSpPr>
        <dsp:cNvPr id="0" name=""/>
        <dsp:cNvSpPr/>
      </dsp:nvSpPr>
      <dsp:spPr>
        <a:xfrm>
          <a:off x="862952" y="151862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✓ Gentle yoga to restore energy</a:t>
          </a:r>
        </a:p>
      </dsp:txBody>
      <dsp:txXfrm>
        <a:off x="862952" y="151862"/>
        <a:ext cx="1674579" cy="710427"/>
      </dsp:txXfrm>
    </dsp:sp>
    <dsp:sp modelId="{69A4CBD6-42C9-4DAC-8BB0-0B5CBB926F36}">
      <dsp:nvSpPr>
        <dsp:cNvPr id="0" name=""/>
        <dsp:cNvSpPr/>
      </dsp:nvSpPr>
      <dsp:spPr>
        <a:xfrm>
          <a:off x="2829314" y="151862"/>
          <a:ext cx="710427" cy="7104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09700-5C0E-42C6-A5B5-6D5A72224E95}">
      <dsp:nvSpPr>
        <dsp:cNvPr id="0" name=""/>
        <dsp:cNvSpPr/>
      </dsp:nvSpPr>
      <dsp:spPr>
        <a:xfrm>
          <a:off x="2978504" y="301051"/>
          <a:ext cx="412048" cy="412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CE560-E206-4D61-B7D7-A2F96F3BF3AF}">
      <dsp:nvSpPr>
        <dsp:cNvPr id="0" name=""/>
        <dsp:cNvSpPr/>
      </dsp:nvSpPr>
      <dsp:spPr>
        <a:xfrm>
          <a:off x="3691976" y="151862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stress_level</a:t>
          </a:r>
          <a:r>
            <a:rPr lang="en-US" sz="1400" kern="1200" dirty="0"/>
            <a:t>: 8</a:t>
          </a:r>
        </a:p>
      </dsp:txBody>
      <dsp:txXfrm>
        <a:off x="3691976" y="151862"/>
        <a:ext cx="1674579" cy="710427"/>
      </dsp:txXfrm>
    </dsp:sp>
    <dsp:sp modelId="{DEDD3A0A-8E31-4FB1-931C-FD0D1D18D584}">
      <dsp:nvSpPr>
        <dsp:cNvPr id="0" name=""/>
        <dsp:cNvSpPr/>
      </dsp:nvSpPr>
      <dsp:spPr>
        <a:xfrm>
          <a:off x="5658339" y="151862"/>
          <a:ext cx="710427" cy="7104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6AF77-D616-4867-9326-4EF7A6F2F954}">
      <dsp:nvSpPr>
        <dsp:cNvPr id="0" name=""/>
        <dsp:cNvSpPr/>
      </dsp:nvSpPr>
      <dsp:spPr>
        <a:xfrm>
          <a:off x="5807529" y="301051"/>
          <a:ext cx="412048" cy="412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AB9EA-6ED4-4B76-B834-EC3B4418053E}">
      <dsp:nvSpPr>
        <dsp:cNvPr id="0" name=""/>
        <dsp:cNvSpPr/>
      </dsp:nvSpPr>
      <dsp:spPr>
        <a:xfrm>
          <a:off x="6521001" y="151862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✓ Warm herbal tea with ashwagandha</a:t>
          </a:r>
        </a:p>
      </dsp:txBody>
      <dsp:txXfrm>
        <a:off x="6521001" y="151862"/>
        <a:ext cx="1674579" cy="710427"/>
      </dsp:txXfrm>
    </dsp:sp>
    <dsp:sp modelId="{140FFECA-36A3-42CB-B058-D7FC84483383}">
      <dsp:nvSpPr>
        <dsp:cNvPr id="0" name=""/>
        <dsp:cNvSpPr/>
      </dsp:nvSpPr>
      <dsp:spPr>
        <a:xfrm>
          <a:off x="289" y="1489488"/>
          <a:ext cx="710427" cy="7104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E02D5-D836-4CDB-8A0A-50EE475AE71A}">
      <dsp:nvSpPr>
        <dsp:cNvPr id="0" name=""/>
        <dsp:cNvSpPr/>
      </dsp:nvSpPr>
      <dsp:spPr>
        <a:xfrm>
          <a:off x="149479" y="1638678"/>
          <a:ext cx="412048" cy="412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D7199-EDC1-46EB-879F-3C1A1C5DCFDD}">
      <dsp:nvSpPr>
        <dsp:cNvPr id="0" name=""/>
        <dsp:cNvSpPr/>
      </dsp:nvSpPr>
      <dsp:spPr>
        <a:xfrm>
          <a:off x="862952" y="14894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✓ Avoid cold food, prefer khichdi or boiled veggies</a:t>
          </a:r>
        </a:p>
      </dsp:txBody>
      <dsp:txXfrm>
        <a:off x="862952" y="1489488"/>
        <a:ext cx="1674579" cy="710427"/>
      </dsp:txXfrm>
    </dsp:sp>
    <dsp:sp modelId="{BB5987C8-8EC7-4137-B062-7DA6C9288D7D}">
      <dsp:nvSpPr>
        <dsp:cNvPr id="0" name=""/>
        <dsp:cNvSpPr/>
      </dsp:nvSpPr>
      <dsp:spPr>
        <a:xfrm>
          <a:off x="2829314" y="1489488"/>
          <a:ext cx="710427" cy="7104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C37D1-380C-4D68-9C75-87B098DBA78C}">
      <dsp:nvSpPr>
        <dsp:cNvPr id="0" name=""/>
        <dsp:cNvSpPr/>
      </dsp:nvSpPr>
      <dsp:spPr>
        <a:xfrm>
          <a:off x="2978504" y="1638678"/>
          <a:ext cx="412048" cy="412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DA72B-9DED-49AA-B3E1-EFA5B4CAA286}">
      <dsp:nvSpPr>
        <dsp:cNvPr id="0" name=""/>
        <dsp:cNvSpPr/>
      </dsp:nvSpPr>
      <dsp:spPr>
        <a:xfrm>
          <a:off x="3691976" y="14894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✓ Light walk outside to increase steps</a:t>
          </a:r>
        </a:p>
      </dsp:txBody>
      <dsp:txXfrm>
        <a:off x="3691976" y="1489488"/>
        <a:ext cx="1674579" cy="710427"/>
      </dsp:txXfrm>
    </dsp:sp>
    <dsp:sp modelId="{AE51CCCD-7560-459A-9833-AF117CCCA2C7}">
      <dsp:nvSpPr>
        <dsp:cNvPr id="0" name=""/>
        <dsp:cNvSpPr/>
      </dsp:nvSpPr>
      <dsp:spPr>
        <a:xfrm>
          <a:off x="5658339" y="1489488"/>
          <a:ext cx="710427" cy="7104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CCD48-89F7-4FF8-8D8D-2AFB05603093}">
      <dsp:nvSpPr>
        <dsp:cNvPr id="0" name=""/>
        <dsp:cNvSpPr/>
      </dsp:nvSpPr>
      <dsp:spPr>
        <a:xfrm>
          <a:off x="5807529" y="1638678"/>
          <a:ext cx="412048" cy="412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91FF0-C6EC-4D1A-8534-F4C25B3C2AE1}">
      <dsp:nvSpPr>
        <dsp:cNvPr id="0" name=""/>
        <dsp:cNvSpPr/>
      </dsp:nvSpPr>
      <dsp:spPr>
        <a:xfrm>
          <a:off x="6521001" y="14894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✓ Reflective journaling after walk</a:t>
          </a:r>
        </a:p>
      </dsp:txBody>
      <dsp:txXfrm>
        <a:off x="6521001" y="1489488"/>
        <a:ext cx="1674579" cy="710427"/>
      </dsp:txXfrm>
    </dsp:sp>
    <dsp:sp modelId="{1893C190-3573-4971-927E-E2F164E2E828}">
      <dsp:nvSpPr>
        <dsp:cNvPr id="0" name=""/>
        <dsp:cNvSpPr/>
      </dsp:nvSpPr>
      <dsp:spPr>
        <a:xfrm>
          <a:off x="289" y="2827115"/>
          <a:ext cx="710427" cy="7104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07170-55E9-43A4-AE1D-1C37A1E26FF4}">
      <dsp:nvSpPr>
        <dsp:cNvPr id="0" name=""/>
        <dsp:cNvSpPr/>
      </dsp:nvSpPr>
      <dsp:spPr>
        <a:xfrm>
          <a:off x="149479" y="2976305"/>
          <a:ext cx="412048" cy="4120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D2A65-F73B-4D85-A485-2EC52D2F5F6C}">
      <dsp:nvSpPr>
        <dsp:cNvPr id="0" name=""/>
        <dsp:cNvSpPr/>
      </dsp:nvSpPr>
      <dsp:spPr>
        <a:xfrm>
          <a:off x="862952" y="2827115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✓ 15 min grounding meditation</a:t>
          </a:r>
        </a:p>
      </dsp:txBody>
      <dsp:txXfrm>
        <a:off x="862952" y="2827115"/>
        <a:ext cx="1674579" cy="710427"/>
      </dsp:txXfrm>
    </dsp:sp>
    <dsp:sp modelId="{590363AF-8573-4A53-BE36-584AAB2AA149}">
      <dsp:nvSpPr>
        <dsp:cNvPr id="0" name=""/>
        <dsp:cNvSpPr/>
      </dsp:nvSpPr>
      <dsp:spPr>
        <a:xfrm>
          <a:off x="2829314" y="2827115"/>
          <a:ext cx="710427" cy="7104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0B79D-1BB6-4FF3-BD19-A6CCCA17105B}">
      <dsp:nvSpPr>
        <dsp:cNvPr id="0" name=""/>
        <dsp:cNvSpPr/>
      </dsp:nvSpPr>
      <dsp:spPr>
        <a:xfrm>
          <a:off x="2978504" y="2976305"/>
          <a:ext cx="412048" cy="41204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9AE15-D8C3-4751-881A-AF144C01F113}">
      <dsp:nvSpPr>
        <dsp:cNvPr id="0" name=""/>
        <dsp:cNvSpPr/>
      </dsp:nvSpPr>
      <dsp:spPr>
        <a:xfrm>
          <a:off x="3691976" y="2827115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✓ Listen to calming bhajan before bed</a:t>
          </a:r>
        </a:p>
      </dsp:txBody>
      <dsp:txXfrm>
        <a:off x="3691976" y="2827115"/>
        <a:ext cx="1674579" cy="7104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ED099-B149-46E2-8943-46E990C798F0}">
      <dsp:nvSpPr>
        <dsp:cNvPr id="0" name=""/>
        <dsp:cNvSpPr/>
      </dsp:nvSpPr>
      <dsp:spPr>
        <a:xfrm>
          <a:off x="289" y="151862"/>
          <a:ext cx="710427" cy="7104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BD16E-8A97-4D65-A0DB-88DECBABA7E5}">
      <dsp:nvSpPr>
        <dsp:cNvPr id="0" name=""/>
        <dsp:cNvSpPr/>
      </dsp:nvSpPr>
      <dsp:spPr>
        <a:xfrm>
          <a:off x="149479" y="301051"/>
          <a:ext cx="412048" cy="412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DBD40-6116-4072-8499-C5AD844E47ED}">
      <dsp:nvSpPr>
        <dsp:cNvPr id="0" name=""/>
        <dsp:cNvSpPr/>
      </dsp:nvSpPr>
      <dsp:spPr>
        <a:xfrm>
          <a:off x="862952" y="151862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sleep_hours</a:t>
          </a:r>
          <a:r>
            <a:rPr lang="en-US" sz="2000" kern="1200" dirty="0"/>
            <a:t>: 5.5</a:t>
          </a:r>
        </a:p>
      </dsp:txBody>
      <dsp:txXfrm>
        <a:off x="862952" y="151862"/>
        <a:ext cx="1674579" cy="710427"/>
      </dsp:txXfrm>
    </dsp:sp>
    <dsp:sp modelId="{69A4CBD6-42C9-4DAC-8BB0-0B5CBB926F36}">
      <dsp:nvSpPr>
        <dsp:cNvPr id="0" name=""/>
        <dsp:cNvSpPr/>
      </dsp:nvSpPr>
      <dsp:spPr>
        <a:xfrm>
          <a:off x="2829314" y="151862"/>
          <a:ext cx="710427" cy="7104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09700-5C0E-42C6-A5B5-6D5A72224E95}">
      <dsp:nvSpPr>
        <dsp:cNvPr id="0" name=""/>
        <dsp:cNvSpPr/>
      </dsp:nvSpPr>
      <dsp:spPr>
        <a:xfrm>
          <a:off x="2978504" y="301051"/>
          <a:ext cx="412048" cy="412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CE560-E206-4D61-B7D7-A2F96F3BF3AF}">
      <dsp:nvSpPr>
        <dsp:cNvPr id="0" name=""/>
        <dsp:cNvSpPr/>
      </dsp:nvSpPr>
      <dsp:spPr>
        <a:xfrm>
          <a:off x="3691976" y="151862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stress_level</a:t>
          </a:r>
          <a:r>
            <a:rPr lang="en-US" sz="2000" kern="1200" dirty="0"/>
            <a:t>: 6</a:t>
          </a:r>
        </a:p>
      </dsp:txBody>
      <dsp:txXfrm>
        <a:off x="3691976" y="151862"/>
        <a:ext cx="1674579" cy="710427"/>
      </dsp:txXfrm>
    </dsp:sp>
    <dsp:sp modelId="{DEDD3A0A-8E31-4FB1-931C-FD0D1D18D584}">
      <dsp:nvSpPr>
        <dsp:cNvPr id="0" name=""/>
        <dsp:cNvSpPr/>
      </dsp:nvSpPr>
      <dsp:spPr>
        <a:xfrm>
          <a:off x="5658339" y="151862"/>
          <a:ext cx="710427" cy="7104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6AF77-D616-4867-9326-4EF7A6F2F954}">
      <dsp:nvSpPr>
        <dsp:cNvPr id="0" name=""/>
        <dsp:cNvSpPr/>
      </dsp:nvSpPr>
      <dsp:spPr>
        <a:xfrm>
          <a:off x="5807529" y="301051"/>
          <a:ext cx="412048" cy="412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AB9EA-6ED4-4B76-B834-EC3B4418053E}">
      <dsp:nvSpPr>
        <dsp:cNvPr id="0" name=""/>
        <dsp:cNvSpPr/>
      </dsp:nvSpPr>
      <dsp:spPr>
        <a:xfrm>
          <a:off x="6521001" y="151862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steps: 3200</a:t>
          </a:r>
        </a:p>
      </dsp:txBody>
      <dsp:txXfrm>
        <a:off x="6521001" y="151862"/>
        <a:ext cx="1674579" cy="710427"/>
      </dsp:txXfrm>
    </dsp:sp>
    <dsp:sp modelId="{140FFECA-36A3-42CB-B058-D7FC84483383}">
      <dsp:nvSpPr>
        <dsp:cNvPr id="0" name=""/>
        <dsp:cNvSpPr/>
      </dsp:nvSpPr>
      <dsp:spPr>
        <a:xfrm>
          <a:off x="289" y="1489488"/>
          <a:ext cx="710427" cy="7104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E02D5-D836-4CDB-8A0A-50EE475AE71A}">
      <dsp:nvSpPr>
        <dsp:cNvPr id="0" name=""/>
        <dsp:cNvSpPr/>
      </dsp:nvSpPr>
      <dsp:spPr>
        <a:xfrm>
          <a:off x="149479" y="1638678"/>
          <a:ext cx="412048" cy="412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D7199-EDC1-46EB-879F-3C1A1C5DCFDD}">
      <dsp:nvSpPr>
        <dsp:cNvPr id="0" name=""/>
        <dsp:cNvSpPr/>
      </dsp:nvSpPr>
      <dsp:spPr>
        <a:xfrm>
          <a:off x="862952" y="14894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steps: 320</a:t>
          </a:r>
        </a:p>
      </dsp:txBody>
      <dsp:txXfrm>
        <a:off x="862952" y="1489488"/>
        <a:ext cx="1674579" cy="710427"/>
      </dsp:txXfrm>
    </dsp:sp>
    <dsp:sp modelId="{BB5987C8-8EC7-4137-B062-7DA6C9288D7D}">
      <dsp:nvSpPr>
        <dsp:cNvPr id="0" name=""/>
        <dsp:cNvSpPr/>
      </dsp:nvSpPr>
      <dsp:spPr>
        <a:xfrm>
          <a:off x="2829314" y="1489488"/>
          <a:ext cx="710427" cy="7104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C37D1-380C-4D68-9C75-87B098DBA78C}">
      <dsp:nvSpPr>
        <dsp:cNvPr id="0" name=""/>
        <dsp:cNvSpPr/>
      </dsp:nvSpPr>
      <dsp:spPr>
        <a:xfrm>
          <a:off x="2978504" y="1638678"/>
          <a:ext cx="412048" cy="412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DA72B-9DED-49AA-B3E1-EFA5B4CAA286}">
      <dsp:nvSpPr>
        <dsp:cNvPr id="0" name=""/>
        <dsp:cNvSpPr/>
      </dsp:nvSpPr>
      <dsp:spPr>
        <a:xfrm>
          <a:off x="3691976" y="14894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energy_level</a:t>
          </a:r>
          <a:r>
            <a:rPr lang="en-US" sz="2000" kern="1200" dirty="0"/>
            <a:t>: 2</a:t>
          </a:r>
        </a:p>
      </dsp:txBody>
      <dsp:txXfrm>
        <a:off x="3691976" y="1489488"/>
        <a:ext cx="1674579" cy="710427"/>
      </dsp:txXfrm>
    </dsp:sp>
    <dsp:sp modelId="{AE51CCCD-7560-459A-9833-AF117CCCA2C7}">
      <dsp:nvSpPr>
        <dsp:cNvPr id="0" name=""/>
        <dsp:cNvSpPr/>
      </dsp:nvSpPr>
      <dsp:spPr>
        <a:xfrm>
          <a:off x="5658339" y="1489488"/>
          <a:ext cx="710427" cy="7104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CCD48-89F7-4FF8-8D8D-2AFB05603093}">
      <dsp:nvSpPr>
        <dsp:cNvPr id="0" name=""/>
        <dsp:cNvSpPr/>
      </dsp:nvSpPr>
      <dsp:spPr>
        <a:xfrm>
          <a:off x="5807529" y="1638678"/>
          <a:ext cx="412048" cy="412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91FF0-C6EC-4D1A-8534-F4C25B3C2AE1}">
      <dsp:nvSpPr>
        <dsp:cNvPr id="0" name=""/>
        <dsp:cNvSpPr/>
      </dsp:nvSpPr>
      <dsp:spPr>
        <a:xfrm>
          <a:off x="6521001" y="14894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mood: anxious</a:t>
          </a:r>
        </a:p>
      </dsp:txBody>
      <dsp:txXfrm>
        <a:off x="6521001" y="1489488"/>
        <a:ext cx="1674579" cy="710427"/>
      </dsp:txXfrm>
    </dsp:sp>
    <dsp:sp modelId="{1893C190-3573-4971-927E-E2F164E2E828}">
      <dsp:nvSpPr>
        <dsp:cNvPr id="0" name=""/>
        <dsp:cNvSpPr/>
      </dsp:nvSpPr>
      <dsp:spPr>
        <a:xfrm>
          <a:off x="289" y="2827115"/>
          <a:ext cx="710427" cy="7104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07170-55E9-43A4-AE1D-1C37A1E26FF4}">
      <dsp:nvSpPr>
        <dsp:cNvPr id="0" name=""/>
        <dsp:cNvSpPr/>
      </dsp:nvSpPr>
      <dsp:spPr>
        <a:xfrm>
          <a:off x="149479" y="2976305"/>
          <a:ext cx="412048" cy="4120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D2A65-F73B-4D85-A485-2EC52D2F5F6C}">
      <dsp:nvSpPr>
        <dsp:cNvPr id="0" name=""/>
        <dsp:cNvSpPr/>
      </dsp:nvSpPr>
      <dsp:spPr>
        <a:xfrm>
          <a:off x="862952" y="2827115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digestive_issue</a:t>
          </a:r>
          <a:r>
            <a:rPr lang="en-US" sz="2000" kern="1200" dirty="0"/>
            <a:t>: True</a:t>
          </a:r>
        </a:p>
      </dsp:txBody>
      <dsp:txXfrm>
        <a:off x="862952" y="2827115"/>
        <a:ext cx="1674579" cy="7104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ED099-B149-46E2-8943-46E990C798F0}">
      <dsp:nvSpPr>
        <dsp:cNvPr id="0" name=""/>
        <dsp:cNvSpPr/>
      </dsp:nvSpPr>
      <dsp:spPr>
        <a:xfrm>
          <a:off x="289" y="151862"/>
          <a:ext cx="710427" cy="7104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BD16E-8A97-4D65-A0DB-88DECBABA7E5}">
      <dsp:nvSpPr>
        <dsp:cNvPr id="0" name=""/>
        <dsp:cNvSpPr/>
      </dsp:nvSpPr>
      <dsp:spPr>
        <a:xfrm>
          <a:off x="149479" y="301051"/>
          <a:ext cx="412048" cy="412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DBD40-6116-4072-8499-C5AD844E47ED}">
      <dsp:nvSpPr>
        <dsp:cNvPr id="0" name=""/>
        <dsp:cNvSpPr/>
      </dsp:nvSpPr>
      <dsp:spPr>
        <a:xfrm>
          <a:off x="862952" y="151862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✓ Gentle yoga to restore energy</a:t>
          </a:r>
        </a:p>
      </dsp:txBody>
      <dsp:txXfrm>
        <a:off x="862952" y="151862"/>
        <a:ext cx="1674579" cy="710427"/>
      </dsp:txXfrm>
    </dsp:sp>
    <dsp:sp modelId="{69A4CBD6-42C9-4DAC-8BB0-0B5CBB926F36}">
      <dsp:nvSpPr>
        <dsp:cNvPr id="0" name=""/>
        <dsp:cNvSpPr/>
      </dsp:nvSpPr>
      <dsp:spPr>
        <a:xfrm>
          <a:off x="2829314" y="151862"/>
          <a:ext cx="710427" cy="7104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09700-5C0E-42C6-A5B5-6D5A72224E95}">
      <dsp:nvSpPr>
        <dsp:cNvPr id="0" name=""/>
        <dsp:cNvSpPr/>
      </dsp:nvSpPr>
      <dsp:spPr>
        <a:xfrm>
          <a:off x="2978504" y="301051"/>
          <a:ext cx="412048" cy="412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CE560-E206-4D61-B7D7-A2F96F3BF3AF}">
      <dsp:nvSpPr>
        <dsp:cNvPr id="0" name=""/>
        <dsp:cNvSpPr/>
      </dsp:nvSpPr>
      <dsp:spPr>
        <a:xfrm>
          <a:off x="3691976" y="151862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✓ 10 min breathwork to reduce anxiety</a:t>
          </a:r>
        </a:p>
      </dsp:txBody>
      <dsp:txXfrm>
        <a:off x="3691976" y="151862"/>
        <a:ext cx="1674579" cy="710427"/>
      </dsp:txXfrm>
    </dsp:sp>
    <dsp:sp modelId="{DEDD3A0A-8E31-4FB1-931C-FD0D1D18D584}">
      <dsp:nvSpPr>
        <dsp:cNvPr id="0" name=""/>
        <dsp:cNvSpPr/>
      </dsp:nvSpPr>
      <dsp:spPr>
        <a:xfrm>
          <a:off x="5658339" y="151862"/>
          <a:ext cx="710427" cy="7104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6AF77-D616-4867-9326-4EF7A6F2F954}">
      <dsp:nvSpPr>
        <dsp:cNvPr id="0" name=""/>
        <dsp:cNvSpPr/>
      </dsp:nvSpPr>
      <dsp:spPr>
        <a:xfrm>
          <a:off x="5807529" y="301051"/>
          <a:ext cx="412048" cy="412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AB9EA-6ED4-4B76-B834-EC3B4418053E}">
      <dsp:nvSpPr>
        <dsp:cNvPr id="0" name=""/>
        <dsp:cNvSpPr/>
      </dsp:nvSpPr>
      <dsp:spPr>
        <a:xfrm>
          <a:off x="6521001" y="151862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✓ Warm herbal tea with ashwagandha</a:t>
          </a:r>
        </a:p>
      </dsp:txBody>
      <dsp:txXfrm>
        <a:off x="6521001" y="151862"/>
        <a:ext cx="1674579" cy="710427"/>
      </dsp:txXfrm>
    </dsp:sp>
    <dsp:sp modelId="{140FFECA-36A3-42CB-B058-D7FC84483383}">
      <dsp:nvSpPr>
        <dsp:cNvPr id="0" name=""/>
        <dsp:cNvSpPr/>
      </dsp:nvSpPr>
      <dsp:spPr>
        <a:xfrm>
          <a:off x="289" y="1489488"/>
          <a:ext cx="710427" cy="7104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E02D5-D836-4CDB-8A0A-50EE475AE71A}">
      <dsp:nvSpPr>
        <dsp:cNvPr id="0" name=""/>
        <dsp:cNvSpPr/>
      </dsp:nvSpPr>
      <dsp:spPr>
        <a:xfrm>
          <a:off x="149479" y="1638678"/>
          <a:ext cx="412048" cy="412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D7199-EDC1-46EB-879F-3C1A1C5DCFDD}">
      <dsp:nvSpPr>
        <dsp:cNvPr id="0" name=""/>
        <dsp:cNvSpPr/>
      </dsp:nvSpPr>
      <dsp:spPr>
        <a:xfrm>
          <a:off x="862952" y="14894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✓ Light </a:t>
          </a:r>
          <a:r>
            <a:rPr lang="en-US" sz="1400" kern="1200" dirty="0" err="1"/>
            <a:t>satvik</a:t>
          </a:r>
          <a:r>
            <a:rPr lang="en-US" sz="1400" kern="1200" dirty="0"/>
            <a:t> breakfast with warm water</a:t>
          </a:r>
        </a:p>
      </dsp:txBody>
      <dsp:txXfrm>
        <a:off x="862952" y="1489488"/>
        <a:ext cx="1674579" cy="710427"/>
      </dsp:txXfrm>
    </dsp:sp>
    <dsp:sp modelId="{BB5987C8-8EC7-4137-B062-7DA6C9288D7D}">
      <dsp:nvSpPr>
        <dsp:cNvPr id="0" name=""/>
        <dsp:cNvSpPr/>
      </dsp:nvSpPr>
      <dsp:spPr>
        <a:xfrm>
          <a:off x="2829314" y="1489488"/>
          <a:ext cx="710427" cy="7104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EC37D1-380C-4D68-9C75-87B098DBA78C}">
      <dsp:nvSpPr>
        <dsp:cNvPr id="0" name=""/>
        <dsp:cNvSpPr/>
      </dsp:nvSpPr>
      <dsp:spPr>
        <a:xfrm>
          <a:off x="2978504" y="1638678"/>
          <a:ext cx="412048" cy="412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DA72B-9DED-49AA-B3E1-EFA5B4CAA286}">
      <dsp:nvSpPr>
        <dsp:cNvPr id="0" name=""/>
        <dsp:cNvSpPr/>
      </dsp:nvSpPr>
      <dsp:spPr>
        <a:xfrm>
          <a:off x="3691976" y="14894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✓ Short nap or meditation break</a:t>
          </a:r>
        </a:p>
      </dsp:txBody>
      <dsp:txXfrm>
        <a:off x="3691976" y="1489488"/>
        <a:ext cx="1674579" cy="710427"/>
      </dsp:txXfrm>
    </dsp:sp>
    <dsp:sp modelId="{AE51CCCD-7560-459A-9833-AF117CCCA2C7}">
      <dsp:nvSpPr>
        <dsp:cNvPr id="0" name=""/>
        <dsp:cNvSpPr/>
      </dsp:nvSpPr>
      <dsp:spPr>
        <a:xfrm>
          <a:off x="5658339" y="1489488"/>
          <a:ext cx="710427" cy="7104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7CCD48-89F7-4FF8-8D8D-2AFB05603093}">
      <dsp:nvSpPr>
        <dsp:cNvPr id="0" name=""/>
        <dsp:cNvSpPr/>
      </dsp:nvSpPr>
      <dsp:spPr>
        <a:xfrm>
          <a:off x="5807529" y="1638678"/>
          <a:ext cx="412048" cy="412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C91FF0-C6EC-4D1A-8534-F4C25B3C2AE1}">
      <dsp:nvSpPr>
        <dsp:cNvPr id="0" name=""/>
        <dsp:cNvSpPr/>
      </dsp:nvSpPr>
      <dsp:spPr>
        <a:xfrm>
          <a:off x="6521001" y="14894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✓ Reflective journaling after walk</a:t>
          </a:r>
        </a:p>
      </dsp:txBody>
      <dsp:txXfrm>
        <a:off x="6521001" y="1489488"/>
        <a:ext cx="1674579" cy="710427"/>
      </dsp:txXfrm>
    </dsp:sp>
    <dsp:sp modelId="{1893C190-3573-4971-927E-E2F164E2E828}">
      <dsp:nvSpPr>
        <dsp:cNvPr id="0" name=""/>
        <dsp:cNvSpPr/>
      </dsp:nvSpPr>
      <dsp:spPr>
        <a:xfrm>
          <a:off x="289" y="2827115"/>
          <a:ext cx="710427" cy="7104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07170-55E9-43A4-AE1D-1C37A1E26FF4}">
      <dsp:nvSpPr>
        <dsp:cNvPr id="0" name=""/>
        <dsp:cNvSpPr/>
      </dsp:nvSpPr>
      <dsp:spPr>
        <a:xfrm>
          <a:off x="149479" y="2976305"/>
          <a:ext cx="412048" cy="4120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D2A65-F73B-4D85-A485-2EC52D2F5F6C}">
      <dsp:nvSpPr>
        <dsp:cNvPr id="0" name=""/>
        <dsp:cNvSpPr/>
      </dsp:nvSpPr>
      <dsp:spPr>
        <a:xfrm>
          <a:off x="862952" y="2827115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✓ 15 min grounding meditation</a:t>
          </a:r>
        </a:p>
      </dsp:txBody>
      <dsp:txXfrm>
        <a:off x="862952" y="2827115"/>
        <a:ext cx="1674579" cy="710427"/>
      </dsp:txXfrm>
    </dsp:sp>
    <dsp:sp modelId="{590363AF-8573-4A53-BE36-584AAB2AA149}">
      <dsp:nvSpPr>
        <dsp:cNvPr id="0" name=""/>
        <dsp:cNvSpPr/>
      </dsp:nvSpPr>
      <dsp:spPr>
        <a:xfrm>
          <a:off x="2829314" y="2827115"/>
          <a:ext cx="710427" cy="7104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0B79D-1BB6-4FF3-BD19-A6CCCA17105B}">
      <dsp:nvSpPr>
        <dsp:cNvPr id="0" name=""/>
        <dsp:cNvSpPr/>
      </dsp:nvSpPr>
      <dsp:spPr>
        <a:xfrm>
          <a:off x="2978504" y="2976305"/>
          <a:ext cx="412048" cy="41204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9AE15-D8C3-4751-881A-AF144C01F113}">
      <dsp:nvSpPr>
        <dsp:cNvPr id="0" name=""/>
        <dsp:cNvSpPr/>
      </dsp:nvSpPr>
      <dsp:spPr>
        <a:xfrm>
          <a:off x="3691976" y="2827115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✓ Listen to calming bhajan before bed</a:t>
          </a:r>
        </a:p>
      </dsp:txBody>
      <dsp:txXfrm>
        <a:off x="3691976" y="2827115"/>
        <a:ext cx="1674579" cy="7104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700"/>
              <a:t>Wellness Hub – AI Daily Planner Comparison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/>
            <a:r>
              <a:t>Scenario Analysis with Triggered Rules and Insights</a:t>
            </a:r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25A73CFE-16A5-7293-DE95-4268A4F93A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10" r="26125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EF9DB6-5DE7-165D-413A-568C7767A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DD6F9-5E5F-6999-4532-DF88F3BB9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SCENARIO 1 –Health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37BB27-D63F-2896-9C87-E0A2CAD171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47047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23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36F7B1-7715-53F9-E293-01C49E78F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32046F1-10B8-BBC2-C1C0-40E0FFA48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2BADBE-A64A-0843-B0C2-2779FBDEF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2B05EB5-4FD7-2092-7155-A50FD4EB2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B538C4-D3F2-ECC1-6B16-AC9D05543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6FBBA-0701-81CB-B218-2D7956FF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SCENARIO 1 -Trigged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C3C92C-E124-C0BC-0815-FF159726C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593763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37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ECB9FE-164F-91F9-AEFD-C09C5AB3B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77989CD-069E-C20D-DF0E-03B2B6C8B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CD778B-3A8A-6FFE-1E56-1ADA98492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F8B22B-04A3-B5B4-F29D-7909D7F5C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2D4FBD-48A5-C91B-5F8F-A3D998C07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D8017B-DF2B-E98C-E1CA-C60FA95AC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SCENARIO 2 –Health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992B19-D3C4-EFBF-BA15-7CC4172C0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17042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956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785573-06D9-3E59-7973-11718264D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C83E67-62D2-D0CA-58FD-6DB4969F0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D0FED4-3627-6408-1C1A-6E4BAC59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2EA39F-FE2F-C64F-C431-CAF404D56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7C4AA8-7F4B-2EA9-AD28-2FA5B15CA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C7408-B0EB-171B-E735-AF840D22D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SCENARIO 2 -Trigged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642F62-A710-1F00-47FE-0C56581F1D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3296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8A8DE5-0087-0001-8778-354AAA770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DB663EF-8051-5459-420A-98A1384AC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F89C31-2C02-0729-4B76-520358CE9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B19C40-15BE-3579-373C-79E776D8E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E4B1BE-5DA4-3081-74BD-90C912E58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5BF89-A4D1-2D3A-6623-A3E1F2BB6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Key Differences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11FD21-3383-BB16-1C71-9AD544602C85}"/>
              </a:ext>
            </a:extLst>
          </p:cNvPr>
          <p:cNvSpPr txBox="1">
            <a:spLocks/>
          </p:cNvSpPr>
          <p:nvPr/>
        </p:nvSpPr>
        <p:spPr>
          <a:xfrm>
            <a:off x="628650" y="2398626"/>
            <a:ext cx="3868820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Low Sleep (&lt;6 hrs):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  SCENARIO 1: ❌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  SCENARIO 2: ✅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High Stress (&gt;7):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  SCENARIO 1: ❌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  SCENARIO 2: ✅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Very Low Steps (&lt;1000):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  SCENARIO 1: ❌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  SCENARIO 2: ✅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4CE27-3407-5156-AE8A-40F55D62981F}"/>
              </a:ext>
            </a:extLst>
          </p:cNvPr>
          <p:cNvSpPr txBox="1"/>
          <p:nvPr/>
        </p:nvSpPr>
        <p:spPr>
          <a:xfrm>
            <a:off x="4641865" y="2398626"/>
            <a:ext cx="3873484" cy="3730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Low Energy (&lt;3):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 SCENARIO 1: ❌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 SCENARIO 2: ✅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Added Breathwork: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 SCENARIO 1: ❌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 SCENARIO 2: ✅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Added Ashwagandha Tea: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 SCENARIO 1: ❌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 SCENARIO 2: ✅</a:t>
            </a:r>
          </a:p>
        </p:txBody>
      </p:sp>
    </p:spTree>
    <p:extLst>
      <p:ext uri="{BB962C8B-B14F-4D97-AF65-F5344CB8AC3E}">
        <p14:creationId xmlns:p14="http://schemas.microsoft.com/office/powerpoint/2010/main" val="578320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284</Words>
  <Application>Microsoft Macintosh PowerPoint</Application>
  <PresentationFormat>On-screen Show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Wellness Hub – AI Daily Planner Comparison</vt:lpstr>
      <vt:lpstr>SCENARIO 1 –Health Data</vt:lpstr>
      <vt:lpstr>SCENARIO 1 -Trigged Plan</vt:lpstr>
      <vt:lpstr>SCENARIO 2 –Health Data</vt:lpstr>
      <vt:lpstr>SCENARIO 2 -Trigged Plan</vt:lpstr>
      <vt:lpstr>Key Differences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Himanshu Shukla</cp:lastModifiedBy>
  <cp:revision>2</cp:revision>
  <dcterms:created xsi:type="dcterms:W3CDTF">2013-01-27T09:14:16Z</dcterms:created>
  <dcterms:modified xsi:type="dcterms:W3CDTF">2025-05-14T14:08:24Z</dcterms:modified>
  <cp:category/>
</cp:coreProperties>
</file>