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4" r:id="rId6"/>
    <p:sldId id="258" r:id="rId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D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31FB8-8A07-3349-BBC6-E462F87C3D8D}" v="53" dt="2022-01-21T03:14:49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FD97-9C2B-7E4A-BF98-59D7D5E6E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12872-FFF2-BD4F-89F9-02B6D0374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62C1-D120-8242-BCA1-33E0CF9B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A0A-DC0A-AA49-90AB-C3BF51BBAC86}" type="datetimeFigureOut">
              <a:rPr lang="en-KR" smtClean="0"/>
              <a:t>2022/01/21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825D-C342-4147-B8DE-1420507A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CECE-0615-7348-B17C-568058C9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D41-FD11-1547-B920-3283577E7CD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840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69CE-FA68-5C4A-BBBD-B4A6BF71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3F5CB-AD1E-9C4C-80A7-2065F849B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2578-280F-9540-9E3F-18BB692E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A0A-DC0A-AA49-90AB-C3BF51BBAC86}" type="datetimeFigureOut">
              <a:rPr lang="en-KR" smtClean="0"/>
              <a:t>2022/01/21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487BC-96E7-BE4C-BF4C-8E04F3B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3863-0FB6-9545-835A-A979AD69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D41-FD11-1547-B920-3283577E7CD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989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EF90C-E854-6648-9DC9-D99201A86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9FCDB-3100-244C-92EF-0F1EEDC04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09822-7BF9-894C-81EC-7099C42C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A0A-DC0A-AA49-90AB-C3BF51BBAC86}" type="datetimeFigureOut">
              <a:rPr lang="en-KR" smtClean="0"/>
              <a:t>2022/01/21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2C4E-9DF3-DE46-B4E2-CEEACFE4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9B0BB-3154-5A47-B388-87C7DDF1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D41-FD11-1547-B920-3283577E7CD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863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EE4F-8836-674C-9865-BCA6330E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3242-CF38-5A47-8E2E-42DB18D33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8151-6254-9C48-8FE8-EABA1172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A0A-DC0A-AA49-90AB-C3BF51BBAC86}" type="datetimeFigureOut">
              <a:rPr lang="en-KR" smtClean="0"/>
              <a:t>2022/01/21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085F8-6E47-D849-92CE-DA263A26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5B69-3F06-1F4E-8F0E-99ED35AD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D41-FD11-1547-B920-3283577E7CD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517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A478-87CA-464D-A61E-40C4C2FA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4E109-4F8E-9440-8C7E-F8092651A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7F7D-7AA2-044E-9605-72D326EC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A0A-DC0A-AA49-90AB-C3BF51BBAC86}" type="datetimeFigureOut">
              <a:rPr lang="en-KR" smtClean="0"/>
              <a:t>2022/01/21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C4860-245E-DD41-BD28-D61E98C4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05B6-35B7-C941-B3E6-F1603ACB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D41-FD11-1547-B920-3283577E7CD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127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91D4-B759-A045-8D8B-573BD9BE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DE30-3763-F14B-8D4F-362BD7B27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C96F3-A74F-2C4F-A026-80BB872E7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1F011-8648-9B4B-8863-DE681C0A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A0A-DC0A-AA49-90AB-C3BF51BBAC86}" type="datetimeFigureOut">
              <a:rPr lang="en-KR" smtClean="0"/>
              <a:t>2022/01/21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6B060-D5E4-214B-AB0E-FB27D015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3B14A-F513-1B47-B6B7-F53BB4C4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D41-FD11-1547-B920-3283577E7CD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60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2901-5E1C-0E4D-8727-6290CDDF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98821-8014-DC4B-B84D-99745432D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0148B-BCC1-A149-92BD-027D375F0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B154C-36B6-D244-93BD-D36EEF266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8AF84-C0E5-9841-B50A-114F22A08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067BA-C501-4043-AC63-30696242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A0A-DC0A-AA49-90AB-C3BF51BBAC86}" type="datetimeFigureOut">
              <a:rPr lang="en-KR" smtClean="0"/>
              <a:t>2022/01/21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E8CCC-041F-9E43-87E6-DFC420B2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0AADD-F316-5045-8960-1982FA78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D41-FD11-1547-B920-3283577E7CD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084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D9C5-07AB-8E49-9CF8-995D8489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1D4BB-AB43-524B-A814-FE69D108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A0A-DC0A-AA49-90AB-C3BF51BBAC86}" type="datetimeFigureOut">
              <a:rPr lang="en-KR" smtClean="0"/>
              <a:t>2022/01/21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55CB4-13B5-5647-BB1D-A5C330D9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959F8-F9A3-F04E-AE74-FF953D77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D41-FD11-1547-B920-3283577E7CD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77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3F7AB-EDEF-1743-868E-D39EA6CB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A0A-DC0A-AA49-90AB-C3BF51BBAC86}" type="datetimeFigureOut">
              <a:rPr lang="en-KR" smtClean="0"/>
              <a:t>2022/01/21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ECEC0-3A85-BB49-A8EF-BCCCA5F2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7A29-D2B1-8441-B689-F6C4CCEE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D41-FD11-1547-B920-3283577E7CD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351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9270-C405-704D-BF5D-BB242ABC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5791-21A1-FF44-9631-05ADB48F5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F3E95-2DCE-2D48-BFFE-2BBD91910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E485F-0D2F-CA4A-A14E-D5CE0431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A0A-DC0A-AA49-90AB-C3BF51BBAC86}" type="datetimeFigureOut">
              <a:rPr lang="en-KR" smtClean="0"/>
              <a:t>2022/01/21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6E18-4078-244F-BBC7-751B1FF6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DC2B0-95B0-0C4D-A59A-BB9C765E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D41-FD11-1547-B920-3283577E7CD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6908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2903-F0CD-F145-A0B7-AE475F1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0DA44-DC8E-FF49-A2AC-474B1EA3D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2BDF3-2831-984B-BF93-EB1BD89A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9B954-D717-D744-9151-4915C14E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D7A0A-DC0A-AA49-90AB-C3BF51BBAC86}" type="datetimeFigureOut">
              <a:rPr lang="en-KR" smtClean="0"/>
              <a:t>2022/01/21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FC1A9-156E-F14E-BF17-8A043C12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00CB7-1556-7042-81BB-0F83A667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AD41-FD11-1547-B920-3283577E7CD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0884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FC00A-46DC-6A44-9E37-4A8C06F9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50471-4745-D449-A2CA-2F45F9DCB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A2F0-6BC4-1F46-8731-9F9B11F35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D7A0A-DC0A-AA49-90AB-C3BF51BBAC86}" type="datetimeFigureOut">
              <a:rPr lang="en-KR" smtClean="0"/>
              <a:t>2022/01/21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246A-A6E9-854B-8B66-2A5DFC0BB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72CF-50F8-A741-AE5D-3E713F25D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AD41-FD11-1547-B920-3283577E7CD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549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D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759E-FCF1-1C4E-84D5-1A67CF424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>
                <a:solidFill>
                  <a:schemeClr val="bg1"/>
                </a:solidFill>
                <a:latin typeface="Bauhaus 93" pitchFamily="82" charset="77"/>
              </a:rPr>
              <a:t>Ball In One</a:t>
            </a:r>
            <a:br>
              <a:rPr lang="en-KR" dirty="0">
                <a:solidFill>
                  <a:schemeClr val="bg1"/>
                </a:solidFill>
                <a:latin typeface="Bauhaus 93" pitchFamily="82" charset="77"/>
              </a:rPr>
            </a:br>
            <a:r>
              <a:rPr lang="en-KR" dirty="0">
                <a:solidFill>
                  <a:schemeClr val="bg1"/>
                </a:solidFill>
                <a:latin typeface="Bauhaus 93" pitchFamily="82" charset="77"/>
              </a:rPr>
              <a:t>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85E14-DB6B-364F-9E9A-E6621E78F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						</a:t>
            </a:r>
            <a:r>
              <a:rPr lang="en-KR" dirty="0">
                <a:solidFill>
                  <a:schemeClr val="bg1"/>
                </a:solidFill>
                <a:latin typeface="Bauhaus 93" pitchFamily="82" charset="77"/>
              </a:rPr>
              <a:t>Team BagelGongChae2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C8B47-99C0-EC41-A679-6AF22D191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5200"/>
            <a:ext cx="12192000" cy="8128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8957DB0-91B2-894F-960A-C3271EF3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5329237"/>
            <a:ext cx="406400" cy="4064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1C4CC53-EB7C-6D4C-B717-FCB7C214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8086" y="5215623"/>
            <a:ext cx="507314" cy="5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6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9785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E7590-F34E-FC4F-8038-4E7443D5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en-KR" dirty="0">
                <a:solidFill>
                  <a:srgbClr val="FFFFFF"/>
                </a:solidFill>
                <a:latin typeface="Bauhaus 93" pitchFamily="82" charset="77"/>
              </a:rPr>
              <a:t>The Goal of the Game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0A88B06-69D4-F549-906E-2F2F77A11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4" b="-1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E379-4C31-AD41-AA21-72544D3E9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</a:t>
            </a:r>
            <a:r>
              <a:rPr lang="en-KR" sz="2000" dirty="0">
                <a:solidFill>
                  <a:srgbClr val="FFFFFF"/>
                </a:solidFill>
              </a:rPr>
              <a:t>ccomplish “Ball In One” for each stage</a:t>
            </a:r>
          </a:p>
          <a:p>
            <a:pPr>
              <a:lnSpc>
                <a:spcPct val="200000"/>
              </a:lnSpc>
            </a:pPr>
            <a:r>
              <a:rPr lang="en-KR" sz="2000" dirty="0">
                <a:solidFill>
                  <a:srgbClr val="FFFFFF"/>
                </a:solidFill>
              </a:rPr>
              <a:t>“Ball In One” : Hit the target in Only One shot</a:t>
            </a:r>
          </a:p>
          <a:p>
            <a:pPr>
              <a:lnSpc>
                <a:spcPct val="200000"/>
              </a:lnSpc>
            </a:pPr>
            <a:r>
              <a:rPr lang="en-KR" sz="2000" dirty="0">
                <a:solidFill>
                  <a:srgbClr val="FFFFFF"/>
                </a:solidFill>
              </a:rPr>
              <a:t>Try # will be increased if the player miss the shot</a:t>
            </a:r>
          </a:p>
          <a:p>
            <a:pPr marL="0" indent="0">
              <a:buNone/>
            </a:pPr>
            <a:endParaRPr lang="en-K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1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9785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E7590-F34E-FC4F-8038-4E7443D5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en-KR" dirty="0">
                <a:solidFill>
                  <a:srgbClr val="FFFFFF"/>
                </a:solidFill>
                <a:latin typeface="Bauhaus 93" pitchFamily="82" charset="77"/>
              </a:rPr>
              <a:t>The Goal of the Game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0A88B06-69D4-F549-906E-2F2F77A11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84" b="-1"/>
          <a:stretch/>
        </p:blipFill>
        <p:spPr>
          <a:xfrm>
            <a:off x="327547" y="2433319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E379-4C31-AD41-AA21-72544D3E9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KR" sz="2000" dirty="0">
              <a:solidFill>
                <a:srgbClr val="FFFFFF"/>
              </a:solidFill>
            </a:endParaRPr>
          </a:p>
          <a:p>
            <a:pPr>
              <a:lnSpc>
                <a:spcPct val="200000"/>
              </a:lnSpc>
            </a:pPr>
            <a:r>
              <a:rPr lang="en-KR" sz="2000" dirty="0">
                <a:solidFill>
                  <a:srgbClr val="FFFFFF"/>
                </a:solidFill>
              </a:rPr>
              <a:t>Player can control the direction &amp; velocity of the ball using mouse</a:t>
            </a:r>
          </a:p>
          <a:p>
            <a:pPr>
              <a:lnSpc>
                <a:spcPct val="200000"/>
              </a:lnSpc>
            </a:pPr>
            <a:r>
              <a:rPr lang="en-KR" sz="2000" dirty="0">
                <a:solidFill>
                  <a:srgbClr val="FFFFFF"/>
                </a:solidFill>
              </a:rPr>
              <a:t>Goes to the next stage when the target </a:t>
            </a:r>
            <a:r>
              <a:rPr lang="en-US" sz="2000" dirty="0">
                <a:solidFill>
                  <a:srgbClr val="FFFFFF"/>
                </a:solidFill>
              </a:rPr>
              <a:t>is hit</a:t>
            </a:r>
          </a:p>
          <a:p>
            <a:pPr>
              <a:lnSpc>
                <a:spcPct val="200000"/>
              </a:lnSpc>
            </a:pPr>
            <a:r>
              <a:rPr lang="en-KR" sz="2000" dirty="0">
                <a:solidFill>
                  <a:srgbClr val="FFFFFF"/>
                </a:solidFill>
              </a:rPr>
              <a:t>Obstacles migth be helpful</a:t>
            </a:r>
          </a:p>
          <a:p>
            <a:pPr marL="0" indent="0">
              <a:buNone/>
            </a:pPr>
            <a:endParaRPr lang="en-KR" sz="2000" dirty="0">
              <a:solidFill>
                <a:srgbClr val="FFFFFF"/>
              </a:solidFill>
            </a:endParaRPr>
          </a:p>
        </p:txBody>
      </p:sp>
      <p:pic>
        <p:nvPicPr>
          <p:cNvPr id="17" name="Graphic 16" descr="Cursor outline">
            <a:extLst>
              <a:ext uri="{FF2B5EF4-FFF2-40B4-BE49-F238E27FC236}">
                <a16:creationId xmlns:a16="http://schemas.microsoft.com/office/drawing/2014/main" id="{4A252E09-DF30-2644-842E-59E62A5CD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194" y="585336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6BD198-9CE1-D24F-B274-300153D522D2}"/>
              </a:ext>
            </a:extLst>
          </p:cNvPr>
          <p:cNvSpPr txBox="1"/>
          <p:nvPr/>
        </p:nvSpPr>
        <p:spPr>
          <a:xfrm>
            <a:off x="1116394" y="5523470"/>
            <a:ext cx="112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Left click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9F4CC8-646D-4442-A3C1-40468A281F86}"/>
              </a:ext>
            </a:extLst>
          </p:cNvPr>
          <p:cNvSpPr txBox="1"/>
          <p:nvPr/>
        </p:nvSpPr>
        <p:spPr>
          <a:xfrm>
            <a:off x="2711807" y="3498844"/>
            <a:ext cx="112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Realease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4CE44C-2C29-5640-A018-87F223C727CA}"/>
              </a:ext>
            </a:extLst>
          </p:cNvPr>
          <p:cNvSpPr txBox="1"/>
          <p:nvPr/>
        </p:nvSpPr>
        <p:spPr>
          <a:xfrm>
            <a:off x="595134" y="3868176"/>
            <a:ext cx="112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Drag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9634D1C-F5DD-E545-B3EB-CBEFE1FAB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34" y="5836939"/>
            <a:ext cx="406400" cy="406400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F9861EDD-9215-2E41-899D-1F11449C7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5315" y="5836939"/>
            <a:ext cx="381000" cy="381000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3ED4A356-2914-3B48-A6BC-FC08B05B7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753" y="3868176"/>
            <a:ext cx="406400" cy="40640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3A3EC024-C15A-1340-87CB-F38DC9616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940990"/>
            <a:ext cx="406400" cy="406400"/>
          </a:xfrm>
          <a:prstGeom prst="rect">
            <a:avLst/>
          </a:prstGeom>
        </p:spPr>
      </p:pic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DC45928F-F688-BC48-B982-1EE1DF977A03}"/>
              </a:ext>
            </a:extLst>
          </p:cNvPr>
          <p:cNvCxnSpPr>
            <a:cxnSpLocks/>
            <a:stCxn id="25" idx="0"/>
            <a:endCxn id="21" idx="1"/>
          </p:cNvCxnSpPr>
          <p:nvPr/>
        </p:nvCxnSpPr>
        <p:spPr>
          <a:xfrm rot="5400000" flipH="1" flipV="1">
            <a:off x="568556" y="3693689"/>
            <a:ext cx="2153429" cy="2133073"/>
          </a:xfrm>
          <a:prstGeom prst="curved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14383AD-34C7-8440-BE47-01D7F6EFBAD9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>
            <a:off x="5173153" y="4071376"/>
            <a:ext cx="1126047" cy="869614"/>
          </a:xfrm>
          <a:prstGeom prst="curved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90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97859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E7590-F34E-FC4F-8038-4E7443D5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en-KR" dirty="0">
                <a:solidFill>
                  <a:srgbClr val="FFFFFF"/>
                </a:solidFill>
                <a:latin typeface="Bauhaus 93" pitchFamily="82" charset="77"/>
              </a:rPr>
              <a:t>The Goal of the Game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E379-4C31-AD41-AA21-72544D3E9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KR" sz="2000" dirty="0">
              <a:solidFill>
                <a:srgbClr val="FFFFFF"/>
              </a:solidFill>
            </a:endParaRPr>
          </a:p>
          <a:p>
            <a:pPr>
              <a:lnSpc>
                <a:spcPct val="200000"/>
              </a:lnSpc>
            </a:pPr>
            <a:r>
              <a:rPr lang="en-KR" sz="2000" dirty="0">
                <a:solidFill>
                  <a:srgbClr val="FFFFFF"/>
                </a:solidFill>
              </a:rPr>
              <a:t>When the player misses the shot, press space bar to restart the stage</a:t>
            </a:r>
          </a:p>
          <a:p>
            <a:pPr>
              <a:lnSpc>
                <a:spcPct val="200000"/>
              </a:lnSpc>
            </a:pPr>
            <a:r>
              <a:rPr lang="en-KR" sz="2000" dirty="0">
                <a:solidFill>
                  <a:srgbClr val="FFFFFF"/>
                </a:solidFill>
              </a:rPr>
              <a:t>The total number of tries will be counted</a:t>
            </a:r>
          </a:p>
          <a:p>
            <a:pPr marL="0" indent="0">
              <a:buNone/>
            </a:pPr>
            <a:endParaRPr lang="en-KR" sz="2000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0AFF0CE-8DF9-C345-81DB-6C776A4D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2" y="2619632"/>
            <a:ext cx="7051718" cy="3747108"/>
          </a:xfrm>
          <a:prstGeom prst="rect">
            <a:avLst/>
          </a:prstGeom>
        </p:spPr>
      </p:pic>
      <p:pic>
        <p:nvPicPr>
          <p:cNvPr id="9" name="Graphic 8" descr="Keyboard outline">
            <a:extLst>
              <a:ext uri="{FF2B5EF4-FFF2-40B4-BE49-F238E27FC236}">
                <a16:creationId xmlns:a16="http://schemas.microsoft.com/office/drawing/2014/main" id="{3BC85E80-7155-0B47-81EC-2788C6A1B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6951" y="2774092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6BDC4C-4E7F-674B-AAA4-4117D104FE48}"/>
              </a:ext>
            </a:extLst>
          </p:cNvPr>
          <p:cNvCxnSpPr/>
          <p:nvPr/>
        </p:nvCxnSpPr>
        <p:spPr>
          <a:xfrm flipV="1">
            <a:off x="737942" y="2953265"/>
            <a:ext cx="0" cy="475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10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607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E7590-F34E-FC4F-8038-4E7443D5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en-KR" dirty="0">
                <a:solidFill>
                  <a:srgbClr val="FFFFFF"/>
                </a:solidFill>
                <a:latin typeface="Bauhaus 93" pitchFamily="82" charset="77"/>
              </a:rPr>
              <a:t>The Goal of the Game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FFD9F507-93C9-A748-BA7D-2558FA45A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2731829"/>
            <a:ext cx="6579910" cy="35038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E379-4C31-AD41-AA21-72544D3E9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KR" sz="2000" dirty="0">
              <a:solidFill>
                <a:srgbClr val="FFFFFF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FFFFFF"/>
                </a:solidFill>
              </a:rPr>
              <a:t>“Ball In One” in a row, get the Perfect Score  8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FFFFFF"/>
                </a:solidFill>
              </a:rPr>
              <a:t>Your goal is to get the perfect score!!</a:t>
            </a:r>
          </a:p>
        </p:txBody>
      </p:sp>
    </p:spTree>
    <p:extLst>
      <p:ext uri="{BB962C8B-B14F-4D97-AF65-F5344CB8AC3E}">
        <p14:creationId xmlns:p14="http://schemas.microsoft.com/office/powerpoint/2010/main" val="356014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D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ABBD-C6CD-374C-A994-8FD179F3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4" y="2502844"/>
            <a:ext cx="10515600" cy="1325563"/>
          </a:xfrm>
        </p:spPr>
        <p:txBody>
          <a:bodyPr/>
          <a:lstStyle/>
          <a:p>
            <a:pPr algn="ctr"/>
            <a:r>
              <a:rPr lang="en-KR" dirty="0">
                <a:solidFill>
                  <a:schemeClr val="bg1"/>
                </a:solidFill>
                <a:latin typeface="Bauhaus 93" pitchFamily="82" charset="77"/>
              </a:rPr>
              <a:t>Enjoy!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213FA-BF0C-7647-92FD-119CCA63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5200"/>
            <a:ext cx="12192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7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144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Office Theme</vt:lpstr>
      <vt:lpstr>Ball In One Manual</vt:lpstr>
      <vt:lpstr>The Goal of the Game</vt:lpstr>
      <vt:lpstr>The Goal of the Game</vt:lpstr>
      <vt:lpstr>The Goal of the Game</vt:lpstr>
      <vt:lpstr>The Goal of the Game</vt:lpstr>
      <vt:lpstr>Enjoy!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 In One Manual</dc:title>
  <dc:creator>Seunghyeon Hwang 황승현</dc:creator>
  <cp:lastModifiedBy>Seunghyeon Hwang 황승현</cp:lastModifiedBy>
  <cp:revision>2</cp:revision>
  <dcterms:created xsi:type="dcterms:W3CDTF">2022-01-20T22:54:48Z</dcterms:created>
  <dcterms:modified xsi:type="dcterms:W3CDTF">2022-01-21T04:16:19Z</dcterms:modified>
</cp:coreProperties>
</file>