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8" autoAdjust="0"/>
    <p:restoredTop sz="94660"/>
  </p:normalViewPr>
  <p:slideViewPr>
    <p:cSldViewPr snapToGrid="0">
      <p:cViewPr>
        <p:scale>
          <a:sx n="66" d="100"/>
          <a:sy n="66" d="100"/>
        </p:scale>
        <p:origin x="1923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2025" tIns="46013" rIns="92025" bIns="460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2025" tIns="46013" rIns="92025" bIns="46013" rtlCol="0"/>
          <a:lstStyle>
            <a:lvl1pPr algn="r">
              <a:defRPr sz="1200"/>
            </a:lvl1pPr>
          </a:lstStyle>
          <a:p>
            <a:fld id="{EC67273F-2E58-4467-9C2B-5765DD96725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25" tIns="46013" rIns="92025" bIns="4601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9"/>
          </a:xfrm>
          <a:prstGeom prst="rect">
            <a:avLst/>
          </a:prstGeom>
        </p:spPr>
        <p:txBody>
          <a:bodyPr vert="horz" lIns="92025" tIns="46013" rIns="92025" bIns="4601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2025" tIns="46013" rIns="92025" bIns="460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2025" tIns="46013" rIns="92025" bIns="46013" rtlCol="0" anchor="b"/>
          <a:lstStyle>
            <a:lvl1pPr algn="r">
              <a:defRPr sz="1200"/>
            </a:lvl1pPr>
          </a:lstStyle>
          <a:p>
            <a:fld id="{AC7476B1-ADC5-410C-87A9-E0163B5EB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09550" y="817563"/>
            <a:ext cx="7256463" cy="4083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E07D-AD0A-445E-A4F2-DC87F9010CA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2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09550" y="817563"/>
            <a:ext cx="7256463" cy="4083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E07D-AD0A-445E-A4F2-DC87F9010CA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2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09550" y="817563"/>
            <a:ext cx="7256463" cy="4083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5E07D-AD0A-445E-A4F2-DC87F9010CA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5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170-710A-48C3-B045-8F04B16A360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20CD-69F1-4ABD-B55F-61D71BE2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8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170-710A-48C3-B045-8F04B16A360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20CD-69F1-4ABD-B55F-61D71BE2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4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170-710A-48C3-B045-8F04B16A360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20CD-69F1-4ABD-B55F-61D71BE2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8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22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170-710A-48C3-B045-8F04B16A360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20CD-69F1-4ABD-B55F-61D71BE2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83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170-710A-48C3-B045-8F04B16A360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20CD-69F1-4ABD-B55F-61D71BE2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7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170-710A-48C3-B045-8F04B16A360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20CD-69F1-4ABD-B55F-61D71BE2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1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170-710A-48C3-B045-8F04B16A360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20CD-69F1-4ABD-B55F-61D71BE2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8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170-710A-48C3-B045-8F04B16A360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20CD-69F1-4ABD-B55F-61D71BE2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9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170-710A-48C3-B045-8F04B16A360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20CD-69F1-4ABD-B55F-61D71BE2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1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170-710A-48C3-B045-8F04B16A360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20CD-69F1-4ABD-B55F-61D71BE2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D170-710A-48C3-B045-8F04B16A360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20CD-69F1-4ABD-B55F-61D71BE2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3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D170-710A-48C3-B045-8F04B16A360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420CD-69F1-4ABD-B55F-61D71BE26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0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91583" y="865767"/>
            <a:ext cx="11280105" cy="5777509"/>
            <a:chOff x="1907121" y="1318586"/>
            <a:chExt cx="8577281" cy="5290716"/>
          </a:xfrm>
        </p:grpSpPr>
        <p:sp>
          <p:nvSpPr>
            <p:cNvPr id="19" name="대각선 방향의 모서리가 둥근 사각형 18"/>
            <p:cNvSpPr/>
            <p:nvPr/>
          </p:nvSpPr>
          <p:spPr bwMode="auto">
            <a:xfrm>
              <a:off x="1907121" y="1318586"/>
              <a:ext cx="3928992" cy="2558190"/>
            </a:xfrm>
            <a:prstGeom prst="round2DiagRect">
              <a:avLst>
                <a:gd name="adj1" fmla="val 0"/>
                <a:gd name="adj2" fmla="val 3287"/>
              </a:avLst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0" tIns="59549" rIns="0" bIns="59549" anchor="t" anchorCtr="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113717" indent="-113717" algn="ctr">
                <a:defRPr/>
              </a:pPr>
              <a:r>
                <a:rPr lang="ko-KR" altLang="en-US" sz="1600" b="1" u="sng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강점</a:t>
              </a:r>
              <a:r>
                <a:rPr lang="en-US" altLang="ko-KR" sz="1600" b="1" u="sng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(strength)</a:t>
              </a:r>
            </a:p>
            <a:p>
              <a:pPr marL="113717" indent="-113717" algn="ctr">
                <a:defRPr/>
              </a:pPr>
              <a:endParaRPr lang="en-US" altLang="ko-KR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0" name="대각선 방향의 모서리가 둥근 사각형 19"/>
            <p:cNvSpPr/>
            <p:nvPr/>
          </p:nvSpPr>
          <p:spPr bwMode="auto">
            <a:xfrm>
              <a:off x="1907121" y="4051112"/>
              <a:ext cx="3928992" cy="2558190"/>
            </a:xfrm>
            <a:prstGeom prst="round2DiagRect">
              <a:avLst>
                <a:gd name="adj1" fmla="val 0"/>
                <a:gd name="adj2" fmla="val 3287"/>
              </a:avLst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0" tIns="59549" rIns="0" bIns="59549" anchor="t" anchorCtr="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113717" indent="-113717" algn="ctr">
                <a:defRPr/>
              </a:pPr>
              <a:r>
                <a:rPr lang="ko-KR" altLang="en-US" sz="1600" b="1" u="sng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기회</a:t>
              </a:r>
              <a:r>
                <a:rPr lang="en-US" altLang="ko-KR" sz="1600" b="1" u="sng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(opportunity)</a:t>
              </a:r>
            </a:p>
            <a:p>
              <a:pPr marL="113717" indent="-113717" algn="ctr">
                <a:defRPr/>
              </a:pPr>
              <a:endParaRPr lang="en-US" altLang="ko-KR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1" name="대각선 방향의 모서리가 둥근 사각형 20"/>
            <p:cNvSpPr/>
            <p:nvPr/>
          </p:nvSpPr>
          <p:spPr bwMode="auto">
            <a:xfrm>
              <a:off x="6557159" y="1318586"/>
              <a:ext cx="3927243" cy="2558190"/>
            </a:xfrm>
            <a:prstGeom prst="round2DiagRect">
              <a:avLst>
                <a:gd name="adj1" fmla="val 0"/>
                <a:gd name="adj2" fmla="val 3287"/>
              </a:avLst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0" tIns="59549" rIns="0" bIns="59549" anchor="t" anchorCtr="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113717" indent="-113717" algn="ctr">
                <a:defRPr/>
              </a:pPr>
              <a:r>
                <a:rPr lang="ko-KR" altLang="en-US" sz="1600" b="1" u="sng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약점</a:t>
              </a:r>
              <a:r>
                <a:rPr lang="en-US" altLang="ko-KR" sz="1600" b="1" u="sng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(weakness)</a:t>
              </a:r>
            </a:p>
            <a:p>
              <a:pPr marL="113717" indent="-113717" algn="ctr">
                <a:defRPr/>
              </a:pPr>
              <a:endParaRPr lang="en-US" altLang="ko-KR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2" name="대각선 방향의 모서리가 둥근 사각형 21"/>
            <p:cNvSpPr/>
            <p:nvPr/>
          </p:nvSpPr>
          <p:spPr bwMode="auto">
            <a:xfrm>
              <a:off x="6557159" y="4051112"/>
              <a:ext cx="3927243" cy="2558190"/>
            </a:xfrm>
            <a:prstGeom prst="round2DiagRect">
              <a:avLst>
                <a:gd name="adj1" fmla="val 0"/>
                <a:gd name="adj2" fmla="val 3287"/>
              </a:avLst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lIns="0" tIns="59549" rIns="0" bIns="59549" anchor="t" anchorCtr="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113717" indent="-113717" algn="ctr">
                <a:defRPr/>
              </a:pPr>
              <a:r>
                <a:rPr lang="ko-KR" altLang="en-US" sz="1600" b="1" u="sng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위협</a:t>
              </a:r>
              <a:r>
                <a:rPr lang="en-US" altLang="ko-KR" sz="1600" b="1" u="sng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(threat)</a:t>
              </a:r>
            </a:p>
            <a:p>
              <a:pPr marL="113717" indent="-113717" algn="ctr">
                <a:defRPr/>
              </a:pPr>
              <a:endParaRPr lang="en-US" altLang="ko-KR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088568" y="241129"/>
            <a:ext cx="5495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717" indent="-113717" algn="ctr">
              <a:defRPr/>
            </a:pPr>
            <a:r>
              <a:rPr lang="ko-KR" altLang="en-US" sz="2800" b="1" u="sng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나를 알아가는 시간</a:t>
            </a:r>
            <a:r>
              <a:rPr lang="en-US" altLang="ko-KR" sz="2800" b="1" u="sng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2800" b="1" u="sng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개인 </a:t>
            </a:r>
            <a:r>
              <a:rPr lang="en-US" altLang="ko-KR" sz="2800" b="1" u="sng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SWOT</a:t>
            </a:r>
            <a:r>
              <a:rPr lang="ko-KR" altLang="en-US" sz="2800" b="1" u="sng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</a:t>
            </a:r>
            <a:r>
              <a:rPr lang="en-US" altLang="ko-KR" sz="2800" b="1" u="sng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en-US" altLang="ko-KR" sz="2800" b="1" u="sng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7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69118"/>
              </p:ext>
            </p:extLst>
          </p:nvPr>
        </p:nvGraphicFramePr>
        <p:xfrm>
          <a:off x="419101" y="1097382"/>
          <a:ext cx="11298765" cy="5554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9753"/>
                <a:gridCol w="2259753"/>
                <a:gridCol w="2259753"/>
                <a:gridCol w="2259753"/>
                <a:gridCol w="2259753"/>
              </a:tblGrid>
              <a:tr h="595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계획성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분석력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목표의식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창의성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커뮤니케이션능력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90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문제해결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추진력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대인관계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수리력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정확성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90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정직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신뢰성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리더십 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전문성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협상력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95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  <a:r>
                        <a:rPr lang="ko-KR" altLang="en-US" sz="1800" dirty="0" err="1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프리젠테이션</a:t>
                      </a:r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스킬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정보수집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정보활용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실행력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IT</a:t>
                      </a:r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활용능력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90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의사결정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도전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팀워크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인내력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어학능력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95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비즈니스</a:t>
                      </a:r>
                      <a:endParaRPr lang="en-US" altLang="ko-KR" sz="2000" dirty="0" smtClean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마인드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문서작성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기획력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고객지향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상황대처</a:t>
                      </a:r>
                      <a:endParaRPr lang="en-US" altLang="ko-KR" sz="2000" dirty="0" smtClean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능력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95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진취성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신뢰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유연성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전략적</a:t>
                      </a:r>
                      <a:endParaRPr lang="en-US" altLang="ko-KR" sz="2000" dirty="0" smtClean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사고</a:t>
                      </a:r>
                      <a:endParaRPr lang="en-US" altLang="ko-KR" sz="2000" dirty="0" smtClean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설득력</a:t>
                      </a:r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9504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9504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321049" y="276767"/>
            <a:ext cx="3494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나의 보유 역량은</a:t>
            </a:r>
            <a:r>
              <a:rPr lang="en-US" altLang="ko-KR" sz="3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  <a:endParaRPr lang="ko-KR" altLang="en-US" sz="3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2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2347" y="244570"/>
            <a:ext cx="29738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목표수립</a:t>
            </a:r>
            <a:endParaRPr lang="en-US" altLang="ko-KR" sz="36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3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3600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만다라트 분석</a:t>
            </a:r>
            <a:r>
              <a:rPr lang="en-US" altLang="ko-KR" sz="3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3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02474"/>
              </p:ext>
            </p:extLst>
          </p:nvPr>
        </p:nvGraphicFramePr>
        <p:xfrm>
          <a:off x="4282052" y="244570"/>
          <a:ext cx="6568398" cy="6433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822"/>
                <a:gridCol w="729822"/>
                <a:gridCol w="729822"/>
                <a:gridCol w="729822"/>
                <a:gridCol w="729822"/>
                <a:gridCol w="729822"/>
                <a:gridCol w="729822"/>
                <a:gridCol w="729822"/>
                <a:gridCol w="729822"/>
              </a:tblGrid>
              <a:tr h="714792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ja-JP" sz="1100" b="1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79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effectLst/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79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HY엽서M" panose="02030600000101010101" pitchFamily="18" charset="-127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ja-JP" sz="1100" b="1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792">
                <a:tc>
                  <a:txBody>
                    <a:bodyPr/>
                    <a:lstStyle/>
                    <a:p>
                      <a:pPr algn="ctr" latinLnBrk="1"/>
                      <a:endParaRPr lang="en-US" altLang="ja-JP" sz="11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effectLst/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effectLst/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effectLst/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79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effectLst/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effectLst/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79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effectLst/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effectLst/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effectLst/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79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79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79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 smtClean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 smtClean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 smtClean="0">
                        <a:latin typeface="Meiryo UI" panose="020B0604030504040204" pitchFamily="34" charset="-128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10243" marR="10243" marT="18209" marB="1820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8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77</Words>
  <Application>Microsoft Office PowerPoint</Application>
  <PresentationFormat>와이드스크린</PresentationFormat>
  <Paragraphs>49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HY엽서M</vt:lpstr>
      <vt:lpstr>KoPub돋움체 Bold</vt:lpstr>
      <vt:lpstr>KoPub돋움체 Medium</vt:lpstr>
      <vt:lpstr>Meiryo UI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6</cp:revision>
  <cp:lastPrinted>2021-09-30T00:23:20Z</cp:lastPrinted>
  <dcterms:created xsi:type="dcterms:W3CDTF">2020-07-09T10:24:47Z</dcterms:created>
  <dcterms:modified xsi:type="dcterms:W3CDTF">2021-09-30T00:23:22Z</dcterms:modified>
</cp:coreProperties>
</file>