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1C7"/>
    <a:srgbClr val="51C4DF"/>
    <a:srgbClr val="4464EC"/>
    <a:srgbClr val="54D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6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3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AA90-0EED-4BFB-A019-E08F22572564}" type="datetimeFigureOut">
              <a:rPr lang="ko-KR" altLang="en-US" smtClean="0"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91768" y="921657"/>
            <a:ext cx="1973937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04346" y="936171"/>
            <a:ext cx="7881256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7883" y="1059543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Instruction</a:t>
            </a:r>
          </a:p>
          <a:p>
            <a:pPr algn="ctr"/>
            <a:r>
              <a:rPr lang="en-US" altLang="ko-KR" b="1" dirty="0" smtClean="0"/>
              <a:t>Fetch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005944" y="1059543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Decode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Read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979887" y="1059542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Execute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953830" y="1023255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927773" y="1059542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Writeback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Write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96329" y="2481948"/>
            <a:ext cx="391902" cy="899885"/>
            <a:chOff x="3106057" y="2598058"/>
            <a:chExt cx="522514" cy="1262743"/>
          </a:xfrm>
        </p:grpSpPr>
        <p:sp>
          <p:nvSpPr>
            <p:cNvPr id="12" name="직사각형 11"/>
            <p:cNvSpPr/>
            <p:nvPr/>
          </p:nvSpPr>
          <p:spPr>
            <a:xfrm>
              <a:off x="3106057" y="2598058"/>
              <a:ext cx="522514" cy="1262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3106057" y="3389085"/>
              <a:ext cx="522514" cy="4717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07883" y="5558970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Inst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953830" y="5558970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</a:t>
            </a:r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0"/>
            <a:endCxn id="4" idx="2"/>
          </p:cNvCxnSpPr>
          <p:nvPr/>
        </p:nvCxnSpPr>
        <p:spPr>
          <a:xfrm flipV="1">
            <a:off x="2278740" y="4789714"/>
            <a:ext cx="0" cy="769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5" idx="0"/>
          </p:cNvCxnSpPr>
          <p:nvPr/>
        </p:nvCxnSpPr>
        <p:spPr>
          <a:xfrm>
            <a:off x="8824687" y="4753426"/>
            <a:ext cx="0" cy="8055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03256" y="2714175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ALU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8077198" y="2082804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Branch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084454" y="3185889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Ld</a:t>
            </a:r>
            <a:r>
              <a:rPr lang="en-US" altLang="ko-KR" b="1" dirty="0" smtClean="0"/>
              <a:t>/St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47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summer</dc:creator>
  <cp:lastModifiedBy>summer</cp:lastModifiedBy>
  <cp:revision>4</cp:revision>
  <dcterms:created xsi:type="dcterms:W3CDTF">2014-04-01T06:34:58Z</dcterms:created>
  <dcterms:modified xsi:type="dcterms:W3CDTF">2014-04-01T07:18:20Z</dcterms:modified>
</cp:coreProperties>
</file>