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1C7"/>
    <a:srgbClr val="51C4DF"/>
    <a:srgbClr val="4464EC"/>
    <a:srgbClr val="54D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53" d="100"/>
          <a:sy n="53" d="100"/>
        </p:scale>
        <p:origin x="-102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6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83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6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9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1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9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6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2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FAA90-0EED-4BFB-A019-E08F22572564}" type="datetimeFigureOut">
              <a:rPr lang="ko-KR" altLang="en-US" smtClean="0"/>
              <a:t>2014-04-30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19EB-3FE8-44AB-9254-6271BF71B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9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291768" y="921657"/>
            <a:ext cx="1973937" cy="3969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904346" y="936171"/>
            <a:ext cx="7881256" cy="3969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7883" y="1059543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Instruction</a:t>
            </a:r>
          </a:p>
          <a:p>
            <a:pPr algn="ctr"/>
            <a:r>
              <a:rPr lang="en-US" altLang="ko-KR" b="1" dirty="0" smtClean="0"/>
              <a:t>Fetch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005944" y="1059543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Decode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err="1" smtClean="0"/>
              <a:t>Reg</a:t>
            </a:r>
            <a:r>
              <a:rPr lang="en-US" altLang="ko-KR" b="1" dirty="0" smtClean="0"/>
              <a:t> Read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979887" y="1059542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Execute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7953830" y="1023255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927773" y="1059542"/>
            <a:ext cx="1741714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Writeback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err="1" smtClean="0"/>
              <a:t>Reg</a:t>
            </a:r>
            <a:r>
              <a:rPr lang="en-US" altLang="ko-KR" b="1" dirty="0" smtClean="0"/>
              <a:t> Write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3396329" y="2481948"/>
            <a:ext cx="391902" cy="899885"/>
            <a:chOff x="3106057" y="2598058"/>
            <a:chExt cx="522514" cy="1262743"/>
          </a:xfrm>
        </p:grpSpPr>
        <p:sp>
          <p:nvSpPr>
            <p:cNvPr id="12" name="직사각형 11"/>
            <p:cNvSpPr/>
            <p:nvPr/>
          </p:nvSpPr>
          <p:spPr>
            <a:xfrm>
              <a:off x="3106057" y="2598058"/>
              <a:ext cx="522514" cy="1262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3106057" y="3389085"/>
              <a:ext cx="522514" cy="4717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07883" y="5558970"/>
            <a:ext cx="1741714" cy="812801"/>
          </a:xfrm>
          <a:prstGeom prst="rect">
            <a:avLst/>
          </a:prstGeom>
          <a:solidFill>
            <a:srgbClr val="338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Inst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953830" y="5558970"/>
            <a:ext cx="1741714" cy="812801"/>
          </a:xfrm>
          <a:prstGeom prst="rect">
            <a:avLst/>
          </a:prstGeom>
          <a:solidFill>
            <a:srgbClr val="338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Data</a:t>
            </a:r>
          </a:p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cxnSp>
        <p:nvCxnSpPr>
          <p:cNvPr id="17" name="직선 화살표 연결선 16"/>
          <p:cNvCxnSpPr>
            <a:stCxn id="14" idx="0"/>
            <a:endCxn id="4" idx="2"/>
          </p:cNvCxnSpPr>
          <p:nvPr/>
        </p:nvCxnSpPr>
        <p:spPr>
          <a:xfrm flipV="1">
            <a:off x="2278740" y="4789714"/>
            <a:ext cx="0" cy="769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5" idx="0"/>
          </p:cNvCxnSpPr>
          <p:nvPr/>
        </p:nvCxnSpPr>
        <p:spPr>
          <a:xfrm>
            <a:off x="8824687" y="4753426"/>
            <a:ext cx="0" cy="80554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03256" y="2714175"/>
            <a:ext cx="1524004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ALU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8077198" y="2082804"/>
            <a:ext cx="1524004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Branch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084454" y="3185889"/>
            <a:ext cx="1524004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Ld</a:t>
            </a:r>
            <a:r>
              <a:rPr lang="en-US" altLang="ko-KR" b="1" dirty="0" smtClean="0"/>
              <a:t>/St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647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881101" y="936171"/>
            <a:ext cx="1613680" cy="396965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6707" y="925092"/>
            <a:ext cx="1631353" cy="3969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59896" y="936171"/>
            <a:ext cx="6625706" cy="3969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2671" y="1062978"/>
            <a:ext cx="1439433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Instruction</a:t>
            </a:r>
          </a:p>
          <a:p>
            <a:pPr algn="ctr"/>
            <a:r>
              <a:rPr lang="en-US" altLang="ko-KR" b="1" dirty="0" smtClean="0"/>
              <a:t>Fetch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3042789" y="1044835"/>
            <a:ext cx="1308575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Decode</a:t>
            </a:r>
            <a:endParaRPr lang="en-US" altLang="ko-KR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866117" y="1059542"/>
            <a:ext cx="1439433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Execute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8445366" y="1057630"/>
            <a:ext cx="1583376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0186488" y="1059542"/>
            <a:ext cx="1439433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Writeback</a:t>
            </a:r>
            <a:endParaRPr lang="en-US" altLang="ko-KR" b="1" dirty="0" smtClean="0"/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err="1" smtClean="0"/>
              <a:t>Reg</a:t>
            </a:r>
            <a:r>
              <a:rPr lang="en-US" altLang="ko-KR" b="1" dirty="0" smtClean="0"/>
              <a:t> Write</a:t>
            </a:r>
            <a:endParaRPr lang="ko-KR" altLang="en-US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384406" y="2478120"/>
            <a:ext cx="391902" cy="899885"/>
            <a:chOff x="3106057" y="2598058"/>
            <a:chExt cx="522514" cy="1262743"/>
          </a:xfrm>
        </p:grpSpPr>
        <p:sp>
          <p:nvSpPr>
            <p:cNvPr id="29" name="직사각형 28"/>
            <p:cNvSpPr/>
            <p:nvPr/>
          </p:nvSpPr>
          <p:spPr>
            <a:xfrm>
              <a:off x="3106057" y="2598058"/>
              <a:ext cx="522514" cy="1262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/>
            <p:cNvSpPr/>
            <p:nvPr/>
          </p:nvSpPr>
          <p:spPr>
            <a:xfrm>
              <a:off x="3106057" y="3389085"/>
              <a:ext cx="522514" cy="4717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51530" y="5562405"/>
            <a:ext cx="1741714" cy="812801"/>
          </a:xfrm>
          <a:prstGeom prst="rect">
            <a:avLst/>
          </a:prstGeom>
          <a:solidFill>
            <a:srgbClr val="338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Inst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sp>
        <p:nvSpPr>
          <p:cNvPr id="32" name="직사각형 31"/>
          <p:cNvSpPr/>
          <p:nvPr/>
        </p:nvSpPr>
        <p:spPr>
          <a:xfrm>
            <a:off x="8366197" y="5558970"/>
            <a:ext cx="1741714" cy="812801"/>
          </a:xfrm>
          <a:prstGeom prst="rect">
            <a:avLst/>
          </a:prstGeom>
          <a:solidFill>
            <a:srgbClr val="338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Data</a:t>
            </a:r>
          </a:p>
          <a:p>
            <a:pPr algn="ctr"/>
            <a:r>
              <a:rPr lang="en-US" altLang="ko-KR" b="1" dirty="0" smtClean="0"/>
              <a:t>Memory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stCxn id="31" idx="0"/>
            <a:endCxn id="23" idx="2"/>
          </p:cNvCxnSpPr>
          <p:nvPr/>
        </p:nvCxnSpPr>
        <p:spPr>
          <a:xfrm flipV="1">
            <a:off x="1422387" y="4793149"/>
            <a:ext cx="1" cy="769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6" idx="2"/>
            <a:endCxn id="32" idx="0"/>
          </p:cNvCxnSpPr>
          <p:nvPr/>
        </p:nvCxnSpPr>
        <p:spPr>
          <a:xfrm>
            <a:off x="9237054" y="4787801"/>
            <a:ext cx="0" cy="77116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970594" y="2714175"/>
            <a:ext cx="1259507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ALU</a:t>
            </a:r>
            <a:endParaRPr lang="ko-KR" altLang="en-US" b="1" dirty="0"/>
          </a:p>
        </p:txBody>
      </p:sp>
      <p:sp>
        <p:nvSpPr>
          <p:cNvPr id="36" name="직사각형 35"/>
          <p:cNvSpPr/>
          <p:nvPr/>
        </p:nvSpPr>
        <p:spPr>
          <a:xfrm>
            <a:off x="8558838" y="2082804"/>
            <a:ext cx="1385458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Branch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8530236" y="3185889"/>
            <a:ext cx="1385458" cy="624115"/>
          </a:xfrm>
          <a:prstGeom prst="rect">
            <a:avLst/>
          </a:prstGeom>
          <a:solidFill>
            <a:srgbClr val="51C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Ld</a:t>
            </a:r>
            <a:r>
              <a:rPr lang="en-US" altLang="ko-KR" b="1" dirty="0" smtClean="0"/>
              <a:t>/St</a:t>
            </a:r>
            <a:endParaRPr lang="ko-KR" altLang="en-US" b="1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646487" y="2510120"/>
            <a:ext cx="391902" cy="899885"/>
            <a:chOff x="3106057" y="2598058"/>
            <a:chExt cx="522514" cy="1262743"/>
          </a:xfrm>
        </p:grpSpPr>
        <p:sp>
          <p:nvSpPr>
            <p:cNvPr id="39" name="직사각형 38"/>
            <p:cNvSpPr/>
            <p:nvPr/>
          </p:nvSpPr>
          <p:spPr>
            <a:xfrm>
              <a:off x="3106057" y="2598058"/>
              <a:ext cx="522514" cy="1262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이등변 삼각형 39"/>
            <p:cNvSpPr/>
            <p:nvPr/>
          </p:nvSpPr>
          <p:spPr>
            <a:xfrm>
              <a:off x="3106057" y="3389085"/>
              <a:ext cx="522514" cy="47171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336676" y="1044834"/>
            <a:ext cx="1308575" cy="3730171"/>
          </a:xfrm>
          <a:prstGeom prst="rect">
            <a:avLst/>
          </a:prstGeom>
          <a:solidFill>
            <a:srgbClr val="338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Reg</a:t>
            </a:r>
            <a:r>
              <a:rPr lang="en-US" altLang="ko-KR" b="1" dirty="0" smtClean="0"/>
              <a:t> Read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776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</Words>
  <Application>Microsoft Office PowerPoint</Application>
  <PresentationFormat>사용자 지정</PresentationFormat>
  <Paragraphs>33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summer</dc:creator>
  <cp:lastModifiedBy>Windows 사용자</cp:lastModifiedBy>
  <cp:revision>8</cp:revision>
  <dcterms:created xsi:type="dcterms:W3CDTF">2014-04-01T06:34:58Z</dcterms:created>
  <dcterms:modified xsi:type="dcterms:W3CDTF">2014-04-30T10:01:13Z</dcterms:modified>
</cp:coreProperties>
</file>