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8" r:id="rId2"/>
    <p:sldId id="262" r:id="rId3"/>
    <p:sldId id="270" r:id="rId4"/>
    <p:sldId id="263" r:id="rId5"/>
    <p:sldId id="261" r:id="rId6"/>
    <p:sldId id="259" r:id="rId7"/>
    <p:sldId id="271" r:id="rId8"/>
    <p:sldId id="272" r:id="rId9"/>
    <p:sldId id="266" r:id="rId10"/>
    <p:sldId id="265" r:id="rId11"/>
    <p:sldId id="274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FF"/>
    <a:srgbClr val="0586E3"/>
    <a:srgbClr val="059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A1CD2-E312-22C3-647D-3730472A15E5}" v="922" dt="2023-12-29T05:34:51.598"/>
    <p1510:client id="{5E5F6654-958C-70A4-44BE-819AA4283EC9}" v="1" dt="2023-12-29T03:16:04.628"/>
    <p1510:client id="{638AC63D-D7ED-9085-BC39-05EE1149C230}" v="132" dt="2023-12-30T01:58:38.164"/>
    <p1510:client id="{B1DCDAA8-DB61-02AF-3C49-016E236FBBDF}" v="5" dt="2023-12-29T05:47:42.674"/>
    <p1510:client id="{CE6530A1-D044-D6B4-C83B-B07D178227E8}" v="274" dt="2023-12-28T12:38:46.870"/>
    <p1510:client id="{D42A148B-A17C-4C49-AFDA-E2756CA25468}" v="8" dt="2023-12-27T10:47:38.237"/>
    <p1510:client id="{F3BC099E-62AE-D07A-A0CA-896602D612E8}" v="39" dt="2023-12-29T03:15:09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승호" userId="S::hshziwo@knou.ac.kr::02091e71-17d1-4f7e-b9e7-2f21d55c6f23" providerId="AD" clId="Web-{F3BC099E-62AE-D07A-A0CA-896602D612E8}"/>
    <pc:docChg chg="addSld modSld">
      <pc:chgData name="황승호" userId="S::hshziwo@knou.ac.kr::02091e71-17d1-4f7e-b9e7-2f21d55c6f23" providerId="AD" clId="Web-{F3BC099E-62AE-D07A-A0CA-896602D612E8}" dt="2023-12-29T03:15:10.091" v="65"/>
      <pc:docMkLst>
        <pc:docMk/>
      </pc:docMkLst>
      <pc:sldChg chg="addSp delSp modSp mod setClrOvrMap">
        <pc:chgData name="황승호" userId="S::hshziwo@knou.ac.kr::02091e71-17d1-4f7e-b9e7-2f21d55c6f23" providerId="AD" clId="Web-{F3BC099E-62AE-D07A-A0CA-896602D612E8}" dt="2023-12-29T03:15:10.091" v="65"/>
        <pc:sldMkLst>
          <pc:docMk/>
          <pc:sldMk cId="2927426846" sldId="257"/>
        </pc:sldMkLst>
        <pc:spChg chg="mod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8" creationId="{D27A71D5-9209-403D-A9F1-41302A1F8D55}"/>
          </ac:spMkLst>
        </pc:spChg>
        <pc:spChg chg="mod ord">
          <ac:chgData name="황승호" userId="S::hshziwo@knou.ac.kr::02091e71-17d1-4f7e-b9e7-2f21d55c6f23" providerId="AD" clId="Web-{F3BC099E-62AE-D07A-A0CA-896602D612E8}" dt="2023-12-29T03:14:31.074" v="52"/>
          <ac:spMkLst>
            <pc:docMk/>
            <pc:sldMk cId="2927426846" sldId="257"/>
            <ac:spMk id="12" creationId="{C04CEF74-E26D-4E0B-A195-FA813119FE38}"/>
          </ac:spMkLst>
        </pc:spChg>
        <pc:spChg chg="mod">
          <ac:chgData name="황승호" userId="S::hshziwo@knou.ac.kr::02091e71-17d1-4f7e-b9e7-2f21d55c6f23" providerId="AD" clId="Web-{F3BC099E-62AE-D07A-A0CA-896602D612E8}" dt="2023-12-29T03:14:31.074" v="52"/>
          <ac:spMkLst>
            <pc:docMk/>
            <pc:sldMk cId="2927426846" sldId="257"/>
            <ac:spMk id="14" creationId="{FC75CE3D-0138-4DAF-951A-29762735BBA8}"/>
          </ac:spMkLst>
        </pc:spChg>
        <pc:spChg chg="mod">
          <ac:chgData name="황승호" userId="S::hshziwo@knou.ac.kr::02091e71-17d1-4f7e-b9e7-2f21d55c6f23" providerId="AD" clId="Web-{F3BC099E-62AE-D07A-A0CA-896602D612E8}" dt="2023-12-29T03:14:31.074" v="52"/>
          <ac:spMkLst>
            <pc:docMk/>
            <pc:sldMk cId="2927426846" sldId="257"/>
            <ac:spMk id="16" creationId="{90DD770C-4867-427E-B618-999618B9AA3E}"/>
          </ac:spMkLst>
        </pc:spChg>
        <pc:spChg chg="mod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48" creationId="{3618EE42-AD0E-4676-8E88-CE2B46298CCD}"/>
          </ac:spMkLst>
        </pc:spChg>
        <pc:spChg chg="add del">
          <ac:chgData name="황승호" userId="S::hshziwo@knou.ac.kr::02091e71-17d1-4f7e-b9e7-2f21d55c6f23" providerId="AD" clId="Web-{F3BC099E-62AE-D07A-A0CA-896602D612E8}" dt="2023-12-29T03:13:32.932" v="33"/>
          <ac:spMkLst>
            <pc:docMk/>
            <pc:sldMk cId="2927426846" sldId="257"/>
            <ac:spMk id="53" creationId="{657F69E0-C4B0-4BEC-A689-4F8D877F05D4}"/>
          </ac:spMkLst>
        </pc:spChg>
        <pc:spChg chg="add del">
          <ac:chgData name="황승호" userId="S::hshziwo@knou.ac.kr::02091e71-17d1-4f7e-b9e7-2f21d55c6f23" providerId="AD" clId="Web-{F3BC099E-62AE-D07A-A0CA-896602D612E8}" dt="2023-12-29T03:13:32.932" v="33"/>
          <ac:spMkLst>
            <pc:docMk/>
            <pc:sldMk cId="2927426846" sldId="257"/>
            <ac:spMk id="55" creationId="{8F51725E-A483-43B2-A6F2-C44F502FE033}"/>
          </ac:spMkLst>
        </pc:spChg>
        <pc:spChg chg="add del">
          <ac:chgData name="황승호" userId="S::hshziwo@knou.ac.kr::02091e71-17d1-4f7e-b9e7-2f21d55c6f23" providerId="AD" clId="Web-{F3BC099E-62AE-D07A-A0CA-896602D612E8}" dt="2023-12-29T03:13:32.932" v="33"/>
          <ac:spMkLst>
            <pc:docMk/>
            <pc:sldMk cId="2927426846" sldId="257"/>
            <ac:spMk id="57" creationId="{9F6380B4-6A1C-481E-8408-B4E6C75B9B81}"/>
          </ac:spMkLst>
        </pc:spChg>
        <pc:spChg chg="add del">
          <ac:chgData name="황승호" userId="S::hshziwo@knou.ac.kr::02091e71-17d1-4f7e-b9e7-2f21d55c6f23" providerId="AD" clId="Web-{F3BC099E-62AE-D07A-A0CA-896602D612E8}" dt="2023-12-29T03:13:37.479" v="35"/>
          <ac:spMkLst>
            <pc:docMk/>
            <pc:sldMk cId="2927426846" sldId="257"/>
            <ac:spMk id="59" creationId="{007891EC-4501-44ED-A8C8-B11B6DB767AB}"/>
          </ac:spMkLst>
        </pc:spChg>
        <pc:spChg chg="add del">
          <ac:chgData name="황승호" userId="S::hshziwo@knou.ac.kr::02091e71-17d1-4f7e-b9e7-2f21d55c6f23" providerId="AD" clId="Web-{F3BC099E-62AE-D07A-A0CA-896602D612E8}" dt="2023-12-29T03:13:45.042" v="37"/>
          <ac:spMkLst>
            <pc:docMk/>
            <pc:sldMk cId="2927426846" sldId="257"/>
            <ac:spMk id="62" creationId="{657F69E0-C4B0-4BEC-A689-4F8D877F05D4}"/>
          </ac:spMkLst>
        </pc:spChg>
        <pc:spChg chg="add del">
          <ac:chgData name="황승호" userId="S::hshziwo@knou.ac.kr::02091e71-17d1-4f7e-b9e7-2f21d55c6f23" providerId="AD" clId="Web-{F3BC099E-62AE-D07A-A0CA-896602D612E8}" dt="2023-12-29T03:13:45.042" v="37"/>
          <ac:spMkLst>
            <pc:docMk/>
            <pc:sldMk cId="2927426846" sldId="257"/>
            <ac:spMk id="63" creationId="{8F51725E-A483-43B2-A6F2-C44F502FE033}"/>
          </ac:spMkLst>
        </pc:spChg>
        <pc:spChg chg="add del">
          <ac:chgData name="황승호" userId="S::hshziwo@knou.ac.kr::02091e71-17d1-4f7e-b9e7-2f21d55c6f23" providerId="AD" clId="Web-{F3BC099E-62AE-D07A-A0CA-896602D612E8}" dt="2023-12-29T03:13:45.042" v="37"/>
          <ac:spMkLst>
            <pc:docMk/>
            <pc:sldMk cId="2927426846" sldId="257"/>
            <ac:spMk id="64" creationId="{9F6380B4-6A1C-481E-8408-B4E6C75B9B81}"/>
          </ac:spMkLst>
        </pc:spChg>
        <pc:spChg chg="add del">
          <ac:chgData name="황승호" userId="S::hshziwo@knou.ac.kr::02091e71-17d1-4f7e-b9e7-2f21d55c6f23" providerId="AD" clId="Web-{F3BC099E-62AE-D07A-A0CA-896602D612E8}" dt="2023-12-29T03:13:50.479" v="39"/>
          <ac:spMkLst>
            <pc:docMk/>
            <pc:sldMk cId="2927426846" sldId="257"/>
            <ac:spMk id="66" creationId="{9B7AD9F6-8CE7-4299-8FC6-328F4DCD3FF9}"/>
          </ac:spMkLst>
        </pc:spChg>
        <pc:spChg chg="add del">
          <ac:chgData name="황승호" userId="S::hshziwo@knou.ac.kr::02091e71-17d1-4f7e-b9e7-2f21d55c6f23" providerId="AD" clId="Web-{F3BC099E-62AE-D07A-A0CA-896602D612E8}" dt="2023-12-29T03:13:50.479" v="39"/>
          <ac:spMkLst>
            <pc:docMk/>
            <pc:sldMk cId="2927426846" sldId="257"/>
            <ac:spMk id="67" creationId="{F49775AF-8896-43EE-92C6-83497D6DC56F}"/>
          </ac:spMkLst>
        </pc:spChg>
        <pc:spChg chg="add del">
          <ac:chgData name="황승호" userId="S::hshziwo@knou.ac.kr::02091e71-17d1-4f7e-b9e7-2f21d55c6f23" providerId="AD" clId="Web-{F3BC099E-62AE-D07A-A0CA-896602D612E8}" dt="2023-12-29T03:13:53.886" v="41"/>
          <ac:spMkLst>
            <pc:docMk/>
            <pc:sldMk cId="2927426846" sldId="257"/>
            <ac:spMk id="69" creationId="{678CC48C-9275-4EFA-9B84-8E818500B9C1}"/>
          </ac:spMkLst>
        </pc:spChg>
        <pc:spChg chg="add del">
          <ac:chgData name="황승호" userId="S::hshziwo@knou.ac.kr::02091e71-17d1-4f7e-b9e7-2f21d55c6f23" providerId="AD" clId="Web-{F3BC099E-62AE-D07A-A0CA-896602D612E8}" dt="2023-12-29T03:13:53.886" v="41"/>
          <ac:spMkLst>
            <pc:docMk/>
            <pc:sldMk cId="2927426846" sldId="257"/>
            <ac:spMk id="70" creationId="{0A324144-E9CF-4B12-A53E-FAC0D281D8B0}"/>
          </ac:spMkLst>
        </pc:spChg>
        <pc:spChg chg="add del">
          <ac:chgData name="황승호" userId="S::hshziwo@knou.ac.kr::02091e71-17d1-4f7e-b9e7-2f21d55c6f23" providerId="AD" clId="Web-{F3BC099E-62AE-D07A-A0CA-896602D612E8}" dt="2023-12-29T03:13:59.839" v="43"/>
          <ac:spMkLst>
            <pc:docMk/>
            <pc:sldMk cId="2927426846" sldId="257"/>
            <ac:spMk id="72" creationId="{9B7AD9F6-8CE7-4299-8FC6-328F4DCD3FF9}"/>
          </ac:spMkLst>
        </pc:spChg>
        <pc:spChg chg="add del">
          <ac:chgData name="황승호" userId="S::hshziwo@knou.ac.kr::02091e71-17d1-4f7e-b9e7-2f21d55c6f23" providerId="AD" clId="Web-{F3BC099E-62AE-D07A-A0CA-896602D612E8}" dt="2023-12-29T03:13:59.839" v="43"/>
          <ac:spMkLst>
            <pc:docMk/>
            <pc:sldMk cId="2927426846" sldId="257"/>
            <ac:spMk id="73" creationId="{F49775AF-8896-43EE-92C6-83497D6DC56F}"/>
          </ac:spMkLst>
        </pc:spChg>
        <pc:spChg chg="add del">
          <ac:chgData name="황승호" userId="S::hshziwo@knou.ac.kr::02091e71-17d1-4f7e-b9e7-2f21d55c6f23" providerId="AD" clId="Web-{F3BC099E-62AE-D07A-A0CA-896602D612E8}" dt="2023-12-29T03:14:06.652" v="45"/>
          <ac:spMkLst>
            <pc:docMk/>
            <pc:sldMk cId="2927426846" sldId="257"/>
            <ac:spMk id="75" creationId="{8A94871E-96FC-4ADE-815B-41A636E34F1A}"/>
          </ac:spMkLst>
        </pc:spChg>
        <pc:spChg chg="add del">
          <ac:chgData name="황승호" userId="S::hshziwo@knou.ac.kr::02091e71-17d1-4f7e-b9e7-2f21d55c6f23" providerId="AD" clId="Web-{F3BC099E-62AE-D07A-A0CA-896602D612E8}" dt="2023-12-29T03:14:06.652" v="45"/>
          <ac:spMkLst>
            <pc:docMk/>
            <pc:sldMk cId="2927426846" sldId="257"/>
            <ac:spMk id="76" creationId="{3FCFB1DE-0B7E-48CC-BA90-B2AB0889F9D6}"/>
          </ac:spMkLst>
        </pc:spChg>
        <pc:spChg chg="add del">
          <ac:chgData name="황승호" userId="S::hshziwo@knou.ac.kr::02091e71-17d1-4f7e-b9e7-2f21d55c6f23" providerId="AD" clId="Web-{F3BC099E-62AE-D07A-A0CA-896602D612E8}" dt="2023-12-29T03:14:09.777" v="47"/>
          <ac:spMkLst>
            <pc:docMk/>
            <pc:sldMk cId="2927426846" sldId="257"/>
            <ac:spMk id="78" creationId="{B06D62A2-ECA3-4A1D-B1BB-F2659EAF0EAB}"/>
          </ac:spMkLst>
        </pc:spChg>
        <pc:spChg chg="add del">
          <ac:chgData name="황승호" userId="S::hshziwo@knou.ac.kr::02091e71-17d1-4f7e-b9e7-2f21d55c6f23" providerId="AD" clId="Web-{F3BC099E-62AE-D07A-A0CA-896602D612E8}" dt="2023-12-29T03:14:12.792" v="49"/>
          <ac:spMkLst>
            <pc:docMk/>
            <pc:sldMk cId="2927426846" sldId="257"/>
            <ac:spMk id="80" creationId="{8A94871E-96FC-4ADE-815B-41A636E34F1A}"/>
          </ac:spMkLst>
        </pc:spChg>
        <pc:spChg chg="add del">
          <ac:chgData name="황승호" userId="S::hshziwo@knou.ac.kr::02091e71-17d1-4f7e-b9e7-2f21d55c6f23" providerId="AD" clId="Web-{F3BC099E-62AE-D07A-A0CA-896602D612E8}" dt="2023-12-29T03:14:12.792" v="49"/>
          <ac:spMkLst>
            <pc:docMk/>
            <pc:sldMk cId="2927426846" sldId="257"/>
            <ac:spMk id="81" creationId="{3FCFB1DE-0B7E-48CC-BA90-B2AB0889F9D6}"/>
          </ac:spMkLst>
        </pc:spChg>
        <pc:spChg chg="add del">
          <ac:chgData name="황승호" userId="S::hshziwo@knou.ac.kr::02091e71-17d1-4f7e-b9e7-2f21d55c6f23" providerId="AD" clId="Web-{F3BC099E-62AE-D07A-A0CA-896602D612E8}" dt="2023-12-29T03:14:31.058" v="51"/>
          <ac:spMkLst>
            <pc:docMk/>
            <pc:sldMk cId="2927426846" sldId="257"/>
            <ac:spMk id="83" creationId="{9B7AD9F6-8CE7-4299-8FC6-328F4DCD3FF9}"/>
          </ac:spMkLst>
        </pc:spChg>
        <pc:spChg chg="add del">
          <ac:chgData name="황승호" userId="S::hshziwo@knou.ac.kr::02091e71-17d1-4f7e-b9e7-2f21d55c6f23" providerId="AD" clId="Web-{F3BC099E-62AE-D07A-A0CA-896602D612E8}" dt="2023-12-29T03:14:31.058" v="51"/>
          <ac:spMkLst>
            <pc:docMk/>
            <pc:sldMk cId="2927426846" sldId="257"/>
            <ac:spMk id="84" creationId="{F49775AF-8896-43EE-92C6-83497D6DC56F}"/>
          </ac:spMkLst>
        </pc:spChg>
        <pc:spChg chg="add del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86" creationId="{678CC48C-9275-4EFA-9B84-8E818500B9C1}"/>
          </ac:spMkLst>
        </pc:spChg>
        <pc:spChg chg="add del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87" creationId="{0A324144-E9CF-4B12-A53E-FAC0D281D8B0}"/>
          </ac:spMkLst>
        </pc:spChg>
        <pc:spChg chg="add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92" creationId="{657F69E0-C4B0-4BEC-A689-4F8D877F05D4}"/>
          </ac:spMkLst>
        </pc:spChg>
        <pc:spChg chg="add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94" creationId="{8F51725E-A483-43B2-A6F2-C44F502FE033}"/>
          </ac:spMkLst>
        </pc:spChg>
        <pc:spChg chg="add">
          <ac:chgData name="황승호" userId="S::hshziwo@knou.ac.kr::02091e71-17d1-4f7e-b9e7-2f21d55c6f23" providerId="AD" clId="Web-{F3BC099E-62AE-D07A-A0CA-896602D612E8}" dt="2023-12-29T03:15:10.091" v="65"/>
          <ac:spMkLst>
            <pc:docMk/>
            <pc:sldMk cId="2927426846" sldId="257"/>
            <ac:spMk id="96" creationId="{9F6380B4-6A1C-481E-8408-B4E6C75B9B81}"/>
          </ac:spMkLst>
        </pc:spChg>
        <pc:picChg chg="mod ord">
          <ac:chgData name="황승호" userId="S::hshziwo@knou.ac.kr::02091e71-17d1-4f7e-b9e7-2f21d55c6f23" providerId="AD" clId="Web-{F3BC099E-62AE-D07A-A0CA-896602D612E8}" dt="2023-12-29T03:15:10.091" v="65"/>
          <ac:picMkLst>
            <pc:docMk/>
            <pc:sldMk cId="2927426846" sldId="257"/>
            <ac:picMk id="18" creationId="{D5F9BD81-B88C-152A-EE4B-10960011EE90}"/>
          </ac:picMkLst>
        </pc:picChg>
        <pc:cxnChg chg="add del">
          <ac:chgData name="황승호" userId="S::hshziwo@knou.ac.kr::02091e71-17d1-4f7e-b9e7-2f21d55c6f23" providerId="AD" clId="Web-{F3BC099E-62AE-D07A-A0CA-896602D612E8}" dt="2023-12-29T03:13:37.479" v="35"/>
          <ac:cxnSpMkLst>
            <pc:docMk/>
            <pc:sldMk cId="2927426846" sldId="257"/>
            <ac:cxnSpMk id="60" creationId="{34E5597F-CE67-4085-9548-E6A8036DA3BB}"/>
          </ac:cxnSpMkLst>
        </pc:cxnChg>
      </pc:sldChg>
      <pc:sldChg chg="modSp">
        <pc:chgData name="황승호" userId="S::hshziwo@knou.ac.kr::02091e71-17d1-4f7e-b9e7-2f21d55c6f23" providerId="AD" clId="Web-{F3BC099E-62AE-D07A-A0CA-896602D612E8}" dt="2023-12-29T03:13:06.166" v="31" actId="20577"/>
        <pc:sldMkLst>
          <pc:docMk/>
          <pc:sldMk cId="4178967523" sldId="262"/>
        </pc:sldMkLst>
        <pc:spChg chg="mod">
          <ac:chgData name="황승호" userId="S::hshziwo@knou.ac.kr::02091e71-17d1-4f7e-b9e7-2f21d55c6f23" providerId="AD" clId="Web-{F3BC099E-62AE-D07A-A0CA-896602D612E8}" dt="2023-12-29T03:13:06.166" v="31" actId="20577"/>
          <ac:spMkLst>
            <pc:docMk/>
            <pc:sldMk cId="4178967523" sldId="262"/>
            <ac:spMk id="8" creationId="{28C04FD5-7E89-9753-2E14-281A1D95F87C}"/>
          </ac:spMkLst>
        </pc:spChg>
      </pc:sldChg>
      <pc:sldChg chg="modSp">
        <pc:chgData name="황승호" userId="S::hshziwo@knou.ac.kr::02091e71-17d1-4f7e-b9e7-2f21d55c6f23" providerId="AD" clId="Web-{F3BC099E-62AE-D07A-A0CA-896602D612E8}" dt="2023-12-29T03:09:08.378" v="21" actId="20577"/>
        <pc:sldMkLst>
          <pc:docMk/>
          <pc:sldMk cId="21351984" sldId="264"/>
        </pc:sldMkLst>
        <pc:spChg chg="mod">
          <ac:chgData name="황승호" userId="S::hshziwo@knou.ac.kr::02091e71-17d1-4f7e-b9e7-2f21d55c6f23" providerId="AD" clId="Web-{F3BC099E-62AE-D07A-A0CA-896602D612E8}" dt="2023-12-29T03:09:08.378" v="21" actId="20577"/>
          <ac:spMkLst>
            <pc:docMk/>
            <pc:sldMk cId="21351984" sldId="264"/>
            <ac:spMk id="8" creationId="{9A2D75E0-96D3-17DE-0494-26D02CA7231A}"/>
          </ac:spMkLst>
        </pc:spChg>
      </pc:sldChg>
      <pc:sldChg chg="add replId">
        <pc:chgData name="황승호" userId="S::hshziwo@knou.ac.kr::02091e71-17d1-4f7e-b9e7-2f21d55c6f23" providerId="AD" clId="Web-{F3BC099E-62AE-D07A-A0CA-896602D612E8}" dt="2023-12-29T03:08:38.065" v="0"/>
        <pc:sldMkLst>
          <pc:docMk/>
          <pc:sldMk cId="1796405231" sldId="266"/>
        </pc:sldMkLst>
      </pc:sldChg>
      <pc:sldChg chg="add replId">
        <pc:chgData name="황승호" userId="S::hshziwo@knou.ac.kr::02091e71-17d1-4f7e-b9e7-2f21d55c6f23" providerId="AD" clId="Web-{F3BC099E-62AE-D07A-A0CA-896602D612E8}" dt="2023-12-29T03:12:59.290" v="22"/>
        <pc:sldMkLst>
          <pc:docMk/>
          <pc:sldMk cId="2797465082" sldId="267"/>
        </pc:sldMkLst>
      </pc:sldChg>
    </pc:docChg>
  </pc:docChgLst>
  <pc:docChgLst>
    <pc:chgData name="황승호" userId="S::hshziwo@knou.ac.kr::02091e71-17d1-4f7e-b9e7-2f21d55c6f23" providerId="AD" clId="Web-{3F8A1CD2-E312-22C3-647D-3730472A15E5}"/>
    <pc:docChg chg="addSld delSld modSld addMainMaster delMainMaster">
      <pc:chgData name="황승호" userId="S::hshziwo@knou.ac.kr::02091e71-17d1-4f7e-b9e7-2f21d55c6f23" providerId="AD" clId="Web-{3F8A1CD2-E312-22C3-647D-3730472A15E5}" dt="2023-12-29T05:34:47.442" v="824" actId="20577"/>
      <pc:docMkLst>
        <pc:docMk/>
      </pc:docMkLst>
      <pc:sldChg chg="add del">
        <pc:chgData name="황승호" userId="S::hshziwo@knou.ac.kr::02091e71-17d1-4f7e-b9e7-2f21d55c6f23" providerId="AD" clId="Web-{3F8A1CD2-E312-22C3-647D-3730472A15E5}" dt="2023-12-29T03:23:07.288" v="10"/>
        <pc:sldMkLst>
          <pc:docMk/>
          <pc:sldMk cId="2927426846" sldId="257"/>
        </pc:sldMkLst>
      </pc:sldChg>
      <pc:sldChg chg="addSp modSp mod modClrScheme chgLayout">
        <pc:chgData name="황승호" userId="S::hshziwo@knou.ac.kr::02091e71-17d1-4f7e-b9e7-2f21d55c6f23" providerId="AD" clId="Web-{3F8A1CD2-E312-22C3-647D-3730472A15E5}" dt="2023-12-29T04:26:35.552" v="396" actId="20577"/>
        <pc:sldMkLst>
          <pc:docMk/>
          <pc:sldMk cId="1361962949" sldId="259"/>
        </pc:sldMkLst>
        <pc:spChg chg="mod or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8" creationId="{D95762DE-292D-358B-8F31-A79504E8D8DB}"/>
          </ac:spMkLst>
        </pc:spChg>
        <pc:spChg chg="mod or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12" creationId="{2D87393F-06D4-0193-985D-AA5BE56239F0}"/>
          </ac:spMkLst>
        </pc:spChg>
        <pc:spChg chg="mod or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14" creationId="{CA755A44-65CB-BDB3-76FF-067245FF1D2F}"/>
          </ac:spMkLst>
        </pc:spChg>
        <pc:spChg chg="mod or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16" creationId="{9B52BFDD-C4E8-BA22-6C90-D4E017397BD7}"/>
          </ac:spMkLst>
        </pc:spChg>
        <pc:spChg chg="mod ord">
          <ac:chgData name="황승호" userId="S::hshziwo@knou.ac.kr::02091e71-17d1-4f7e-b9e7-2f21d55c6f23" providerId="AD" clId="Web-{3F8A1CD2-E312-22C3-647D-3730472A15E5}" dt="2023-12-29T04:26:35.552" v="396" actId="20577"/>
          <ac:spMkLst>
            <pc:docMk/>
            <pc:sldMk cId="1361962949" sldId="259"/>
            <ac:spMk id="48" creationId="{9AF8CAA9-1219-1990-0BDE-420765DF9BC1}"/>
          </ac:spMkLst>
        </pc:spChg>
        <pc:spChg chg="ad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53" creationId="{1A9F7B4E-B03D-4F64-BE33-00D074458D45}"/>
          </ac:spMkLst>
        </pc:spChg>
        <pc:spChg chg="add">
          <ac:chgData name="황승호" userId="S::hshziwo@knou.ac.kr::02091e71-17d1-4f7e-b9e7-2f21d55c6f23" providerId="AD" clId="Web-{3F8A1CD2-E312-22C3-647D-3730472A15E5}" dt="2023-12-29T04:09:36.355" v="212"/>
          <ac:spMkLst>
            <pc:docMk/>
            <pc:sldMk cId="1361962949" sldId="259"/>
            <ac:spMk id="55" creationId="{1CA8A97F-67F0-4D5F-A850-0C30727D1CE3}"/>
          </ac:spMkLst>
        </pc:spChg>
      </pc:sldChg>
      <pc:sldChg chg="addSp delSp modSp add del mod modClrScheme setClrOvrMap delDesignElem chgLayout">
        <pc:chgData name="황승호" userId="S::hshziwo@knou.ac.kr::02091e71-17d1-4f7e-b9e7-2f21d55c6f23" providerId="AD" clId="Web-{3F8A1CD2-E312-22C3-647D-3730472A15E5}" dt="2023-12-29T04:19:34.273" v="289"/>
        <pc:sldMkLst>
          <pc:docMk/>
          <pc:sldMk cId="4261842202" sldId="260"/>
        </pc:sldMkLst>
        <pc:spChg chg="add del mod ord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2" creationId="{F3C73B2C-A87E-64FD-2287-CB67BE58B8BE}"/>
          </ac:spMkLst>
        </pc:spChg>
        <pc:spChg chg="add del mod">
          <ac:chgData name="황승호" userId="S::hshziwo@knou.ac.kr::02091e71-17d1-4f7e-b9e7-2f21d55c6f23" providerId="AD" clId="Web-{3F8A1CD2-E312-22C3-647D-3730472A15E5}" dt="2023-12-29T04:19:31.788" v="288"/>
          <ac:spMkLst>
            <pc:docMk/>
            <pc:sldMk cId="4261842202" sldId="260"/>
            <ac:spMk id="4" creationId="{407A9E97-B30A-2B38-D590-F39BD9140DDA}"/>
          </ac:spMkLst>
        </pc:spChg>
        <pc:spChg chg="add del mod">
          <ac:chgData name="황승호" userId="S::hshziwo@knou.ac.kr::02091e71-17d1-4f7e-b9e7-2f21d55c6f23" providerId="AD" clId="Web-{3F8A1CD2-E312-22C3-647D-3730472A15E5}" dt="2023-12-29T04:13:03.406" v="243"/>
          <ac:spMkLst>
            <pc:docMk/>
            <pc:sldMk cId="4261842202" sldId="260"/>
            <ac:spMk id="5" creationId="{4274F119-938F-5692-20DE-58A42BD6E9D9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4:19:26.070" v="286"/>
          <ac:spMkLst>
            <pc:docMk/>
            <pc:sldMk cId="4261842202" sldId="260"/>
            <ac:spMk id="6" creationId="{4274F119-938F-5692-20DE-58A42BD6E9D9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4:18:56.819" v="278"/>
          <ac:spMkLst>
            <pc:docMk/>
            <pc:sldMk cId="4261842202" sldId="260"/>
            <ac:spMk id="7" creationId="{F4200819-9DD5-6A0E-7249-F2D2623228BF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4:18:56.819" v="278"/>
          <ac:spMkLst>
            <pc:docMk/>
            <pc:sldMk cId="4261842202" sldId="260"/>
            <ac:spMk id="8" creationId="{79E6D5C5-79CF-4DF0-C331-2978C8ECAEBA}"/>
          </ac:spMkLst>
        </pc:spChg>
        <pc:spChg chg="mod ord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12" creationId="{1316A619-F940-A781-05AF-31CD76850B68}"/>
          </ac:spMkLst>
        </pc:spChg>
        <pc:spChg chg="mod ord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14" creationId="{AF1D3EEB-2CB1-2BFD-37B6-D372045BE954}"/>
          </ac:spMkLst>
        </pc:spChg>
        <pc:spChg chg="mod ord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16" creationId="{B65F0ED6-541B-504D-56C4-2E5BEFC7F9AD}"/>
          </ac:spMkLst>
        </pc:spChg>
        <pc:spChg chg="add del">
          <ac:chgData name="황승호" userId="S::hshziwo@knou.ac.kr::02091e71-17d1-4f7e-b9e7-2f21d55c6f23" providerId="AD" clId="Web-{3F8A1CD2-E312-22C3-647D-3730472A15E5}" dt="2023-12-29T04:11:12.654" v="225"/>
          <ac:spMkLst>
            <pc:docMk/>
            <pc:sldMk cId="4261842202" sldId="260"/>
            <ac:spMk id="20" creationId="{DA381740-063A-41A4-836D-85D14980EEF0}"/>
          </ac:spMkLst>
        </pc:spChg>
        <pc:spChg chg="add del">
          <ac:chgData name="황승호" userId="S::hshziwo@knou.ac.kr::02091e71-17d1-4f7e-b9e7-2f21d55c6f23" providerId="AD" clId="Web-{3F8A1CD2-E312-22C3-647D-3730472A15E5}" dt="2023-12-29T04:11:12.654" v="225"/>
          <ac:spMkLst>
            <pc:docMk/>
            <pc:sldMk cId="4261842202" sldId="260"/>
            <ac:spMk id="21" creationId="{D4F87819-B70D-4927-B657-7D175613F950}"/>
          </ac:spMkLst>
        </pc:spChg>
        <pc:spChg chg="add del">
          <ac:chgData name="황승호" userId="S::hshziwo@knou.ac.kr::02091e71-17d1-4f7e-b9e7-2f21d55c6f23" providerId="AD" clId="Web-{3F8A1CD2-E312-22C3-647D-3730472A15E5}" dt="2023-12-29T04:11:12.654" v="225"/>
          <ac:spMkLst>
            <pc:docMk/>
            <pc:sldMk cId="4261842202" sldId="260"/>
            <ac:spMk id="22" creationId="{DCB3820D-C773-4632-9F79-C890E1B2B50D}"/>
          </ac:spMkLst>
        </pc:spChg>
        <pc:spChg chg="add del">
          <ac:chgData name="황승호" userId="S::hshziwo@knou.ac.kr::02091e71-17d1-4f7e-b9e7-2f21d55c6f23" providerId="AD" clId="Web-{3F8A1CD2-E312-22C3-647D-3730472A15E5}" dt="2023-12-29T04:10:53.841" v="223"/>
          <ac:spMkLst>
            <pc:docMk/>
            <pc:sldMk cId="4261842202" sldId="260"/>
            <ac:spMk id="23" creationId="{DA381740-063A-41A4-836D-85D14980EEF0}"/>
          </ac:spMkLst>
        </pc:spChg>
        <pc:spChg chg="add del">
          <ac:chgData name="황승호" userId="S::hshziwo@knou.ac.kr::02091e71-17d1-4f7e-b9e7-2f21d55c6f23" providerId="AD" clId="Web-{3F8A1CD2-E312-22C3-647D-3730472A15E5}" dt="2023-12-29T04:12:19.733" v="235"/>
          <ac:spMkLst>
            <pc:docMk/>
            <pc:sldMk cId="4261842202" sldId="260"/>
            <ac:spMk id="24" creationId="{DA381740-063A-41A4-836D-85D14980EEF0}"/>
          </ac:spMkLst>
        </pc:spChg>
        <pc:spChg chg="add del">
          <ac:chgData name="황승호" userId="S::hshziwo@knou.ac.kr::02091e71-17d1-4f7e-b9e7-2f21d55c6f23" providerId="AD" clId="Web-{3F8A1CD2-E312-22C3-647D-3730472A15E5}" dt="2023-12-29T04:10:53.841" v="223"/>
          <ac:spMkLst>
            <pc:docMk/>
            <pc:sldMk cId="4261842202" sldId="260"/>
            <ac:spMk id="25" creationId="{657F69E0-C4B0-4BEC-A689-4F8D877F05D4}"/>
          </ac:spMkLst>
        </pc:spChg>
        <pc:spChg chg="add del">
          <ac:chgData name="황승호" userId="S::hshziwo@knou.ac.kr::02091e71-17d1-4f7e-b9e7-2f21d55c6f23" providerId="AD" clId="Web-{3F8A1CD2-E312-22C3-647D-3730472A15E5}" dt="2023-12-29T04:12:19.733" v="235"/>
          <ac:spMkLst>
            <pc:docMk/>
            <pc:sldMk cId="4261842202" sldId="260"/>
            <ac:spMk id="26" creationId="{657F69E0-C4B0-4BEC-A689-4F8D877F05D4}"/>
          </ac:spMkLst>
        </pc:spChg>
        <pc:spChg chg="add del">
          <ac:chgData name="황승호" userId="S::hshziwo@knou.ac.kr::02091e71-17d1-4f7e-b9e7-2f21d55c6f23" providerId="AD" clId="Web-{3F8A1CD2-E312-22C3-647D-3730472A15E5}" dt="2023-12-29T04:10:53.841" v="223"/>
          <ac:spMkLst>
            <pc:docMk/>
            <pc:sldMk cId="4261842202" sldId="260"/>
            <ac:spMk id="27" creationId="{9F6380B4-6A1C-481E-8408-B4E6C75B9B81}"/>
          </ac:spMkLst>
        </pc:spChg>
        <pc:spChg chg="add del">
          <ac:chgData name="황승호" userId="S::hshziwo@knou.ac.kr::02091e71-17d1-4f7e-b9e7-2f21d55c6f23" providerId="AD" clId="Web-{3F8A1CD2-E312-22C3-647D-3730472A15E5}" dt="2023-12-29T04:12:19.733" v="235"/>
          <ac:spMkLst>
            <pc:docMk/>
            <pc:sldMk cId="4261842202" sldId="260"/>
            <ac:spMk id="28" creationId="{9F6380B4-6A1C-481E-8408-B4E6C75B9B81}"/>
          </ac:spMkLst>
        </pc:spChg>
        <pc:spChg chg="add del">
          <ac:chgData name="황승호" userId="S::hshziwo@knou.ac.kr::02091e71-17d1-4f7e-b9e7-2f21d55c6f23" providerId="AD" clId="Web-{3F8A1CD2-E312-22C3-647D-3730472A15E5}" dt="2023-12-29T04:11:12.654" v="225"/>
          <ac:spMkLst>
            <pc:docMk/>
            <pc:sldMk cId="4261842202" sldId="260"/>
            <ac:spMk id="29" creationId="{DCB8EB4B-AFE9-41E8-95B0-F246E5740491}"/>
          </ac:spMkLst>
        </pc:spChg>
        <pc:spChg chg="add del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30" creationId="{DA381740-063A-41A4-836D-85D14980EEF0}"/>
          </ac:spMkLst>
        </pc:spChg>
        <pc:spChg chg="add del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31" creationId="{657F69E0-C4B0-4BEC-A689-4F8D877F05D4}"/>
          </ac:spMkLst>
        </pc:spChg>
        <pc:spChg chg="add del">
          <ac:chgData name="황승호" userId="S::hshziwo@knou.ac.kr::02091e71-17d1-4f7e-b9e7-2f21d55c6f23" providerId="AD" clId="Web-{3F8A1CD2-E312-22C3-647D-3730472A15E5}" dt="2023-12-29T04:19:34.273" v="289"/>
          <ac:spMkLst>
            <pc:docMk/>
            <pc:sldMk cId="4261842202" sldId="260"/>
            <ac:spMk id="32" creationId="{9F6380B4-6A1C-481E-8408-B4E6C75B9B81}"/>
          </ac:spMkLst>
        </pc:spChg>
        <pc:spChg chg="add del">
          <ac:chgData name="황승호" userId="S::hshziwo@knou.ac.kr::02091e71-17d1-4f7e-b9e7-2f21d55c6f23" providerId="AD" clId="Web-{3F8A1CD2-E312-22C3-647D-3730472A15E5}" dt="2023-12-29T04:19:17.194" v="285"/>
          <ac:spMkLst>
            <pc:docMk/>
            <pc:sldMk cId="4261842202" sldId="260"/>
            <ac:spMk id="37" creationId="{DA381740-063A-41A4-836D-85D14980EEF0}"/>
          </ac:spMkLst>
        </pc:spChg>
        <pc:spChg chg="add del">
          <ac:chgData name="황승호" userId="S::hshziwo@knou.ac.kr::02091e71-17d1-4f7e-b9e7-2f21d55c6f23" providerId="AD" clId="Web-{3F8A1CD2-E312-22C3-647D-3730472A15E5}" dt="2023-12-29T04:19:17.194" v="285"/>
          <ac:spMkLst>
            <pc:docMk/>
            <pc:sldMk cId="4261842202" sldId="260"/>
            <ac:spMk id="39" creationId="{657F69E0-C4B0-4BEC-A689-4F8D877F05D4}"/>
          </ac:spMkLst>
        </pc:spChg>
        <pc:spChg chg="add del">
          <ac:chgData name="황승호" userId="S::hshziwo@knou.ac.kr::02091e71-17d1-4f7e-b9e7-2f21d55c6f23" providerId="AD" clId="Web-{3F8A1CD2-E312-22C3-647D-3730472A15E5}" dt="2023-12-29T04:19:17.194" v="285"/>
          <ac:spMkLst>
            <pc:docMk/>
            <pc:sldMk cId="4261842202" sldId="260"/>
            <ac:spMk id="41" creationId="{9F6380B4-6A1C-481E-8408-B4E6C75B9B81}"/>
          </ac:spMkLst>
        </pc:spChg>
        <pc:picChg chg="mod">
          <ac:chgData name="황승호" userId="S::hshziwo@knou.ac.kr::02091e71-17d1-4f7e-b9e7-2f21d55c6f23" providerId="AD" clId="Web-{3F8A1CD2-E312-22C3-647D-3730472A15E5}" dt="2023-12-29T04:19:34.273" v="289"/>
          <ac:picMkLst>
            <pc:docMk/>
            <pc:sldMk cId="4261842202" sldId="260"/>
            <ac:picMk id="18" creationId="{370E2F6D-9D1A-BC72-1F31-4B6AD9E3613C}"/>
          </ac:picMkLst>
        </pc:picChg>
      </pc:sldChg>
      <pc:sldChg chg="addSp modSp mod modClrScheme chgLayout">
        <pc:chgData name="황승호" userId="S::hshziwo@knou.ac.kr::02091e71-17d1-4f7e-b9e7-2f21d55c6f23" providerId="AD" clId="Web-{3F8A1CD2-E312-22C3-647D-3730472A15E5}" dt="2023-12-29T04:49:34.041" v="457" actId="20577"/>
        <pc:sldMkLst>
          <pc:docMk/>
          <pc:sldMk cId="3781417739" sldId="261"/>
        </pc:sldMkLst>
        <pc:spChg chg="mod or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8" creationId="{9FA6C4EA-ADE2-B224-51FB-DCE1A24F1CBC}"/>
          </ac:spMkLst>
        </pc:spChg>
        <pc:spChg chg="mod or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12" creationId="{AE98CE91-B683-4F5D-1226-E813B011757C}"/>
          </ac:spMkLst>
        </pc:spChg>
        <pc:spChg chg="mod or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14" creationId="{4D48300C-EE48-1A58-7230-8A026CDF3A40}"/>
          </ac:spMkLst>
        </pc:spChg>
        <pc:spChg chg="mod or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16" creationId="{3083F9E9-601B-0377-4C9E-EF4A3C72021C}"/>
          </ac:spMkLst>
        </pc:spChg>
        <pc:spChg chg="mod ord">
          <ac:chgData name="황승호" userId="S::hshziwo@knou.ac.kr::02091e71-17d1-4f7e-b9e7-2f21d55c6f23" providerId="AD" clId="Web-{3F8A1CD2-E312-22C3-647D-3730472A15E5}" dt="2023-12-29T04:49:34.041" v="457" actId="20577"/>
          <ac:spMkLst>
            <pc:docMk/>
            <pc:sldMk cId="3781417739" sldId="261"/>
            <ac:spMk id="48" creationId="{0A372DD0-CCA9-169E-1792-B8B5E63152EC}"/>
          </ac:spMkLst>
        </pc:spChg>
        <pc:spChg chg="ad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53" creationId="{1A9F7B4E-B03D-4F64-BE33-00D074458D45}"/>
          </ac:spMkLst>
        </pc:spChg>
        <pc:spChg chg="add">
          <ac:chgData name="황승호" userId="S::hshziwo@knou.ac.kr::02091e71-17d1-4f7e-b9e7-2f21d55c6f23" providerId="AD" clId="Web-{3F8A1CD2-E312-22C3-647D-3730472A15E5}" dt="2023-12-29T04:09:31.558" v="211"/>
          <ac:spMkLst>
            <pc:docMk/>
            <pc:sldMk cId="3781417739" sldId="261"/>
            <ac:spMk id="55" creationId="{1CA8A97F-67F0-4D5F-A850-0C30727D1CE3}"/>
          </ac:spMkLst>
        </pc:spChg>
      </pc:sldChg>
      <pc:sldChg chg="addSp delSp modSp mod setBg modClrScheme setClrOvrMap chgLayout">
        <pc:chgData name="황승호" userId="S::hshziwo@knou.ac.kr::02091e71-17d1-4f7e-b9e7-2f21d55c6f23" providerId="AD" clId="Web-{3F8A1CD2-E312-22C3-647D-3730472A15E5}" dt="2023-12-29T03:25:33.572" v="35" actId="20577"/>
        <pc:sldMkLst>
          <pc:docMk/>
          <pc:sldMk cId="4178967523" sldId="262"/>
        </pc:sldMkLst>
        <pc:spChg chg="mod or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8" creationId="{28C04FD5-7E89-9753-2E14-281A1D95F87C}"/>
          </ac:spMkLst>
        </pc:spChg>
        <pc:spChg chg="mod or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12" creationId="{A35FC937-CB5D-C1C0-F1FF-785B009B293D}"/>
          </ac:spMkLst>
        </pc:spChg>
        <pc:spChg chg="mod or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14" creationId="{6AA9F91F-AE99-4384-C5A8-066D86321566}"/>
          </ac:spMkLst>
        </pc:spChg>
        <pc:spChg chg="mod or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16" creationId="{04B602CB-909F-9C12-C081-501392BD7FF2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3:25:33.572" v="35" actId="20577"/>
          <ac:spMkLst>
            <pc:docMk/>
            <pc:sldMk cId="4178967523" sldId="262"/>
            <ac:spMk id="48" creationId="{733EA2A8-63ED-5DDD-6F5B-D91DBA43440C}"/>
          </ac:spMkLst>
        </pc:spChg>
        <pc:spChg chg="add del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53" creationId="{45D37F4E-DDB4-456B-97E0-9937730A039F}"/>
          </ac:spMkLst>
        </pc:spChg>
        <pc:spChg chg="add del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55" creationId="{3CE8AF5E-D374-4CF1-90CC-35CF73B81C3E}"/>
          </ac:spMkLst>
        </pc:spChg>
        <pc:spChg chg="add del">
          <ac:chgData name="황승호" userId="S::hshziwo@knou.ac.kr::02091e71-17d1-4f7e-b9e7-2f21d55c6f23" providerId="AD" clId="Web-{3F8A1CD2-E312-22C3-647D-3730472A15E5}" dt="2023-12-29T03:25:06.837" v="20"/>
          <ac:spMkLst>
            <pc:docMk/>
            <pc:sldMk cId="4178967523" sldId="262"/>
            <ac:spMk id="60" creationId="{745DEEED-BE3A-4307-800A-45F555B51C2E}"/>
          </ac:spMkLst>
        </pc:spChg>
        <pc:spChg chg="add del">
          <ac:chgData name="황승호" userId="S::hshziwo@knou.ac.kr::02091e71-17d1-4f7e-b9e7-2f21d55c6f23" providerId="AD" clId="Web-{3F8A1CD2-E312-22C3-647D-3730472A15E5}" dt="2023-12-29T03:25:06.837" v="20"/>
          <ac:spMkLst>
            <pc:docMk/>
            <pc:sldMk cId="4178967523" sldId="262"/>
            <ac:spMk id="62" creationId="{F5C73706-35AD-4797-B796-D806B8FE5A35}"/>
          </ac:spMkLst>
        </pc:spChg>
        <pc:spChg chg="ad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64" creationId="{100EDD19-6802-4EC3-95CE-CFFAB042CFD6}"/>
          </ac:spMkLst>
        </pc:spChg>
        <pc:spChg chg="add">
          <ac:chgData name="황승호" userId="S::hshziwo@knou.ac.kr::02091e71-17d1-4f7e-b9e7-2f21d55c6f23" providerId="AD" clId="Web-{3F8A1CD2-E312-22C3-647D-3730472A15E5}" dt="2023-12-29T03:25:06.853" v="21"/>
          <ac:spMkLst>
            <pc:docMk/>
            <pc:sldMk cId="4178967523" sldId="262"/>
            <ac:spMk id="65" creationId="{DB17E863-922E-4C26-BD64-E8FD41D28661}"/>
          </ac:spMkLst>
        </pc:spChg>
        <pc:picChg chg="del mod ord">
          <ac:chgData name="황승호" userId="S::hshziwo@knou.ac.kr::02091e71-17d1-4f7e-b9e7-2f21d55c6f23" providerId="AD" clId="Web-{3F8A1CD2-E312-22C3-647D-3730472A15E5}" dt="2023-12-29T03:24:56.447" v="18"/>
          <ac:picMkLst>
            <pc:docMk/>
            <pc:sldMk cId="4178967523" sldId="262"/>
            <ac:picMk id="18" creationId="{2EE0F0A7-FADB-28B9-2917-F29DBC57CFA4}"/>
          </ac:picMkLst>
        </pc:picChg>
      </pc:sldChg>
      <pc:sldChg chg="addSp modSp mod modClrScheme chgLayout">
        <pc:chgData name="황승호" userId="S::hshziwo@knou.ac.kr::02091e71-17d1-4f7e-b9e7-2f21d55c6f23" providerId="AD" clId="Web-{3F8A1CD2-E312-22C3-647D-3730472A15E5}" dt="2023-12-29T04:50:50.012" v="466" actId="20577"/>
        <pc:sldMkLst>
          <pc:docMk/>
          <pc:sldMk cId="3603251344" sldId="263"/>
        </pc:sldMkLst>
        <pc:spChg chg="mod or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8" creationId="{17EE5977-C4EC-3E6A-E584-E815A1D7D3BB}"/>
          </ac:spMkLst>
        </pc:spChg>
        <pc:spChg chg="mod or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12" creationId="{1CFF1F7D-B53A-2EF8-ECEC-939B717E65E4}"/>
          </ac:spMkLst>
        </pc:spChg>
        <pc:spChg chg="mod or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14" creationId="{D6807C2C-D00D-1AC9-A0B2-EE98AA37D4A4}"/>
          </ac:spMkLst>
        </pc:spChg>
        <pc:spChg chg="mod or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16" creationId="{B5E5767F-6537-19A9-4B95-AA4A3F7A1629}"/>
          </ac:spMkLst>
        </pc:spChg>
        <pc:spChg chg="mod ord">
          <ac:chgData name="황승호" userId="S::hshziwo@knou.ac.kr::02091e71-17d1-4f7e-b9e7-2f21d55c6f23" providerId="AD" clId="Web-{3F8A1CD2-E312-22C3-647D-3730472A15E5}" dt="2023-12-29T04:50:50.012" v="466" actId="20577"/>
          <ac:spMkLst>
            <pc:docMk/>
            <pc:sldMk cId="3603251344" sldId="263"/>
            <ac:spMk id="48" creationId="{9E56ACE0-2ED6-D42B-EC37-23C9C61EFB0A}"/>
          </ac:spMkLst>
        </pc:spChg>
        <pc:spChg chg="ad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53" creationId="{1A9F7B4E-B03D-4F64-BE33-00D074458D45}"/>
          </ac:spMkLst>
        </pc:spChg>
        <pc:spChg chg="add">
          <ac:chgData name="황승호" userId="S::hshziwo@knou.ac.kr::02091e71-17d1-4f7e-b9e7-2f21d55c6f23" providerId="AD" clId="Web-{3F8A1CD2-E312-22C3-647D-3730472A15E5}" dt="2023-12-29T04:08:43.291" v="210"/>
          <ac:spMkLst>
            <pc:docMk/>
            <pc:sldMk cId="3603251344" sldId="263"/>
            <ac:spMk id="55" creationId="{1CA8A97F-67F0-4D5F-A850-0C30727D1CE3}"/>
          </ac:spMkLst>
        </pc:spChg>
      </pc:sldChg>
      <pc:sldChg chg="addSp delSp modSp del mod modClrScheme chgLayout">
        <pc:chgData name="황승호" userId="S::hshziwo@knou.ac.kr::02091e71-17d1-4f7e-b9e7-2f21d55c6f23" providerId="AD" clId="Web-{3F8A1CD2-E312-22C3-647D-3730472A15E5}" dt="2023-12-29T04:10:14.481" v="219"/>
        <pc:sldMkLst>
          <pc:docMk/>
          <pc:sldMk cId="21351984" sldId="264"/>
        </pc:sldMkLst>
        <pc:spChg chg="add mod">
          <ac:chgData name="황승호" userId="S::hshziwo@knou.ac.kr::02091e71-17d1-4f7e-b9e7-2f21d55c6f23" providerId="AD" clId="Web-{3F8A1CD2-E312-22C3-647D-3730472A15E5}" dt="2023-12-29T04:07:55.665" v="209" actId="14100"/>
          <ac:spMkLst>
            <pc:docMk/>
            <pc:sldMk cId="21351984" sldId="264"/>
            <ac:spMk id="2" creationId="{58CC566C-E08E-48B5-88AB-E7004C3A6623}"/>
          </ac:spMkLst>
        </pc:spChg>
        <pc:spChg chg="mod ord">
          <ac:chgData name="황승호" userId="S::hshziwo@knou.ac.kr::02091e71-17d1-4f7e-b9e7-2f21d55c6f23" providerId="AD" clId="Web-{3F8A1CD2-E312-22C3-647D-3730472A15E5}" dt="2023-12-29T04:07:17.790" v="205" actId="20577"/>
          <ac:spMkLst>
            <pc:docMk/>
            <pc:sldMk cId="21351984" sldId="264"/>
            <ac:spMk id="8" creationId="{9A2D75E0-96D3-17DE-0494-26D02CA7231A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1351984" sldId="264"/>
            <ac:spMk id="12" creationId="{A353F0AD-F45C-DEE1-28F2-8893A8024031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1351984" sldId="264"/>
            <ac:spMk id="14" creationId="{C46D5AAE-05B8-8EFF-3390-EF455707A952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1351984" sldId="264"/>
            <ac:spMk id="16" creationId="{F39510BC-5C7F-0B0C-191B-1138385FA38F}"/>
          </ac:spMkLst>
        </pc:spChg>
        <pc:spChg chg="del mod ord">
          <ac:chgData name="황승호" userId="S::hshziwo@knou.ac.kr::02091e71-17d1-4f7e-b9e7-2f21d55c6f23" providerId="AD" clId="Web-{3F8A1CD2-E312-22C3-647D-3730472A15E5}" dt="2023-12-29T04:07:29.977" v="206"/>
          <ac:spMkLst>
            <pc:docMk/>
            <pc:sldMk cId="21351984" sldId="264"/>
            <ac:spMk id="48" creationId="{6033569F-315A-FAE2-AF84-CF349D2A9EE2}"/>
          </ac:spMkLst>
        </pc:spChg>
      </pc:sldChg>
      <pc:sldChg chg="addSp delSp modSp mod modClrScheme chgLayout">
        <pc:chgData name="황승호" userId="S::hshziwo@knou.ac.kr::02091e71-17d1-4f7e-b9e7-2f21d55c6f23" providerId="AD" clId="Web-{3F8A1CD2-E312-22C3-647D-3730472A15E5}" dt="2023-12-29T05:29:14.839" v="765" actId="14100"/>
        <pc:sldMkLst>
          <pc:docMk/>
          <pc:sldMk cId="60293920" sldId="265"/>
        </pc:sldMkLst>
        <pc:spChg chg="add mod">
          <ac:chgData name="황승호" userId="S::hshziwo@knou.ac.kr::02091e71-17d1-4f7e-b9e7-2f21d55c6f23" providerId="AD" clId="Web-{3F8A1CD2-E312-22C3-647D-3730472A15E5}" dt="2023-12-29T05:25:51.802" v="712" actId="1076"/>
          <ac:spMkLst>
            <pc:docMk/>
            <pc:sldMk cId="60293920" sldId="265"/>
            <ac:spMk id="3" creationId="{F1572961-5FAA-B8ED-7C0E-28707A1B2D6F}"/>
          </ac:spMkLst>
        </pc:spChg>
        <pc:spChg chg="add mod">
          <ac:chgData name="황승호" userId="S::hshziwo@knou.ac.kr::02091e71-17d1-4f7e-b9e7-2f21d55c6f23" providerId="AD" clId="Web-{3F8A1CD2-E312-22C3-647D-3730472A15E5}" dt="2023-12-29T05:21:27.450" v="660"/>
          <ac:spMkLst>
            <pc:docMk/>
            <pc:sldMk cId="60293920" sldId="265"/>
            <ac:spMk id="4" creationId="{5F12437C-9AEB-4A13-29F3-19D801B05F51}"/>
          </ac:spMkLst>
        </pc:spChg>
        <pc:spChg chg="add mod">
          <ac:chgData name="황승호" userId="S::hshziwo@knou.ac.kr::02091e71-17d1-4f7e-b9e7-2f21d55c6f23" providerId="AD" clId="Web-{3F8A1CD2-E312-22C3-647D-3730472A15E5}" dt="2023-12-29T05:24:31.582" v="695" actId="1076"/>
          <ac:spMkLst>
            <pc:docMk/>
            <pc:sldMk cId="60293920" sldId="265"/>
            <ac:spMk id="5" creationId="{560D3814-B956-32B8-ABA2-1FDC6A94C5F7}"/>
          </ac:spMkLst>
        </pc:spChg>
        <pc:spChg chg="add mod">
          <ac:chgData name="황승호" userId="S::hshziwo@knou.ac.kr::02091e71-17d1-4f7e-b9e7-2f21d55c6f23" providerId="AD" clId="Web-{3F8A1CD2-E312-22C3-647D-3730472A15E5}" dt="2023-12-29T05:23:04.736" v="682" actId="20577"/>
          <ac:spMkLst>
            <pc:docMk/>
            <pc:sldMk cId="60293920" sldId="265"/>
            <ac:spMk id="6" creationId="{E569EA9A-EA21-B01E-94B0-C1EA260FA214}"/>
          </ac:spMkLst>
        </pc:spChg>
        <pc:spChg chg="add mod">
          <ac:chgData name="황승호" userId="S::hshziwo@knou.ac.kr::02091e71-17d1-4f7e-b9e7-2f21d55c6f23" providerId="AD" clId="Web-{3F8A1CD2-E312-22C3-647D-3730472A15E5}" dt="2023-12-29T05:23:13.267" v="685" actId="20577"/>
          <ac:spMkLst>
            <pc:docMk/>
            <pc:sldMk cId="60293920" sldId="265"/>
            <ac:spMk id="7" creationId="{54C11870-B661-53B0-408C-E619BD3F8161}"/>
          </ac:spMkLst>
        </pc:spChg>
        <pc:spChg chg="mod ord">
          <ac:chgData name="황승호" userId="S::hshziwo@knou.ac.kr::02091e71-17d1-4f7e-b9e7-2f21d55c6f23" providerId="AD" clId="Web-{3F8A1CD2-E312-22C3-647D-3730472A15E5}" dt="2023-12-29T05:24:02.440" v="688" actId="20577"/>
          <ac:spMkLst>
            <pc:docMk/>
            <pc:sldMk cId="60293920" sldId="265"/>
            <ac:spMk id="8" creationId="{3D303001-5F6D-D564-29E1-E8DB38745D71}"/>
          </ac:spMkLst>
        </pc:spChg>
        <pc:spChg chg="add del mod">
          <ac:chgData name="황승호" userId="S::hshziwo@knou.ac.kr::02091e71-17d1-4f7e-b9e7-2f21d55c6f23" providerId="AD" clId="Web-{3F8A1CD2-E312-22C3-647D-3730472A15E5}" dt="2023-12-29T05:24:24.253" v="692"/>
          <ac:spMkLst>
            <pc:docMk/>
            <pc:sldMk cId="60293920" sldId="265"/>
            <ac:spMk id="9" creationId="{E5C90626-0B5A-A786-CE6D-C7B3B842D57C}"/>
          </ac:spMkLst>
        </pc:spChg>
        <pc:spChg chg="add mod">
          <ac:chgData name="황승호" userId="S::hshziwo@knou.ac.kr::02091e71-17d1-4f7e-b9e7-2f21d55c6f23" providerId="AD" clId="Web-{3F8A1CD2-E312-22C3-647D-3730472A15E5}" dt="2023-12-29T05:25:30.505" v="708" actId="14100"/>
          <ac:spMkLst>
            <pc:docMk/>
            <pc:sldMk cId="60293920" sldId="265"/>
            <ac:spMk id="10" creationId="{47E4C2EE-0297-E0CE-4CF5-8EF4104D9638}"/>
          </ac:spMkLst>
        </pc:spChg>
        <pc:spChg chg="add mod">
          <ac:chgData name="황승호" userId="S::hshziwo@knou.ac.kr::02091e71-17d1-4f7e-b9e7-2f21d55c6f23" providerId="AD" clId="Web-{3F8A1CD2-E312-22C3-647D-3730472A15E5}" dt="2023-12-29T05:29:14.839" v="765" actId="14100"/>
          <ac:spMkLst>
            <pc:docMk/>
            <pc:sldMk cId="60293920" sldId="265"/>
            <ac:spMk id="11" creationId="{15AA6F3E-6856-B00D-E733-1D3F9D567116}"/>
          </ac:spMkLst>
        </pc:spChg>
        <pc:spChg chg="mod ord">
          <ac:chgData name="황승호" userId="S::hshziwo@knou.ac.kr::02091e71-17d1-4f7e-b9e7-2f21d55c6f23" providerId="AD" clId="Web-{3F8A1CD2-E312-22C3-647D-3730472A15E5}" dt="2023-12-29T04:11:51.904" v="229"/>
          <ac:spMkLst>
            <pc:docMk/>
            <pc:sldMk cId="60293920" sldId="265"/>
            <ac:spMk id="12" creationId="{1D354AC2-5D2B-F97A-9123-A99376092CC3}"/>
          </ac:spMkLst>
        </pc:spChg>
        <pc:spChg chg="mod ord">
          <ac:chgData name="황승호" userId="S::hshziwo@knou.ac.kr::02091e71-17d1-4f7e-b9e7-2f21d55c6f23" providerId="AD" clId="Web-{3F8A1CD2-E312-22C3-647D-3730472A15E5}" dt="2023-12-29T04:11:51.904" v="229"/>
          <ac:spMkLst>
            <pc:docMk/>
            <pc:sldMk cId="60293920" sldId="265"/>
            <ac:spMk id="14" creationId="{D480A33E-5822-BB16-C0F3-9ED58D6A6ABE}"/>
          </ac:spMkLst>
        </pc:spChg>
        <pc:spChg chg="mod ord">
          <ac:chgData name="황승호" userId="S::hshziwo@knou.ac.kr::02091e71-17d1-4f7e-b9e7-2f21d55c6f23" providerId="AD" clId="Web-{3F8A1CD2-E312-22C3-647D-3730472A15E5}" dt="2023-12-29T04:11:51.904" v="229"/>
          <ac:spMkLst>
            <pc:docMk/>
            <pc:sldMk cId="60293920" sldId="265"/>
            <ac:spMk id="16" creationId="{A2BD6DC1-9403-3870-D90E-DA74E016088F}"/>
          </ac:spMkLst>
        </pc:spChg>
        <pc:spChg chg="del mod ord">
          <ac:chgData name="황승호" userId="S::hshziwo@knou.ac.kr::02091e71-17d1-4f7e-b9e7-2f21d55c6f23" providerId="AD" clId="Web-{3F8A1CD2-E312-22C3-647D-3730472A15E5}" dt="2023-12-29T05:19:24.431" v="656"/>
          <ac:spMkLst>
            <pc:docMk/>
            <pc:sldMk cId="60293920" sldId="265"/>
            <ac:spMk id="48" creationId="{F1E23E92-DC01-1DBD-4109-B60AD1B88472}"/>
          </ac:spMkLst>
        </pc:spChg>
        <pc:spChg chg="add del">
          <ac:chgData name="황승호" userId="S::hshziwo@knou.ac.kr::02091e71-17d1-4f7e-b9e7-2f21d55c6f23" providerId="AD" clId="Web-{3F8A1CD2-E312-22C3-647D-3730472A15E5}" dt="2023-12-29T04:11:51.904" v="229"/>
          <ac:spMkLst>
            <pc:docMk/>
            <pc:sldMk cId="60293920" sldId="265"/>
            <ac:spMk id="53" creationId="{1A9F7B4E-B03D-4F64-BE33-00D074458D45}"/>
          </ac:spMkLst>
        </pc:spChg>
        <pc:spChg chg="add del">
          <ac:chgData name="황승호" userId="S::hshziwo@knou.ac.kr::02091e71-17d1-4f7e-b9e7-2f21d55c6f23" providerId="AD" clId="Web-{3F8A1CD2-E312-22C3-647D-3730472A15E5}" dt="2023-12-29T04:11:51.904" v="229"/>
          <ac:spMkLst>
            <pc:docMk/>
            <pc:sldMk cId="60293920" sldId="265"/>
            <ac:spMk id="55" creationId="{1CA8A97F-67F0-4D5F-A850-0C30727D1CE3}"/>
          </ac:spMkLst>
        </pc:spChg>
      </pc:sldChg>
      <pc:sldChg chg="addSp delSp modSp mod modClrScheme chgLayout">
        <pc:chgData name="황승호" userId="S::hshziwo@knou.ac.kr::02091e71-17d1-4f7e-b9e7-2f21d55c6f23" providerId="AD" clId="Web-{3F8A1CD2-E312-22C3-647D-3730472A15E5}" dt="2023-12-29T05:19:08.587" v="654" actId="20577"/>
        <pc:sldMkLst>
          <pc:docMk/>
          <pc:sldMk cId="1796405231" sldId="266"/>
        </pc:sldMkLst>
        <pc:spChg chg="mod ord">
          <ac:chgData name="황승호" userId="S::hshziwo@knou.ac.kr::02091e71-17d1-4f7e-b9e7-2f21d55c6f23" providerId="AD" clId="Web-{3F8A1CD2-E312-22C3-647D-3730472A15E5}" dt="2023-12-29T05:13:44.719" v="594" actId="20577"/>
          <ac:spMkLst>
            <pc:docMk/>
            <pc:sldMk cId="1796405231" sldId="266"/>
            <ac:spMk id="8" creationId="{6A3B2200-3695-57BA-FCDC-3B664320685F}"/>
          </ac:spMkLst>
        </pc:spChg>
        <pc:spChg chg="mod ord">
          <ac:chgData name="황승호" userId="S::hshziwo@knou.ac.kr::02091e71-17d1-4f7e-b9e7-2f21d55c6f23" providerId="AD" clId="Web-{3F8A1CD2-E312-22C3-647D-3730472A15E5}" dt="2023-12-29T04:11:48.467" v="228"/>
          <ac:spMkLst>
            <pc:docMk/>
            <pc:sldMk cId="1796405231" sldId="266"/>
            <ac:spMk id="12" creationId="{B081E8DB-F774-FC8C-EC85-9E0767831EEE}"/>
          </ac:spMkLst>
        </pc:spChg>
        <pc:spChg chg="mod ord">
          <ac:chgData name="황승호" userId="S::hshziwo@knou.ac.kr::02091e71-17d1-4f7e-b9e7-2f21d55c6f23" providerId="AD" clId="Web-{3F8A1CD2-E312-22C3-647D-3730472A15E5}" dt="2023-12-29T04:11:48.467" v="228"/>
          <ac:spMkLst>
            <pc:docMk/>
            <pc:sldMk cId="1796405231" sldId="266"/>
            <ac:spMk id="14" creationId="{C5EA07CB-AE8F-F31C-BDF7-813B58A07AED}"/>
          </ac:spMkLst>
        </pc:spChg>
        <pc:spChg chg="mod ord">
          <ac:chgData name="황승호" userId="S::hshziwo@knou.ac.kr::02091e71-17d1-4f7e-b9e7-2f21d55c6f23" providerId="AD" clId="Web-{3F8A1CD2-E312-22C3-647D-3730472A15E5}" dt="2023-12-29T04:11:48.467" v="228"/>
          <ac:spMkLst>
            <pc:docMk/>
            <pc:sldMk cId="1796405231" sldId="266"/>
            <ac:spMk id="16" creationId="{7D3B8BC5-04A9-6509-D7A3-4684C9129054}"/>
          </ac:spMkLst>
        </pc:spChg>
        <pc:spChg chg="mod ord">
          <ac:chgData name="황승호" userId="S::hshziwo@knou.ac.kr::02091e71-17d1-4f7e-b9e7-2f21d55c6f23" providerId="AD" clId="Web-{3F8A1CD2-E312-22C3-647D-3730472A15E5}" dt="2023-12-29T05:19:08.587" v="654" actId="20577"/>
          <ac:spMkLst>
            <pc:docMk/>
            <pc:sldMk cId="1796405231" sldId="266"/>
            <ac:spMk id="48" creationId="{F977B24E-4510-CC41-08E1-21E1941C85E2}"/>
          </ac:spMkLst>
        </pc:spChg>
        <pc:spChg chg="add del">
          <ac:chgData name="황승호" userId="S::hshziwo@knou.ac.kr::02091e71-17d1-4f7e-b9e7-2f21d55c6f23" providerId="AD" clId="Web-{3F8A1CD2-E312-22C3-647D-3730472A15E5}" dt="2023-12-29T04:11:48.467" v="228"/>
          <ac:spMkLst>
            <pc:docMk/>
            <pc:sldMk cId="1796405231" sldId="266"/>
            <ac:spMk id="53" creationId="{1A9F7B4E-B03D-4F64-BE33-00D074458D45}"/>
          </ac:spMkLst>
        </pc:spChg>
        <pc:spChg chg="add del">
          <ac:chgData name="황승호" userId="S::hshziwo@knou.ac.kr::02091e71-17d1-4f7e-b9e7-2f21d55c6f23" providerId="AD" clId="Web-{3F8A1CD2-E312-22C3-647D-3730472A15E5}" dt="2023-12-29T04:11:48.467" v="228"/>
          <ac:spMkLst>
            <pc:docMk/>
            <pc:sldMk cId="1796405231" sldId="266"/>
            <ac:spMk id="55" creationId="{1CA8A97F-67F0-4D5F-A850-0C30727D1CE3}"/>
          </ac:spMkLst>
        </pc:spChg>
      </pc:sldChg>
      <pc:sldChg chg="modSp del mod modClrScheme chgLayout">
        <pc:chgData name="황승호" userId="S::hshziwo@knou.ac.kr::02091e71-17d1-4f7e-b9e7-2f21d55c6f23" providerId="AD" clId="Web-{3F8A1CD2-E312-22C3-647D-3730472A15E5}" dt="2023-12-29T03:28:21.450" v="75"/>
        <pc:sldMkLst>
          <pc:docMk/>
          <pc:sldMk cId="2797465082" sldId="267"/>
        </pc:sldMkLst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797465082" sldId="267"/>
            <ac:spMk id="8" creationId="{01EE2991-7696-6DC9-CC4E-C50B3B2F2ED4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797465082" sldId="267"/>
            <ac:spMk id="12" creationId="{19532730-FC76-B8D0-6461-B3F61F6376D6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797465082" sldId="267"/>
            <ac:spMk id="14" creationId="{F4DEA446-6A38-2E43-3BDC-6B65F5CB4E75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797465082" sldId="267"/>
            <ac:spMk id="16" creationId="{8B54C5FF-B502-A98A-B96B-422136910177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2797465082" sldId="267"/>
            <ac:spMk id="48" creationId="{DB30EA5F-9E1F-4C48-0DEE-148DB9E2A34B}"/>
          </ac:spMkLst>
        </pc:spChg>
      </pc:sldChg>
      <pc:sldChg chg="addSp delSp modSp add mod replId modClrScheme setClrOvrMap delDesignElem chgLayout">
        <pc:chgData name="황승호" userId="S::hshziwo@knou.ac.kr::02091e71-17d1-4f7e-b9e7-2f21d55c6f23" providerId="AD" clId="Web-{3F8A1CD2-E312-22C3-647D-3730472A15E5}" dt="2023-12-29T03:33:26.989" v="129" actId="20577"/>
        <pc:sldMkLst>
          <pc:docMk/>
          <pc:sldMk cId="1266589155" sldId="268"/>
        </pc:sldMkLst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1266589155" sldId="268"/>
            <ac:spMk id="8" creationId="{CB6DDF77-8C97-6946-DFC6-52B82581A5F3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1266589155" sldId="268"/>
            <ac:spMk id="12" creationId="{E84468D9-8EB0-1702-15F8-B9A651872E4C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1266589155" sldId="268"/>
            <ac:spMk id="14" creationId="{994A8559-09F7-058C-60DD-5DE42CD3801F}"/>
          </ac:spMkLst>
        </pc:spChg>
        <pc:spChg chg="mod ord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1266589155" sldId="268"/>
            <ac:spMk id="16" creationId="{D5692B80-0CBD-A80A-1255-613B8D0689AA}"/>
          </ac:spMkLst>
        </pc:spChg>
        <pc:spChg chg="mod ord">
          <ac:chgData name="황승호" userId="S::hshziwo@knou.ac.kr::02091e71-17d1-4f7e-b9e7-2f21d55c6f23" providerId="AD" clId="Web-{3F8A1CD2-E312-22C3-647D-3730472A15E5}" dt="2023-12-29T03:33:26.989" v="129" actId="20577"/>
          <ac:spMkLst>
            <pc:docMk/>
            <pc:sldMk cId="1266589155" sldId="268"/>
            <ac:spMk id="48" creationId="{9C99BE50-49A4-F85A-9CA8-96B4118B270E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47" v="5"/>
          <ac:spMkLst>
            <pc:docMk/>
            <pc:sldMk cId="1266589155" sldId="268"/>
            <ac:spMk id="114" creationId="{03D91484-F3B4-1C20-1751-10FC0F3A1D92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47" v="5"/>
          <ac:spMkLst>
            <pc:docMk/>
            <pc:sldMk cId="1266589155" sldId="268"/>
            <ac:spMk id="115" creationId="{6D7E4972-0B40-41B1-4981-2A72468C0CB0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47" v="5"/>
          <ac:spMkLst>
            <pc:docMk/>
            <pc:sldMk cId="1266589155" sldId="268"/>
            <ac:spMk id="116" creationId="{02B3C074-77ED-8E8D-C790-EA99623D048E}"/>
          </ac:spMkLst>
        </pc:spChg>
        <pc:spChg chg="add del">
          <ac:chgData name="황승호" userId="S::hshziwo@knou.ac.kr::02091e71-17d1-4f7e-b9e7-2f21d55c6f23" providerId="AD" clId="Web-{3F8A1CD2-E312-22C3-647D-3730472A15E5}" dt="2023-12-29T03:18:57.534" v="2"/>
          <ac:spMkLst>
            <pc:docMk/>
            <pc:sldMk cId="1266589155" sldId="268"/>
            <ac:spMk id="121" creationId="{007891EC-4501-44ED-A8C8-B11B6DB767AB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15" v="4"/>
          <ac:spMkLst>
            <pc:docMk/>
            <pc:sldMk cId="1266589155" sldId="268"/>
            <ac:spMk id="125" creationId="{9F6380B4-6A1C-481E-8408-B4E6C75B9B81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15" v="4"/>
          <ac:spMkLst>
            <pc:docMk/>
            <pc:sldMk cId="1266589155" sldId="268"/>
            <ac:spMk id="126" creationId="{657F69E0-C4B0-4BEC-A689-4F8D877F05D4}"/>
          </ac:spMkLst>
        </pc:spChg>
        <pc:spChg chg="add del">
          <ac:chgData name="황승호" userId="S::hshziwo@knou.ac.kr::02091e71-17d1-4f7e-b9e7-2f21d55c6f23" providerId="AD" clId="Web-{3F8A1CD2-E312-22C3-647D-3730472A15E5}" dt="2023-12-29T03:19:21.315" v="4"/>
          <ac:spMkLst>
            <pc:docMk/>
            <pc:sldMk cId="1266589155" sldId="268"/>
            <ac:spMk id="127" creationId="{8F51725E-A483-43B2-A6F2-C44F502FE033}"/>
          </ac:spMkLst>
        </pc:spChg>
        <pc:spChg chg="add del">
          <ac:chgData name="황승호" userId="S::hshziwo@knou.ac.kr::02091e71-17d1-4f7e-b9e7-2f21d55c6f23" providerId="AD" clId="Web-{3F8A1CD2-E312-22C3-647D-3730472A15E5}" dt="2023-12-29T03:23:13.788" v="12"/>
          <ac:spMkLst>
            <pc:docMk/>
            <pc:sldMk cId="1266589155" sldId="268"/>
            <ac:spMk id="129" creationId="{007891EC-4501-44ED-A8C8-B11B6DB767AB}"/>
          </ac:spMkLst>
        </pc:spChg>
        <pc:picChg chg="mod">
          <ac:chgData name="황승호" userId="S::hshziwo@knou.ac.kr::02091e71-17d1-4f7e-b9e7-2f21d55c6f23" providerId="AD" clId="Web-{3F8A1CD2-E312-22C3-647D-3730472A15E5}" dt="2023-12-29T03:19:21.347" v="5"/>
          <ac:picMkLst>
            <pc:docMk/>
            <pc:sldMk cId="1266589155" sldId="268"/>
            <ac:picMk id="18" creationId="{603502C0-BA01-853F-B84B-800D3DAADE88}"/>
          </ac:picMkLst>
        </pc:picChg>
        <pc:cxnChg chg="add del">
          <ac:chgData name="황승호" userId="S::hshziwo@knou.ac.kr::02091e71-17d1-4f7e-b9e7-2f21d55c6f23" providerId="AD" clId="Web-{3F8A1CD2-E312-22C3-647D-3730472A15E5}" dt="2023-12-29T03:18:57.534" v="2"/>
          <ac:cxnSpMkLst>
            <pc:docMk/>
            <pc:sldMk cId="1266589155" sldId="268"/>
            <ac:cxnSpMk id="123" creationId="{34E5597F-CE67-4085-9548-E6A8036DA3BB}"/>
          </ac:cxnSpMkLst>
        </pc:cxnChg>
        <pc:cxnChg chg="add del">
          <ac:chgData name="황승호" userId="S::hshziwo@knou.ac.kr::02091e71-17d1-4f7e-b9e7-2f21d55c6f23" providerId="AD" clId="Web-{3F8A1CD2-E312-22C3-647D-3730472A15E5}" dt="2023-12-29T03:23:13.788" v="12"/>
          <ac:cxnSpMkLst>
            <pc:docMk/>
            <pc:sldMk cId="1266589155" sldId="268"/>
            <ac:cxnSpMk id="130" creationId="{34E5597F-CE67-4085-9548-E6A8036DA3BB}"/>
          </ac:cxnSpMkLst>
        </pc:cxnChg>
      </pc:sldChg>
      <pc:sldChg chg="modSp add del replId">
        <pc:chgData name="황승호" userId="S::hshziwo@knou.ac.kr::02091e71-17d1-4f7e-b9e7-2f21d55c6f23" providerId="AD" clId="Web-{3F8A1CD2-E312-22C3-647D-3730472A15E5}" dt="2023-12-29T03:27:28.996" v="44"/>
        <pc:sldMkLst>
          <pc:docMk/>
          <pc:sldMk cId="3527033781" sldId="269"/>
        </pc:sldMkLst>
        <pc:spChg chg="mod">
          <ac:chgData name="황승호" userId="S::hshziwo@knou.ac.kr::02091e71-17d1-4f7e-b9e7-2f21d55c6f23" providerId="AD" clId="Web-{3F8A1CD2-E312-22C3-647D-3730472A15E5}" dt="2023-12-29T03:26:59.371" v="42" actId="20577"/>
          <ac:spMkLst>
            <pc:docMk/>
            <pc:sldMk cId="3527033781" sldId="269"/>
            <ac:spMk id="8" creationId="{E1C3B5A1-A67B-4D3B-2C29-650FB431F440}"/>
          </ac:spMkLst>
        </pc:spChg>
      </pc:sldChg>
      <pc:sldChg chg="modSp add replId">
        <pc:chgData name="황승호" userId="S::hshziwo@knou.ac.kr::02091e71-17d1-4f7e-b9e7-2f21d55c6f23" providerId="AD" clId="Web-{3F8A1CD2-E312-22C3-647D-3730472A15E5}" dt="2023-12-29T05:34:47.442" v="824" actId="20577"/>
        <pc:sldMkLst>
          <pc:docMk/>
          <pc:sldMk cId="4020047327" sldId="270"/>
        </pc:sldMkLst>
        <pc:spChg chg="mod">
          <ac:chgData name="황승호" userId="S::hshziwo@knou.ac.kr::02091e71-17d1-4f7e-b9e7-2f21d55c6f23" providerId="AD" clId="Web-{3F8A1CD2-E312-22C3-647D-3730472A15E5}" dt="2023-12-29T03:28:14.528" v="74" actId="20577"/>
          <ac:spMkLst>
            <pc:docMk/>
            <pc:sldMk cId="4020047327" sldId="270"/>
            <ac:spMk id="8" creationId="{61AE7533-3164-D11C-D9EE-41FBF1D52B95}"/>
          </ac:spMkLst>
        </pc:spChg>
        <pc:spChg chg="mod">
          <ac:chgData name="황승호" userId="S::hshziwo@knou.ac.kr::02091e71-17d1-4f7e-b9e7-2f21d55c6f23" providerId="AD" clId="Web-{3F8A1CD2-E312-22C3-647D-3730472A15E5}" dt="2023-12-29T05:34:47.442" v="824" actId="20577"/>
          <ac:spMkLst>
            <pc:docMk/>
            <pc:sldMk cId="4020047327" sldId="270"/>
            <ac:spMk id="48" creationId="{EBC9A405-EB73-06EC-2CED-92CE2EAA9928}"/>
          </ac:spMkLst>
        </pc:spChg>
      </pc:sldChg>
      <pc:sldChg chg="addSp delSp modSp add replId">
        <pc:chgData name="황승호" userId="S::hshziwo@knou.ac.kr::02091e71-17d1-4f7e-b9e7-2f21d55c6f23" providerId="AD" clId="Web-{3F8A1CD2-E312-22C3-647D-3730472A15E5}" dt="2023-12-29T04:51:23.825" v="468" actId="20577"/>
        <pc:sldMkLst>
          <pc:docMk/>
          <pc:sldMk cId="519105757" sldId="271"/>
        </pc:sldMkLst>
        <pc:spChg chg="add del mod">
          <ac:chgData name="황승호" userId="S::hshziwo@knou.ac.kr::02091e71-17d1-4f7e-b9e7-2f21d55c6f23" providerId="AD" clId="Web-{3F8A1CD2-E312-22C3-647D-3730472A15E5}" dt="2023-12-29T04:19:54.492" v="290"/>
          <ac:spMkLst>
            <pc:docMk/>
            <pc:sldMk cId="519105757" sldId="271"/>
            <ac:spMk id="3" creationId="{62EF91C8-8567-E843-703D-12EA4D355571}"/>
          </ac:spMkLst>
        </pc:spChg>
        <pc:spChg chg="add mod">
          <ac:chgData name="황승호" userId="S::hshziwo@knou.ac.kr::02091e71-17d1-4f7e-b9e7-2f21d55c6f23" providerId="AD" clId="Web-{3F8A1CD2-E312-22C3-647D-3730472A15E5}" dt="2023-12-29T04:19:14.632" v="284" actId="14100"/>
          <ac:spMkLst>
            <pc:docMk/>
            <pc:sldMk cId="519105757" sldId="271"/>
            <ac:spMk id="5" creationId="{D290784A-31FD-1120-9397-1E73D72F8026}"/>
          </ac:spMkLst>
        </pc:spChg>
        <pc:spChg chg="add mod">
          <ac:chgData name="황승호" userId="S::hshziwo@knou.ac.kr::02091e71-17d1-4f7e-b9e7-2f21d55c6f23" providerId="AD" clId="Web-{3F8A1CD2-E312-22C3-647D-3730472A15E5}" dt="2023-12-29T04:25:53.583" v="387" actId="20577"/>
          <ac:spMkLst>
            <pc:docMk/>
            <pc:sldMk cId="519105757" sldId="271"/>
            <ac:spMk id="6" creationId="{66849A15-9118-30FD-7845-54EB55DCD1DE}"/>
          </ac:spMkLst>
        </pc:spChg>
        <pc:spChg chg="add del mod">
          <ac:chgData name="황승호" userId="S::hshziwo@knou.ac.kr::02091e71-17d1-4f7e-b9e7-2f21d55c6f23" providerId="AD" clId="Web-{3F8A1CD2-E312-22C3-647D-3730472A15E5}" dt="2023-12-29T04:22:17.610" v="305"/>
          <ac:spMkLst>
            <pc:docMk/>
            <pc:sldMk cId="519105757" sldId="271"/>
            <ac:spMk id="7" creationId="{765AFFC6-BA1C-F693-528D-F2B806389374}"/>
          </ac:spMkLst>
        </pc:spChg>
        <pc:spChg chg="mod">
          <ac:chgData name="황승호" userId="S::hshziwo@knou.ac.kr::02091e71-17d1-4f7e-b9e7-2f21d55c6f23" providerId="AD" clId="Web-{3F8A1CD2-E312-22C3-647D-3730472A15E5}" dt="2023-12-29T04:10:11.480" v="218" actId="20577"/>
          <ac:spMkLst>
            <pc:docMk/>
            <pc:sldMk cId="519105757" sldId="271"/>
            <ac:spMk id="8" creationId="{77F366C6-6B11-E96F-464B-73B05F0008FD}"/>
          </ac:spMkLst>
        </pc:spChg>
        <pc:spChg chg="add del mod">
          <ac:chgData name="황승호" userId="S::hshziwo@knou.ac.kr::02091e71-17d1-4f7e-b9e7-2f21d55c6f23" providerId="AD" clId="Web-{3F8A1CD2-E312-22C3-647D-3730472A15E5}" dt="2023-12-29T04:22:19.266" v="306"/>
          <ac:spMkLst>
            <pc:docMk/>
            <pc:sldMk cId="519105757" sldId="271"/>
            <ac:spMk id="9" creationId="{4FC51362-F1A3-2168-F6C9-5430FC0F436E}"/>
          </ac:spMkLst>
        </pc:spChg>
        <pc:spChg chg="add mod">
          <ac:chgData name="황승호" userId="S::hshziwo@knou.ac.kr::02091e71-17d1-4f7e-b9e7-2f21d55c6f23" providerId="AD" clId="Web-{3F8A1CD2-E312-22C3-647D-3730472A15E5}" dt="2023-12-29T04:51:23.825" v="468" actId="20577"/>
          <ac:spMkLst>
            <pc:docMk/>
            <pc:sldMk cId="519105757" sldId="271"/>
            <ac:spMk id="10" creationId="{BA19A0F5-A1FA-F344-C708-8A7892BA31DF}"/>
          </ac:spMkLst>
        </pc:spChg>
        <pc:spChg chg="add mod">
          <ac:chgData name="황승호" userId="S::hshziwo@knou.ac.kr::02091e71-17d1-4f7e-b9e7-2f21d55c6f23" providerId="AD" clId="Web-{3F8A1CD2-E312-22C3-647D-3730472A15E5}" dt="2023-12-29T04:23:30.643" v="341" actId="20577"/>
          <ac:spMkLst>
            <pc:docMk/>
            <pc:sldMk cId="519105757" sldId="271"/>
            <ac:spMk id="11" creationId="{16A60E0E-C8A7-27A8-6744-4E71D052E758}"/>
          </ac:spMkLst>
        </pc:spChg>
        <pc:spChg chg="add mod">
          <ac:chgData name="황승호" userId="S::hshziwo@knou.ac.kr::02091e71-17d1-4f7e-b9e7-2f21d55c6f23" providerId="AD" clId="Web-{3F8A1CD2-E312-22C3-647D-3730472A15E5}" dt="2023-12-29T04:27:11.553" v="409" actId="20577"/>
          <ac:spMkLst>
            <pc:docMk/>
            <pc:sldMk cId="519105757" sldId="271"/>
            <ac:spMk id="13" creationId="{677647D0-CFC2-2F7E-C789-4D390317198D}"/>
          </ac:spMkLst>
        </pc:spChg>
        <pc:spChg chg="add mod">
          <ac:chgData name="황승호" userId="S::hshziwo@knou.ac.kr::02091e71-17d1-4f7e-b9e7-2f21d55c6f23" providerId="AD" clId="Web-{3F8A1CD2-E312-22C3-647D-3730472A15E5}" dt="2023-12-29T04:27:27.600" v="413" actId="20577"/>
          <ac:spMkLst>
            <pc:docMk/>
            <pc:sldMk cId="519105757" sldId="271"/>
            <ac:spMk id="15" creationId="{3899D954-0430-CF37-F7B0-9D6B4D9B38A7}"/>
          </ac:spMkLst>
        </pc:spChg>
        <pc:spChg chg="add mod">
          <ac:chgData name="황승호" userId="S::hshziwo@knou.ac.kr::02091e71-17d1-4f7e-b9e7-2f21d55c6f23" providerId="AD" clId="Web-{3F8A1CD2-E312-22C3-647D-3730472A15E5}" dt="2023-12-29T04:28:17.713" v="432" actId="20577"/>
          <ac:spMkLst>
            <pc:docMk/>
            <pc:sldMk cId="519105757" sldId="271"/>
            <ac:spMk id="17" creationId="{6D293192-51BB-6AC9-2D61-0DE94E21FBEB}"/>
          </ac:spMkLst>
        </pc:spChg>
        <pc:spChg chg="add del mod">
          <ac:chgData name="황승호" userId="S::hshziwo@knou.ac.kr::02091e71-17d1-4f7e-b9e7-2f21d55c6f23" providerId="AD" clId="Web-{3F8A1CD2-E312-22C3-647D-3730472A15E5}" dt="2023-12-29T04:28:58.698" v="435"/>
          <ac:spMkLst>
            <pc:docMk/>
            <pc:sldMk cId="519105757" sldId="271"/>
            <ac:spMk id="19" creationId="{7749CC73-3B78-D50E-452B-6D0398E5A8D5}"/>
          </ac:spMkLst>
        </pc:spChg>
        <pc:spChg chg="add mod">
          <ac:chgData name="황승호" userId="S::hshziwo@knou.ac.kr::02091e71-17d1-4f7e-b9e7-2f21d55c6f23" providerId="AD" clId="Web-{3F8A1CD2-E312-22C3-647D-3730472A15E5}" dt="2023-12-29T04:29:13.557" v="439"/>
          <ac:spMkLst>
            <pc:docMk/>
            <pc:sldMk cId="519105757" sldId="271"/>
            <ac:spMk id="20" creationId="{0F90FFF6-F16B-C71C-7892-B94EC4E03C13}"/>
          </ac:spMkLst>
        </pc:spChg>
        <pc:spChg chg="add mod">
          <ac:chgData name="황승호" userId="S::hshziwo@knou.ac.kr::02091e71-17d1-4f7e-b9e7-2f21d55c6f23" providerId="AD" clId="Web-{3F8A1CD2-E312-22C3-647D-3730472A15E5}" dt="2023-12-29T04:29:19.886" v="441" actId="1076"/>
          <ac:spMkLst>
            <pc:docMk/>
            <pc:sldMk cId="519105757" sldId="271"/>
            <ac:spMk id="21" creationId="{8FDA766D-D3AB-F980-FA72-41C0059AF436}"/>
          </ac:spMkLst>
        </pc:spChg>
        <pc:spChg chg="del">
          <ac:chgData name="황승호" userId="S::hshziwo@knou.ac.kr::02091e71-17d1-4f7e-b9e7-2f21d55c6f23" providerId="AD" clId="Web-{3F8A1CD2-E312-22C3-647D-3730472A15E5}" dt="2023-12-29T04:10:05.012" v="214"/>
          <ac:spMkLst>
            <pc:docMk/>
            <pc:sldMk cId="519105757" sldId="271"/>
            <ac:spMk id="48" creationId="{C7463F0A-3790-C976-9E6E-746B4EE9A3F6}"/>
          </ac:spMkLst>
        </pc:spChg>
      </pc:sldChg>
      <pc:sldChg chg="addSp delSp modSp add del mod replId delDesignElem chgLayout">
        <pc:chgData name="황승호" userId="S::hshziwo@knou.ac.kr::02091e71-17d1-4f7e-b9e7-2f21d55c6f23" providerId="AD" clId="Web-{3F8A1CD2-E312-22C3-647D-3730472A15E5}" dt="2023-12-29T04:19:02.319" v="280"/>
        <pc:sldMkLst>
          <pc:docMk/>
          <pc:sldMk cId="1386041722" sldId="272"/>
        </pc:sldMkLst>
        <pc:spChg chg="mod ord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8" creationId="{CF020506-1307-327C-BBF0-DA847CCDFA0F}"/>
          </ac:spMkLst>
        </pc:spChg>
        <pc:spChg chg="mod ord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12" creationId="{72123464-57D5-D568-168D-96551A0EA521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14" creationId="{CF292160-D9F9-4BDD-450B-FCECD44989EB}"/>
          </ac:spMkLst>
        </pc:spChg>
        <pc:spChg chg="mod ord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16" creationId="{BF542CDF-A919-1BA2-341A-89F1ED39B723}"/>
          </ac:spMkLst>
        </pc:spChg>
        <pc:spChg chg="add del mod ord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48" creationId="{5D035242-72B2-932F-7A26-FB78EB432D5E}"/>
          </ac:spMkLst>
        </pc:spChg>
        <pc:spChg chg="add del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53" creationId="{47E30837-5466-F13B-39F5-45E375B11113}"/>
          </ac:spMkLst>
        </pc:spChg>
        <pc:spChg chg="add del">
          <ac:chgData name="황승호" userId="S::hshziwo@knou.ac.kr::02091e71-17d1-4f7e-b9e7-2f21d55c6f23" providerId="AD" clId="Web-{3F8A1CD2-E312-22C3-647D-3730472A15E5}" dt="2023-12-29T04:18:59.522" v="279"/>
          <ac:spMkLst>
            <pc:docMk/>
            <pc:sldMk cId="1386041722" sldId="272"/>
            <ac:spMk id="55" creationId="{882EFDC6-0E4A-5CB8-5B2A-CB8453BF2BE8}"/>
          </ac:spMkLst>
        </pc:spChg>
      </pc:sldChg>
      <pc:sldChg chg="addSp delSp modSp add replId">
        <pc:chgData name="황승호" userId="S::hshziwo@knou.ac.kr::02091e71-17d1-4f7e-b9e7-2f21d55c6f23" providerId="AD" clId="Web-{3F8A1CD2-E312-22C3-647D-3730472A15E5}" dt="2023-12-29T05:12:37.358" v="592" actId="20577"/>
        <pc:sldMkLst>
          <pc:docMk/>
          <pc:sldMk cId="3962041290" sldId="272"/>
        </pc:sldMkLst>
        <pc:spChg chg="add mod">
          <ac:chgData name="황승호" userId="S::hshziwo@knou.ac.kr::02091e71-17d1-4f7e-b9e7-2f21d55c6f23" providerId="AD" clId="Web-{3F8A1CD2-E312-22C3-647D-3730472A15E5}" dt="2023-12-29T05:08:14.570" v="502" actId="14100"/>
          <ac:spMkLst>
            <pc:docMk/>
            <pc:sldMk cId="3962041290" sldId="272"/>
            <ac:spMk id="2" creationId="{A2FB7376-C807-9484-209B-1065F84A073E}"/>
          </ac:spMkLst>
        </pc:spChg>
        <pc:spChg chg="add mod">
          <ac:chgData name="황승호" userId="S::hshziwo@knou.ac.kr::02091e71-17d1-4f7e-b9e7-2f21d55c6f23" providerId="AD" clId="Web-{3F8A1CD2-E312-22C3-647D-3730472A15E5}" dt="2023-12-29T05:10:23.245" v="541" actId="1076"/>
          <ac:spMkLst>
            <pc:docMk/>
            <pc:sldMk cId="3962041290" sldId="272"/>
            <ac:spMk id="3" creationId="{F4956F47-BC3C-C99A-5752-F1FD1D495FE6}"/>
          </ac:spMkLst>
        </pc:spChg>
        <pc:spChg chg="add mod">
          <ac:chgData name="황승호" userId="S::hshziwo@knou.ac.kr::02091e71-17d1-4f7e-b9e7-2f21d55c6f23" providerId="AD" clId="Web-{3F8A1CD2-E312-22C3-647D-3730472A15E5}" dt="2023-12-29T05:11:06.840" v="551" actId="20577"/>
          <ac:spMkLst>
            <pc:docMk/>
            <pc:sldMk cId="3962041290" sldId="272"/>
            <ac:spMk id="4" creationId="{F1AF30B7-6180-7B6F-720F-FEB00F0200E9}"/>
          </ac:spMkLst>
        </pc:spChg>
        <pc:spChg chg="mod">
          <ac:chgData name="황승호" userId="S::hshziwo@knou.ac.kr::02091e71-17d1-4f7e-b9e7-2f21d55c6f23" providerId="AD" clId="Web-{3F8A1CD2-E312-22C3-647D-3730472A15E5}" dt="2023-12-29T05:07:26.413" v="489" actId="20577"/>
          <ac:spMkLst>
            <pc:docMk/>
            <pc:sldMk cId="3962041290" sldId="272"/>
            <ac:spMk id="6" creationId="{A5C48A1A-7F39-5D60-CA98-06DA5FD31BD7}"/>
          </ac:spMkLst>
        </pc:spChg>
        <pc:spChg chg="add mod">
          <ac:chgData name="황승호" userId="S::hshziwo@knou.ac.kr::02091e71-17d1-4f7e-b9e7-2f21d55c6f23" providerId="AD" clId="Web-{3F8A1CD2-E312-22C3-647D-3730472A15E5}" dt="2023-12-29T05:12:02.467" v="578" actId="20577"/>
          <ac:spMkLst>
            <pc:docMk/>
            <pc:sldMk cId="3962041290" sldId="272"/>
            <ac:spMk id="7" creationId="{CF4F8428-7814-0A6C-1DEC-629FC4CA717E}"/>
          </ac:spMkLst>
        </pc:spChg>
        <pc:spChg chg="mod">
          <ac:chgData name="황승호" userId="S::hshziwo@knou.ac.kr::02091e71-17d1-4f7e-b9e7-2f21d55c6f23" providerId="AD" clId="Web-{3F8A1CD2-E312-22C3-647D-3730472A15E5}" dt="2023-12-29T04:52:03.873" v="475" actId="20577"/>
          <ac:spMkLst>
            <pc:docMk/>
            <pc:sldMk cId="3962041290" sldId="272"/>
            <ac:spMk id="8" creationId="{6D891201-7D63-89FC-A491-9E49CC76246B}"/>
          </ac:spMkLst>
        </pc:spChg>
        <pc:spChg chg="add mod">
          <ac:chgData name="황승호" userId="S::hshziwo@knou.ac.kr::02091e71-17d1-4f7e-b9e7-2f21d55c6f23" providerId="AD" clId="Web-{3F8A1CD2-E312-22C3-647D-3730472A15E5}" dt="2023-12-29T05:12:37.358" v="592" actId="20577"/>
          <ac:spMkLst>
            <pc:docMk/>
            <pc:sldMk cId="3962041290" sldId="272"/>
            <ac:spMk id="9" creationId="{42E7C13E-D814-435E-701D-B50981BCB0B1}"/>
          </ac:spMkLst>
        </pc:spChg>
        <pc:spChg chg="mod">
          <ac:chgData name="황승호" userId="S::hshziwo@knou.ac.kr::02091e71-17d1-4f7e-b9e7-2f21d55c6f23" providerId="AD" clId="Web-{3F8A1CD2-E312-22C3-647D-3730472A15E5}" dt="2023-12-29T05:10:18.495" v="540" actId="20577"/>
          <ac:spMkLst>
            <pc:docMk/>
            <pc:sldMk cId="3962041290" sldId="272"/>
            <ac:spMk id="10" creationId="{F25E6483-E55C-931E-D3CB-CB029DD3BB9B}"/>
          </ac:spMkLst>
        </pc:spChg>
        <pc:spChg chg="mod">
          <ac:chgData name="황승호" userId="S::hshziwo@knou.ac.kr::02091e71-17d1-4f7e-b9e7-2f21d55c6f23" providerId="AD" clId="Web-{3F8A1CD2-E312-22C3-647D-3730472A15E5}" dt="2023-12-29T05:12:14.295" v="584" actId="20577"/>
          <ac:spMkLst>
            <pc:docMk/>
            <pc:sldMk cId="3962041290" sldId="272"/>
            <ac:spMk id="11" creationId="{0F297A86-B837-D308-0A0B-484719DE1669}"/>
          </ac:spMkLst>
        </pc:spChg>
        <pc:spChg chg="del">
          <ac:chgData name="황승호" userId="S::hshziwo@knou.ac.kr::02091e71-17d1-4f7e-b9e7-2f21d55c6f23" providerId="AD" clId="Web-{3F8A1CD2-E312-22C3-647D-3730472A15E5}" dt="2023-12-29T05:07:15.131" v="476"/>
          <ac:spMkLst>
            <pc:docMk/>
            <pc:sldMk cId="3962041290" sldId="272"/>
            <ac:spMk id="13" creationId="{1550CE3C-8DF4-B7D4-72C4-39CD31A995F4}"/>
          </ac:spMkLst>
        </pc:spChg>
        <pc:spChg chg="del">
          <ac:chgData name="황승호" userId="S::hshziwo@knou.ac.kr::02091e71-17d1-4f7e-b9e7-2f21d55c6f23" providerId="AD" clId="Web-{3F8A1CD2-E312-22C3-647D-3730472A15E5}" dt="2023-12-29T05:07:15.881" v="477"/>
          <ac:spMkLst>
            <pc:docMk/>
            <pc:sldMk cId="3962041290" sldId="272"/>
            <ac:spMk id="15" creationId="{744DC205-2BB1-B92D-1AE5-F9C05CF3AD07}"/>
          </ac:spMkLst>
        </pc:spChg>
        <pc:spChg chg="mod">
          <ac:chgData name="황승호" userId="S::hshziwo@knou.ac.kr::02091e71-17d1-4f7e-b9e7-2f21d55c6f23" providerId="AD" clId="Web-{3F8A1CD2-E312-22C3-647D-3730472A15E5}" dt="2023-12-29T05:10:43.152" v="546" actId="20577"/>
          <ac:spMkLst>
            <pc:docMk/>
            <pc:sldMk cId="3962041290" sldId="272"/>
            <ac:spMk id="17" creationId="{6C832369-6CF4-C575-951D-1E453100D309}"/>
          </ac:spMkLst>
        </pc:spChg>
        <pc:spChg chg="del">
          <ac:chgData name="황승호" userId="S::hshziwo@knou.ac.kr::02091e71-17d1-4f7e-b9e7-2f21d55c6f23" providerId="AD" clId="Web-{3F8A1CD2-E312-22C3-647D-3730472A15E5}" dt="2023-12-29T05:07:29.522" v="490"/>
          <ac:spMkLst>
            <pc:docMk/>
            <pc:sldMk cId="3962041290" sldId="272"/>
            <ac:spMk id="20" creationId="{016AED75-2949-B053-9CC2-0E169B47E2B3}"/>
          </ac:spMkLst>
        </pc:spChg>
        <pc:spChg chg="del">
          <ac:chgData name="황승호" userId="S::hshziwo@knou.ac.kr::02091e71-17d1-4f7e-b9e7-2f21d55c6f23" providerId="AD" clId="Web-{3F8A1CD2-E312-22C3-647D-3730472A15E5}" dt="2023-12-29T05:09:39.385" v="530"/>
          <ac:spMkLst>
            <pc:docMk/>
            <pc:sldMk cId="3962041290" sldId="272"/>
            <ac:spMk id="21" creationId="{73614160-70B7-0164-5CD2-1661588EE704}"/>
          </ac:spMkLst>
        </pc:spChg>
      </pc:sldChg>
      <pc:sldChg chg="add del replId">
        <pc:chgData name="황승호" userId="S::hshziwo@knou.ac.kr::02091e71-17d1-4f7e-b9e7-2f21d55c6f23" providerId="AD" clId="Web-{3F8A1CD2-E312-22C3-647D-3730472A15E5}" dt="2023-12-29T05:33:26.111" v="789"/>
        <pc:sldMkLst>
          <pc:docMk/>
          <pc:sldMk cId="789823059" sldId="273"/>
        </pc:sldMkLst>
      </pc:sldChg>
      <pc:sldChg chg="addSp delSp modSp add replId">
        <pc:chgData name="황승호" userId="S::hshziwo@knou.ac.kr::02091e71-17d1-4f7e-b9e7-2f21d55c6f23" providerId="AD" clId="Web-{3F8A1CD2-E312-22C3-647D-3730472A15E5}" dt="2023-12-29T05:32:32.344" v="788" actId="20577"/>
        <pc:sldMkLst>
          <pc:docMk/>
          <pc:sldMk cId="1069366386" sldId="274"/>
        </pc:sldMkLst>
        <pc:spChg chg="add del mod">
          <ac:chgData name="황승호" userId="S::hshziwo@knou.ac.kr::02091e71-17d1-4f7e-b9e7-2f21d55c6f23" providerId="AD" clId="Web-{3F8A1CD2-E312-22C3-647D-3730472A15E5}" dt="2023-12-29T05:27:24.414" v="724"/>
          <ac:spMkLst>
            <pc:docMk/>
            <pc:sldMk cId="1069366386" sldId="274"/>
            <ac:spMk id="2" creationId="{49B4CF84-35DA-970B-2769-47FD1727517A}"/>
          </ac:spMkLst>
        </pc:spChg>
        <pc:spChg chg="mod">
          <ac:chgData name="황승호" userId="S::hshziwo@knou.ac.kr::02091e71-17d1-4f7e-b9e7-2f21d55c6f23" providerId="AD" clId="Web-{3F8A1CD2-E312-22C3-647D-3730472A15E5}" dt="2023-12-29T05:26:21.381" v="716" actId="20577"/>
          <ac:spMkLst>
            <pc:docMk/>
            <pc:sldMk cId="1069366386" sldId="274"/>
            <ac:spMk id="8" creationId="{7A4D35C6-37C6-79CA-F128-CCCB649B2C6C}"/>
          </ac:spMkLst>
        </pc:spChg>
        <pc:spChg chg="add mod">
          <ac:chgData name="황승호" userId="S::hshziwo@knou.ac.kr::02091e71-17d1-4f7e-b9e7-2f21d55c6f23" providerId="AD" clId="Web-{3F8A1CD2-E312-22C3-647D-3730472A15E5}" dt="2023-12-29T05:28:41.042" v="758" actId="1076"/>
          <ac:spMkLst>
            <pc:docMk/>
            <pc:sldMk cId="1069366386" sldId="274"/>
            <ac:spMk id="9" creationId="{71675122-9E03-F84C-C3F4-FA8353A2F2BB}"/>
          </ac:spMkLst>
        </pc:spChg>
        <pc:spChg chg="mod">
          <ac:chgData name="황승호" userId="S::hshziwo@knou.ac.kr::02091e71-17d1-4f7e-b9e7-2f21d55c6f23" providerId="AD" clId="Web-{3F8A1CD2-E312-22C3-647D-3730472A15E5}" dt="2023-12-29T05:26:33.866" v="721" actId="20577"/>
          <ac:spMkLst>
            <pc:docMk/>
            <pc:sldMk cId="1069366386" sldId="274"/>
            <ac:spMk id="10" creationId="{B9B85F2F-E6EB-184B-B58F-CC0E78D8E7E6}"/>
          </ac:spMkLst>
        </pc:spChg>
        <pc:spChg chg="mod">
          <ac:chgData name="황승호" userId="S::hshziwo@knou.ac.kr::02091e71-17d1-4f7e-b9e7-2f21d55c6f23" providerId="AD" clId="Web-{3F8A1CD2-E312-22C3-647D-3730472A15E5}" dt="2023-12-29T05:28:31.838" v="755" actId="14100"/>
          <ac:spMkLst>
            <pc:docMk/>
            <pc:sldMk cId="1069366386" sldId="274"/>
            <ac:spMk id="11" creationId="{040F2069-F8A7-2809-949E-FDBCC7AC32B8}"/>
          </ac:spMkLst>
        </pc:spChg>
        <pc:spChg chg="add mod">
          <ac:chgData name="황승호" userId="S::hshziwo@knou.ac.kr::02091e71-17d1-4f7e-b9e7-2f21d55c6f23" providerId="AD" clId="Web-{3F8A1CD2-E312-22C3-647D-3730472A15E5}" dt="2023-12-29T05:28:54.433" v="762" actId="14100"/>
          <ac:spMkLst>
            <pc:docMk/>
            <pc:sldMk cId="1069366386" sldId="274"/>
            <ac:spMk id="13" creationId="{E2568D3C-FAFC-3A70-D550-A567A356B490}"/>
          </ac:spMkLst>
        </pc:spChg>
        <pc:spChg chg="add mod">
          <ac:chgData name="황승호" userId="S::hshziwo@knou.ac.kr::02091e71-17d1-4f7e-b9e7-2f21d55c6f23" providerId="AD" clId="Web-{3F8A1CD2-E312-22C3-647D-3730472A15E5}" dt="2023-12-29T05:28:48.651" v="760" actId="14100"/>
          <ac:spMkLst>
            <pc:docMk/>
            <pc:sldMk cId="1069366386" sldId="274"/>
            <ac:spMk id="15" creationId="{37923ED6-86A9-2C8E-BC9D-B11CA0D23F31}"/>
          </ac:spMkLst>
        </pc:spChg>
        <pc:spChg chg="add mod">
          <ac:chgData name="황승호" userId="S::hshziwo@knou.ac.kr::02091e71-17d1-4f7e-b9e7-2f21d55c6f23" providerId="AD" clId="Web-{3F8A1CD2-E312-22C3-647D-3730472A15E5}" dt="2023-12-29T05:30:47.826" v="774" actId="14100"/>
          <ac:spMkLst>
            <pc:docMk/>
            <pc:sldMk cId="1069366386" sldId="274"/>
            <ac:spMk id="17" creationId="{9287543A-9358-C1B6-B147-566BDA97B21C}"/>
          </ac:spMkLst>
        </pc:spChg>
        <pc:spChg chg="add mod">
          <ac:chgData name="황승호" userId="S::hshziwo@knou.ac.kr::02091e71-17d1-4f7e-b9e7-2f21d55c6f23" providerId="AD" clId="Web-{3F8A1CD2-E312-22C3-647D-3730472A15E5}" dt="2023-12-29T05:32:08.641" v="780" actId="20577"/>
          <ac:spMkLst>
            <pc:docMk/>
            <pc:sldMk cId="1069366386" sldId="274"/>
            <ac:spMk id="19" creationId="{B99C17D8-E604-557B-C764-A19436A320FC}"/>
          </ac:spMkLst>
        </pc:spChg>
        <pc:spChg chg="add mod">
          <ac:chgData name="황승호" userId="S::hshziwo@knou.ac.kr::02091e71-17d1-4f7e-b9e7-2f21d55c6f23" providerId="AD" clId="Web-{3F8A1CD2-E312-22C3-647D-3730472A15E5}" dt="2023-12-29T05:32:32.344" v="788" actId="20577"/>
          <ac:spMkLst>
            <pc:docMk/>
            <pc:sldMk cId="1069366386" sldId="274"/>
            <ac:spMk id="20" creationId="{2D9160D0-C8C8-A5D8-B009-6405B0FAD09C}"/>
          </ac:spMkLst>
        </pc:spChg>
      </pc:sldChg>
      <pc:sldMasterChg chg="add del addSldLayout delSldLayout">
        <pc:chgData name="황승호" userId="S::hshziwo@knou.ac.kr::02091e71-17d1-4f7e-b9e7-2f21d55c6f23" providerId="AD" clId="Web-{3F8A1CD2-E312-22C3-647D-3730472A15E5}" dt="2023-12-29T03:23:13.788" v="12"/>
        <pc:sldMasterMkLst>
          <pc:docMk/>
          <pc:sldMasterMk cId="1467658267" sldId="2147483842"/>
        </pc:sldMasterMkLst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1673942320" sldId="2147483831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105875295" sldId="2147483832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680198167" sldId="2147483833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4095515674" sldId="2147483834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042711176" sldId="2147483835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4019582952" sldId="2147483836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200828558" sldId="2147483837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3452093860" sldId="2147483838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112197343" sldId="2147483839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2381827793" sldId="2147483840"/>
          </pc:sldLayoutMkLst>
        </pc:sldLayoutChg>
        <pc:sldLayoutChg chg="add del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467658267" sldId="2147483842"/>
            <pc:sldLayoutMk cId="808272101" sldId="2147483841"/>
          </pc:sldLayoutMkLst>
        </pc:sldLayoutChg>
      </pc:sldMasterChg>
      <pc:sldMasterChg chg="add del addSldLayout delSldLayout modSldLayout">
        <pc:chgData name="황승호" userId="S::hshziwo@knou.ac.kr::02091e71-17d1-4f7e-b9e7-2f21d55c6f23" providerId="AD" clId="Web-{3F8A1CD2-E312-22C3-647D-3730472A15E5}" dt="2023-12-29T03:23:13.788" v="12"/>
        <pc:sldMasterMkLst>
          <pc:docMk/>
          <pc:sldMasterMk cId="1654064553" sldId="2147483843"/>
        </pc:sldMasterMkLst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932085380" sldId="2147483844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210478060" sldId="2147483845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4077951448" sldId="2147483846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2824920914" sldId="2147483847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210164360" sldId="2147483848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2493662983" sldId="2147483849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3926211539" sldId="2147483850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4269155176" sldId="2147483851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3634011954" sldId="2147483852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86889974" sldId="2147483853"/>
          </pc:sldLayoutMkLst>
        </pc:sldLayoutChg>
        <pc:sldLayoutChg chg="add del mod replId">
          <pc:chgData name="황승호" userId="S::hshziwo@knou.ac.kr::02091e71-17d1-4f7e-b9e7-2f21d55c6f23" providerId="AD" clId="Web-{3F8A1CD2-E312-22C3-647D-3730472A15E5}" dt="2023-12-29T03:23:13.788" v="12"/>
          <pc:sldLayoutMkLst>
            <pc:docMk/>
            <pc:sldMasterMk cId="1654064553" sldId="2147483843"/>
            <pc:sldLayoutMk cId="1350092960" sldId="2147483854"/>
          </pc:sldLayoutMkLst>
        </pc:sldLayoutChg>
      </pc:sldMasterChg>
    </pc:docChg>
  </pc:docChgLst>
  <pc:docChgLst>
    <pc:chgData name="황승호" userId="S::hshziwo@knou.ac.kr::02091e71-17d1-4f7e-b9e7-2f21d55c6f23" providerId="AD" clId="Web-{B1DCDAA8-DB61-02AF-3C49-016E236FBBDF}"/>
    <pc:docChg chg="modSld">
      <pc:chgData name="황승호" userId="S::hshziwo@knou.ac.kr::02091e71-17d1-4f7e-b9e7-2f21d55c6f23" providerId="AD" clId="Web-{B1DCDAA8-DB61-02AF-3C49-016E236FBBDF}" dt="2023-12-29T05:47:42.487" v="3" actId="20577"/>
      <pc:docMkLst>
        <pc:docMk/>
      </pc:docMkLst>
      <pc:sldChg chg="modSp">
        <pc:chgData name="황승호" userId="S::hshziwo@knou.ac.kr::02091e71-17d1-4f7e-b9e7-2f21d55c6f23" providerId="AD" clId="Web-{B1DCDAA8-DB61-02AF-3C49-016E236FBBDF}" dt="2023-12-29T05:47:42.487" v="3" actId="20577"/>
        <pc:sldMkLst>
          <pc:docMk/>
          <pc:sldMk cId="1266589155" sldId="268"/>
        </pc:sldMkLst>
        <pc:spChg chg="mod">
          <ac:chgData name="황승호" userId="S::hshziwo@knou.ac.kr::02091e71-17d1-4f7e-b9e7-2f21d55c6f23" providerId="AD" clId="Web-{B1DCDAA8-DB61-02AF-3C49-016E236FBBDF}" dt="2023-12-29T05:47:42.487" v="3" actId="20577"/>
          <ac:spMkLst>
            <pc:docMk/>
            <pc:sldMk cId="1266589155" sldId="268"/>
            <ac:spMk id="48" creationId="{9C99BE50-49A4-F85A-9CA8-96B4118B270E}"/>
          </ac:spMkLst>
        </pc:spChg>
      </pc:sldChg>
    </pc:docChg>
  </pc:docChgLst>
  <pc:docChgLst>
    <pc:chgData name="황승호" userId="S::hshziwo@knou.ac.kr::02091e71-17d1-4f7e-b9e7-2f21d55c6f23" providerId="AD" clId="Web-{D42A148B-A17C-4C49-AFDA-E2756CA25468}"/>
    <pc:docChg chg="addSld delSld modSld addMainMaster delMainMaster">
      <pc:chgData name="황승호" userId="S::hshziwo@knou.ac.kr::02091e71-17d1-4f7e-b9e7-2f21d55c6f23" providerId="AD" clId="Web-{D42A148B-A17C-4C49-AFDA-E2756CA25468}" dt="2023-12-27T10:47:38.237" v="29"/>
      <pc:docMkLst>
        <pc:docMk/>
      </pc:docMkLst>
      <pc:sldChg chg="addSp delSp modSp del mod setBg modClrScheme delDesignElem chgLayout">
        <pc:chgData name="황승호" userId="S::hshziwo@knou.ac.kr::02091e71-17d1-4f7e-b9e7-2f21d55c6f23" providerId="AD" clId="Web-{D42A148B-A17C-4C49-AFDA-E2756CA25468}" dt="2023-12-27T10:46:31.735" v="11"/>
        <pc:sldMkLst>
          <pc:docMk/>
          <pc:sldMk cId="3569210928" sldId="256"/>
        </pc:sldMkLst>
        <pc:spChg chg="add del mod or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2" creationId="{00000000-0000-0000-0000-000000000000}"/>
          </ac:spMkLst>
        </pc:spChg>
        <pc:spChg chg="add del mod or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3" creationId="{00000000-0000-0000-0000-000000000000}"/>
          </ac:spMkLst>
        </pc:spChg>
        <pc:spChg chg="add del">
          <ac:chgData name="황승호" userId="S::hshziwo@knou.ac.kr::02091e71-17d1-4f7e-b9e7-2f21d55c6f23" providerId="AD" clId="Web-{D42A148B-A17C-4C49-AFDA-E2756CA25468}" dt="2023-12-27T10:45:17.890" v="1"/>
          <ac:spMkLst>
            <pc:docMk/>
            <pc:sldMk cId="3569210928" sldId="256"/>
            <ac:spMk id="9" creationId="{DF0CAD46-2E46-44EB-A063-C05881768CE6}"/>
          </ac:spMkLst>
        </pc:spChg>
        <pc:spChg chg="add del">
          <ac:chgData name="황승호" userId="S::hshziwo@knou.ac.kr::02091e71-17d1-4f7e-b9e7-2f21d55c6f23" providerId="AD" clId="Web-{D42A148B-A17C-4C49-AFDA-E2756CA25468}" dt="2023-12-27T10:45:17.890" v="1"/>
          <ac:spMkLst>
            <pc:docMk/>
            <pc:sldMk cId="3569210928" sldId="256"/>
            <ac:spMk id="11" creationId="{DE8A7E9B-3161-4AE7-B85C-EE3D7786D549}"/>
          </ac:spMkLst>
        </pc:spChg>
        <pc:spChg chg="add del">
          <ac:chgData name="황승호" userId="S::hshziwo@knou.ac.kr::02091e71-17d1-4f7e-b9e7-2f21d55c6f23" providerId="AD" clId="Web-{D42A148B-A17C-4C49-AFDA-E2756CA25468}" dt="2023-12-27T10:45:31.890" v="3"/>
          <ac:spMkLst>
            <pc:docMk/>
            <pc:sldMk cId="3569210928" sldId="256"/>
            <ac:spMk id="18" creationId="{644DFB53-C7FE-4BC7-BA96-83262BE09953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6.141" v="6"/>
          <ac:spMkLst>
            <pc:docMk/>
            <pc:sldMk cId="3569210928" sldId="256"/>
            <ac:spMk id="24" creationId="{DF5AEEEA-C760-4292-993F-DE87AED759C1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6.141" v="6"/>
          <ac:spMkLst>
            <pc:docMk/>
            <pc:sldMk cId="3569210928" sldId="256"/>
            <ac:spMk id="26" creationId="{6D4893E4-C8BF-4FAD-8D6A-80BEA5802514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6.141" v="6"/>
          <ac:spMkLst>
            <pc:docMk/>
            <pc:sldMk cId="3569210928" sldId="256"/>
            <ac:spMk id="28" creationId="{136942C3-91AC-4FA1-824B-F446C8709FDA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6.141" v="6"/>
          <ac:spMkLst>
            <pc:docMk/>
            <pc:sldMk cId="3569210928" sldId="256"/>
            <ac:spMk id="30" creationId="{54F1E905-35D9-4FC6-9058-55FDD453EBBA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6.141" v="6"/>
          <ac:spMkLst>
            <pc:docMk/>
            <pc:sldMk cId="3569210928" sldId="256"/>
            <ac:spMk id="32" creationId="{08EC9005-5705-4BF3-9E28-A32B3886CE50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8.609" v="8"/>
          <ac:spMkLst>
            <pc:docMk/>
            <pc:sldMk cId="3569210928" sldId="256"/>
            <ac:spMk id="34" creationId="{93AD8CB5-21C3-4A23-85FC-9F829364813F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8.609" v="8"/>
          <ac:spMkLst>
            <pc:docMk/>
            <pc:sldMk cId="3569210928" sldId="256"/>
            <ac:spMk id="35" creationId="{E0BA1E29-6B4E-4DB4-8C92-84293BC9E84C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8.609" v="8"/>
          <ac:spMkLst>
            <pc:docMk/>
            <pc:sldMk cId="3569210928" sldId="256"/>
            <ac:spMk id="36" creationId="{A747ACEA-022F-4B50-95C2-8E72A4354531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8.609" v="8"/>
          <ac:spMkLst>
            <pc:docMk/>
            <pc:sldMk cId="3569210928" sldId="256"/>
            <ac:spMk id="37" creationId="{1F23AA28-8D1C-46B1-BD58-1CF923140639}"/>
          </ac:spMkLst>
        </pc:spChg>
        <pc:spChg chg="add del mod">
          <ac:chgData name="황승호" userId="S::hshziwo@knou.ac.kr::02091e71-17d1-4f7e-b9e7-2f21d55c6f23" providerId="AD" clId="Web-{D42A148B-A17C-4C49-AFDA-E2756CA25468}" dt="2023-12-27T10:45:58.609" v="8"/>
          <ac:spMkLst>
            <pc:docMk/>
            <pc:sldMk cId="3569210928" sldId="256"/>
            <ac:spMk id="38" creationId="{9079F938-31E8-465A-A263-CF054575354E}"/>
          </ac:spMkLst>
        </pc:spChg>
        <pc:spChg chg="add mo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40" creationId="{27BD5512-C0F3-439D-A367-9A8CD4777AE8}"/>
          </ac:spMkLst>
        </pc:spChg>
        <pc:spChg chg="add mo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41" creationId="{31112654-CCBC-4926-978F-3C603A88ECF8}"/>
          </ac:spMkLst>
        </pc:spChg>
        <pc:spChg chg="add mo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42" creationId="{12315142-A00B-443A-951A-2F238D35A2C0}"/>
          </ac:spMkLst>
        </pc:spChg>
        <pc:spChg chg="add mo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43" creationId="{A730E17C-2354-4000-87C9-31FF6B379BAF}"/>
          </ac:spMkLst>
        </pc:spChg>
        <pc:spChg chg="add mod">
          <ac:chgData name="황승호" userId="S::hshziwo@knou.ac.kr::02091e71-17d1-4f7e-b9e7-2f21d55c6f23" providerId="AD" clId="Web-{D42A148B-A17C-4C49-AFDA-E2756CA25468}" dt="2023-12-27T10:45:58.625" v="9"/>
          <ac:spMkLst>
            <pc:docMk/>
            <pc:sldMk cId="3569210928" sldId="256"/>
            <ac:spMk id="44" creationId="{5567017F-B060-413D-AE1E-4429A5231435}"/>
          </ac:spMkLst>
        </pc:spChg>
        <pc:grpChg chg="add del">
          <ac:chgData name="황승호" userId="S::hshziwo@knou.ac.kr::02091e71-17d1-4f7e-b9e7-2f21d55c6f23" providerId="AD" clId="Web-{D42A148B-A17C-4C49-AFDA-E2756CA25468}" dt="2023-12-27T10:45:17.890" v="1"/>
          <ac:grpSpMkLst>
            <pc:docMk/>
            <pc:sldMk cId="3569210928" sldId="256"/>
            <ac:grpSpMk id="13" creationId="{C3E45FAB-3768-4529-B0E8-A0E9BE5E382B}"/>
          </ac:grpSpMkLst>
        </pc:grpChg>
        <pc:picChg chg="add del">
          <ac:chgData name="황승호" userId="S::hshziwo@knou.ac.kr::02091e71-17d1-4f7e-b9e7-2f21d55c6f23" providerId="AD" clId="Web-{D42A148B-A17C-4C49-AFDA-E2756CA25468}" dt="2023-12-27T10:45:17.890" v="1"/>
          <ac:picMkLst>
            <pc:docMk/>
            <pc:sldMk cId="3569210928" sldId="256"/>
            <ac:picMk id="4" creationId="{719DFBD7-B9D0-4224-D8D7-322F8FCF8800}"/>
          </ac:picMkLst>
        </pc:picChg>
        <pc:picChg chg="add mod">
          <ac:chgData name="황승호" userId="S::hshziwo@knou.ac.kr::02091e71-17d1-4f7e-b9e7-2f21d55c6f23" providerId="AD" clId="Web-{D42A148B-A17C-4C49-AFDA-E2756CA25468}" dt="2023-12-27T10:45:58.625" v="9"/>
          <ac:picMkLst>
            <pc:docMk/>
            <pc:sldMk cId="3569210928" sldId="256"/>
            <ac:picMk id="19" creationId="{50B6EB57-30BE-85FD-A7D5-B49548F722A0}"/>
          </ac:picMkLst>
        </pc:picChg>
      </pc:sldChg>
      <pc:sldChg chg="addSp delSp modSp new mod setBg modClrScheme setClrOvrMap delDesignElem chgLayout">
        <pc:chgData name="황승호" userId="S::hshziwo@knou.ac.kr::02091e71-17d1-4f7e-b9e7-2f21d55c6f23" providerId="AD" clId="Web-{D42A148B-A17C-4C49-AFDA-E2756CA25468}" dt="2023-12-27T10:47:38.237" v="29"/>
        <pc:sldMkLst>
          <pc:docMk/>
          <pc:sldMk cId="2927426846" sldId="257"/>
        </pc:sldMkLst>
        <pc:spChg chg="del">
          <ac:chgData name="황승호" userId="S::hshziwo@knou.ac.kr::02091e71-17d1-4f7e-b9e7-2f21d55c6f23" providerId="AD" clId="Web-{D42A148B-A17C-4C49-AFDA-E2756CA25468}" dt="2023-12-27T10:46:34.220" v="12"/>
          <ac:spMkLst>
            <pc:docMk/>
            <pc:sldMk cId="2927426846" sldId="257"/>
            <ac:spMk id="2" creationId="{6D8A23A5-51E2-EF93-3F4C-20F733A45F45}"/>
          </ac:spMkLst>
        </pc:spChg>
        <pc:spChg chg="del">
          <ac:chgData name="황승호" userId="S::hshziwo@knou.ac.kr::02091e71-17d1-4f7e-b9e7-2f21d55c6f23" providerId="AD" clId="Web-{D42A148B-A17C-4C49-AFDA-E2756CA25468}" dt="2023-12-27T10:46:34.220" v="12"/>
          <ac:spMkLst>
            <pc:docMk/>
            <pc:sldMk cId="2927426846" sldId="257"/>
            <ac:spMk id="3" creationId="{98280EB7-09C3-BB38-0482-AC609A88CC86}"/>
          </ac:spMkLst>
        </pc:spChg>
        <pc:spChg chg="add mod ord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8" creationId="{D27A71D5-9209-403D-A9F1-41302A1F8D55}"/>
          </ac:spMkLst>
        </pc:spChg>
        <pc:spChg chg="add del mod ord">
          <ac:chgData name="황승호" userId="S::hshziwo@knou.ac.kr::02091e71-17d1-4f7e-b9e7-2f21d55c6f23" providerId="AD" clId="Web-{D42A148B-A17C-4C49-AFDA-E2756CA25468}" dt="2023-12-27T10:47:32.330" v="28"/>
          <ac:spMkLst>
            <pc:docMk/>
            <pc:sldMk cId="2927426846" sldId="257"/>
            <ac:spMk id="10" creationId="{3618EE42-AD0E-4676-8E88-CE2B46298CCD}"/>
          </ac:spMkLst>
        </pc:spChg>
        <pc:spChg chg="add mod ord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12" creationId="{C04CEF74-E26D-4E0B-A195-FA813119FE38}"/>
          </ac:spMkLst>
        </pc:spChg>
        <pc:spChg chg="add mod ord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14" creationId="{FC75CE3D-0138-4DAF-951A-29762735BBA8}"/>
          </ac:spMkLst>
        </pc:spChg>
        <pc:spChg chg="add mod ord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16" creationId="{90DD770C-4867-427E-B618-999618B9AA3E}"/>
          </ac:spMkLst>
        </pc:spChg>
        <pc:spChg chg="add del">
          <ac:chgData name="황승호" userId="S::hshziwo@knou.ac.kr::02091e71-17d1-4f7e-b9e7-2f21d55c6f23" providerId="AD" clId="Web-{D42A148B-A17C-4C49-AFDA-E2756CA25468}" dt="2023-12-27T10:47:07.361" v="17"/>
          <ac:spMkLst>
            <pc:docMk/>
            <pc:sldMk cId="2927426846" sldId="257"/>
            <ac:spMk id="20" creationId="{1A9F7B4E-B03D-4F64-BE33-00D074458D45}"/>
          </ac:spMkLst>
        </pc:spChg>
        <pc:spChg chg="add del">
          <ac:chgData name="황승호" userId="S::hshziwo@knou.ac.kr::02091e71-17d1-4f7e-b9e7-2f21d55c6f23" providerId="AD" clId="Web-{D42A148B-A17C-4C49-AFDA-E2756CA25468}" dt="2023-12-27T10:47:01.845" v="15"/>
          <ac:spMkLst>
            <pc:docMk/>
            <pc:sldMk cId="2927426846" sldId="257"/>
            <ac:spMk id="21" creationId="{9B7AD9F6-8CE7-4299-8FC6-328F4DCD3FF9}"/>
          </ac:spMkLst>
        </pc:spChg>
        <pc:spChg chg="add del">
          <ac:chgData name="황승호" userId="S::hshziwo@knou.ac.kr::02091e71-17d1-4f7e-b9e7-2f21d55c6f23" providerId="AD" clId="Web-{D42A148B-A17C-4C49-AFDA-E2756CA25468}" dt="2023-12-27T10:47:01.845" v="15"/>
          <ac:spMkLst>
            <pc:docMk/>
            <pc:sldMk cId="2927426846" sldId="257"/>
            <ac:spMk id="23" creationId="{F49775AF-8896-43EE-92C6-83497D6DC56F}"/>
          </ac:spMkLst>
        </pc:spChg>
        <pc:spChg chg="add del">
          <ac:chgData name="황승호" userId="S::hshziwo@knou.ac.kr::02091e71-17d1-4f7e-b9e7-2f21d55c6f23" providerId="AD" clId="Web-{D42A148B-A17C-4C49-AFDA-E2756CA25468}" dt="2023-12-27T10:47:07.361" v="17"/>
          <ac:spMkLst>
            <pc:docMk/>
            <pc:sldMk cId="2927426846" sldId="257"/>
            <ac:spMk id="25" creationId="{1CA8A97F-67F0-4D5F-A850-0C30727D1CE3}"/>
          </ac:spMkLst>
        </pc:spChg>
        <pc:spChg chg="add del">
          <ac:chgData name="황승호" userId="S::hshziwo@knou.ac.kr::02091e71-17d1-4f7e-b9e7-2f21d55c6f23" providerId="AD" clId="Web-{D42A148B-A17C-4C49-AFDA-E2756CA25468}" dt="2023-12-27T10:47:09.767" v="19"/>
          <ac:spMkLst>
            <pc:docMk/>
            <pc:sldMk cId="2927426846" sldId="257"/>
            <ac:spMk id="27" creationId="{DA381740-063A-41A4-836D-85D14980EEF0}"/>
          </ac:spMkLst>
        </pc:spChg>
        <pc:spChg chg="add del">
          <ac:chgData name="황승호" userId="S::hshziwo@knou.ac.kr::02091e71-17d1-4f7e-b9e7-2f21d55c6f23" providerId="AD" clId="Web-{D42A148B-A17C-4C49-AFDA-E2756CA25468}" dt="2023-12-27T10:47:09.767" v="19"/>
          <ac:spMkLst>
            <pc:docMk/>
            <pc:sldMk cId="2927426846" sldId="257"/>
            <ac:spMk id="28" creationId="{BCED4D40-4B67-4331-AC48-79B82B4A47D8}"/>
          </ac:spMkLst>
        </pc:spChg>
        <pc:spChg chg="add del">
          <ac:chgData name="황승호" userId="S::hshziwo@knou.ac.kr::02091e71-17d1-4f7e-b9e7-2f21d55c6f23" providerId="AD" clId="Web-{D42A148B-A17C-4C49-AFDA-E2756CA25468}" dt="2023-12-27T10:47:13.142" v="21"/>
          <ac:spMkLst>
            <pc:docMk/>
            <pc:sldMk cId="2927426846" sldId="257"/>
            <ac:spMk id="30" creationId="{F13C74B1-5B17-4795-BED0-7140497B445A}"/>
          </ac:spMkLst>
        </pc:spChg>
        <pc:spChg chg="add del">
          <ac:chgData name="황승호" userId="S::hshziwo@knou.ac.kr::02091e71-17d1-4f7e-b9e7-2f21d55c6f23" providerId="AD" clId="Web-{D42A148B-A17C-4C49-AFDA-E2756CA25468}" dt="2023-12-27T10:47:13.142" v="21"/>
          <ac:spMkLst>
            <pc:docMk/>
            <pc:sldMk cId="2927426846" sldId="257"/>
            <ac:spMk id="31" creationId="{3FCFB1DE-0B7E-48CC-BA90-B2AB0889F9D6}"/>
          </ac:spMkLst>
        </pc:spChg>
        <pc:spChg chg="add del">
          <ac:chgData name="황승호" userId="S::hshziwo@knou.ac.kr::02091e71-17d1-4f7e-b9e7-2f21d55c6f23" providerId="AD" clId="Web-{D42A148B-A17C-4C49-AFDA-E2756CA25468}" dt="2023-12-27T10:47:13.142" v="21"/>
          <ac:spMkLst>
            <pc:docMk/>
            <pc:sldMk cId="2927426846" sldId="257"/>
            <ac:spMk id="32" creationId="{3618EE42-AD0E-4676-8E88-CE2B46298CCD}"/>
          </ac:spMkLst>
        </pc:spChg>
        <pc:spChg chg="add del">
          <ac:chgData name="황승호" userId="S::hshziwo@knou.ac.kr::02091e71-17d1-4f7e-b9e7-2f21d55c6f23" providerId="AD" clId="Web-{D42A148B-A17C-4C49-AFDA-E2756CA25468}" dt="2023-12-27T10:47:24.033" v="23"/>
          <ac:spMkLst>
            <pc:docMk/>
            <pc:sldMk cId="2927426846" sldId="257"/>
            <ac:spMk id="34" creationId="{1A9F7B4E-B03D-4F64-BE33-00D074458D45}"/>
          </ac:spMkLst>
        </pc:spChg>
        <pc:spChg chg="add del">
          <ac:chgData name="황승호" userId="S::hshziwo@knou.ac.kr::02091e71-17d1-4f7e-b9e7-2f21d55c6f23" providerId="AD" clId="Web-{D42A148B-A17C-4C49-AFDA-E2756CA25468}" dt="2023-12-27T10:47:24.033" v="23"/>
          <ac:spMkLst>
            <pc:docMk/>
            <pc:sldMk cId="2927426846" sldId="257"/>
            <ac:spMk id="35" creationId="{1CA8A97F-67F0-4D5F-A850-0C30727D1CE3}"/>
          </ac:spMkLst>
        </pc:spChg>
        <pc:spChg chg="add del">
          <ac:chgData name="황승호" userId="S::hshziwo@knou.ac.kr::02091e71-17d1-4f7e-b9e7-2f21d55c6f23" providerId="AD" clId="Web-{D42A148B-A17C-4C49-AFDA-E2756CA25468}" dt="2023-12-27T10:47:24.033" v="23"/>
          <ac:spMkLst>
            <pc:docMk/>
            <pc:sldMk cId="2927426846" sldId="257"/>
            <ac:spMk id="36" creationId="{3618EE42-AD0E-4676-8E88-CE2B46298CCD}"/>
          </ac:spMkLst>
        </pc:spChg>
        <pc:spChg chg="add del">
          <ac:chgData name="황승호" userId="S::hshziwo@knou.ac.kr::02091e71-17d1-4f7e-b9e7-2f21d55c6f23" providerId="AD" clId="Web-{D42A148B-A17C-4C49-AFDA-E2756CA25468}" dt="2023-12-27T10:47:26.627" v="25"/>
          <ac:spMkLst>
            <pc:docMk/>
            <pc:sldMk cId="2927426846" sldId="257"/>
            <ac:spMk id="38" creationId="{B1595A09-E336-4D1B-9B3A-06A2287A54E2}"/>
          </ac:spMkLst>
        </pc:spChg>
        <pc:spChg chg="add del">
          <ac:chgData name="황승호" userId="S::hshziwo@knou.ac.kr::02091e71-17d1-4f7e-b9e7-2f21d55c6f23" providerId="AD" clId="Web-{D42A148B-A17C-4C49-AFDA-E2756CA25468}" dt="2023-12-27T10:47:26.627" v="25"/>
          <ac:spMkLst>
            <pc:docMk/>
            <pc:sldMk cId="2927426846" sldId="257"/>
            <ac:spMk id="39" creationId="{3540989C-C7B8-473B-BF87-6F2DA6A90006}"/>
          </ac:spMkLst>
        </pc:spChg>
        <pc:spChg chg="add del">
          <ac:chgData name="황승호" userId="S::hshziwo@knou.ac.kr::02091e71-17d1-4f7e-b9e7-2f21d55c6f23" providerId="AD" clId="Web-{D42A148B-A17C-4C49-AFDA-E2756CA25468}" dt="2023-12-27T10:47:26.627" v="25"/>
          <ac:spMkLst>
            <pc:docMk/>
            <pc:sldMk cId="2927426846" sldId="257"/>
            <ac:spMk id="40" creationId="{3618EE42-AD0E-4676-8E88-CE2B46298CCD}"/>
          </ac:spMkLst>
        </pc:spChg>
        <pc:spChg chg="add del">
          <ac:chgData name="황승호" userId="S::hshziwo@knou.ac.kr::02091e71-17d1-4f7e-b9e7-2f21d55c6f23" providerId="AD" clId="Web-{D42A148B-A17C-4C49-AFDA-E2756CA25468}" dt="2023-12-27T10:47:32.299" v="27"/>
          <ac:spMkLst>
            <pc:docMk/>
            <pc:sldMk cId="2927426846" sldId="257"/>
            <ac:spMk id="42" creationId="{2C61293E-6EBE-43EF-A52C-9BEBFD7679D4}"/>
          </ac:spMkLst>
        </pc:spChg>
        <pc:spChg chg="add del">
          <ac:chgData name="황승호" userId="S::hshziwo@knou.ac.kr::02091e71-17d1-4f7e-b9e7-2f21d55c6f23" providerId="AD" clId="Web-{D42A148B-A17C-4C49-AFDA-E2756CA25468}" dt="2023-12-27T10:47:32.299" v="27"/>
          <ac:spMkLst>
            <pc:docMk/>
            <pc:sldMk cId="2927426846" sldId="257"/>
            <ac:spMk id="43" creationId="{3FCFB1DE-0B7E-48CC-BA90-B2AB0889F9D6}"/>
          </ac:spMkLst>
        </pc:spChg>
        <pc:spChg chg="add del">
          <ac:chgData name="황승호" userId="S::hshziwo@knou.ac.kr::02091e71-17d1-4f7e-b9e7-2f21d55c6f23" providerId="AD" clId="Web-{D42A148B-A17C-4C49-AFDA-E2756CA25468}" dt="2023-12-27T10:47:32.299" v="27"/>
          <ac:spMkLst>
            <pc:docMk/>
            <pc:sldMk cId="2927426846" sldId="257"/>
            <ac:spMk id="44" creationId="{3618EE42-AD0E-4676-8E88-CE2B46298CCD}"/>
          </ac:spMkLst>
        </pc:spChg>
        <pc:spChg chg="add del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46" creationId="{1A9F7B4E-B03D-4F64-BE33-00D074458D45}"/>
          </ac:spMkLst>
        </pc:spChg>
        <pc:spChg chg="add del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47" creationId="{1CA8A97F-67F0-4D5F-A850-0C30727D1CE3}"/>
          </ac:spMkLst>
        </pc:spChg>
        <pc:spChg chg="add mod ord">
          <ac:chgData name="황승호" userId="S::hshziwo@knou.ac.kr::02091e71-17d1-4f7e-b9e7-2f21d55c6f23" providerId="AD" clId="Web-{D42A148B-A17C-4C49-AFDA-E2756CA25468}" dt="2023-12-27T10:47:38.237" v="29"/>
          <ac:spMkLst>
            <pc:docMk/>
            <pc:sldMk cId="2927426846" sldId="257"/>
            <ac:spMk id="48" creationId="{3618EE42-AD0E-4676-8E88-CE2B46298CCD}"/>
          </ac:spMkLst>
        </pc:spChg>
        <pc:picChg chg="add mod ord">
          <ac:chgData name="황승호" userId="S::hshziwo@knou.ac.kr::02091e71-17d1-4f7e-b9e7-2f21d55c6f23" providerId="AD" clId="Web-{D42A148B-A17C-4C49-AFDA-E2756CA25468}" dt="2023-12-27T10:47:32.330" v="28"/>
          <ac:picMkLst>
            <pc:docMk/>
            <pc:sldMk cId="2927426846" sldId="257"/>
            <ac:picMk id="18" creationId="{D5F9BD81-B88C-152A-EE4B-10960011EE90}"/>
          </ac:picMkLst>
        </pc:picChg>
      </pc:sldChg>
      <pc:sldMasterChg chg="add del addSldLayout delSldLayout">
        <pc:chgData name="황승호" userId="S::hshziwo@knou.ac.kr::02091e71-17d1-4f7e-b9e7-2f21d55c6f23" providerId="AD" clId="Web-{D42A148B-A17C-4C49-AFDA-E2756CA25468}" dt="2023-12-27T10:45:17.968" v="2"/>
        <pc:sldMasterMkLst>
          <pc:docMk/>
          <pc:sldMasterMk cId="3686743294" sldId="2147483648"/>
        </pc:sldMasterMkLst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5:17.968" v="2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replId addSldLayout delSldLayout">
        <pc:chgData name="황승호" userId="S::hshziwo@knou.ac.kr::02091e71-17d1-4f7e-b9e7-2f21d55c6f23" providerId="AD" clId="Web-{D42A148B-A17C-4C49-AFDA-E2756CA25468}" dt="2023-12-27T10:45:17.890" v="1"/>
        <pc:sldMasterMkLst>
          <pc:docMk/>
          <pc:sldMasterMk cId="1653924204" sldId="2147483660"/>
        </pc:sldMasterMkLst>
        <pc:sldLayoutChg chg="add del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505850310" sldId="2147483661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1864761140" sldId="2147483662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296285728" sldId="2147483663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3564204685" sldId="2147483664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3922891530" sldId="2147483665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1443014833" sldId="2147483666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1255354608" sldId="2147483667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3701713568" sldId="2147483668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1699202419" sldId="2147483669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3467005581" sldId="2147483670"/>
          </pc:sldLayoutMkLst>
        </pc:sldLayoutChg>
        <pc:sldLayoutChg chg="add del replId">
          <pc:chgData name="황승호" userId="S::hshziwo@knou.ac.kr::02091e71-17d1-4f7e-b9e7-2f21d55c6f23" providerId="AD" clId="Web-{D42A148B-A17C-4C49-AFDA-E2756CA25468}" dt="2023-12-27T10:45:17.890" v="1"/>
          <pc:sldLayoutMkLst>
            <pc:docMk/>
            <pc:sldMasterMk cId="1653924204" sldId="2147483660"/>
            <pc:sldLayoutMk cId="743578849" sldId="2147483671"/>
          </pc:sldLayoutMkLst>
        </pc:sldLayoutChg>
      </pc:sldMasterChg>
      <pc:sldMasterChg chg="add del addSldLayout delSldLayout">
        <pc:chgData name="황승호" userId="S::hshziwo@knou.ac.kr::02091e71-17d1-4f7e-b9e7-2f21d55c6f23" providerId="AD" clId="Web-{D42A148B-A17C-4C49-AFDA-E2756CA25468}" dt="2023-12-27T10:46:46.923" v="13"/>
        <pc:sldMasterMkLst>
          <pc:docMk/>
          <pc:sldMasterMk cId="1763811472" sldId="2147483751"/>
        </pc:sldMasterMkLst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4129381712" sldId="2147483740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1075681925" sldId="2147483741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526934883" sldId="2147483742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2777315048" sldId="2147483743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558965687" sldId="2147483744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1147268374" sldId="2147483745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4100719443" sldId="2147483746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4243319557" sldId="2147483747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4231000420" sldId="2147483748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2226085856" sldId="2147483749"/>
          </pc:sldLayoutMkLst>
        </pc:sldLayoutChg>
        <pc:sldLayoutChg chg="add del">
          <pc:chgData name="황승호" userId="S::hshziwo@knou.ac.kr::02091e71-17d1-4f7e-b9e7-2f21d55c6f23" providerId="AD" clId="Web-{D42A148B-A17C-4C49-AFDA-E2756CA25468}" dt="2023-12-27T10:46:46.923" v="13"/>
          <pc:sldLayoutMkLst>
            <pc:docMk/>
            <pc:sldMasterMk cId="1763811472" sldId="2147483751"/>
            <pc:sldLayoutMk cId="2370511617" sldId="2147483750"/>
          </pc:sldLayoutMkLst>
        </pc:sldLayoutChg>
      </pc:sldMasterChg>
      <pc:sldMasterChg chg="add del addSldLayout delSldLayout modSldLayout">
        <pc:chgData name="황승호" userId="S::hshziwo@knou.ac.kr::02091e71-17d1-4f7e-b9e7-2f21d55c6f23" providerId="AD" clId="Web-{D42A148B-A17C-4C49-AFDA-E2756CA25468}" dt="2023-12-27T10:46:54.157" v="14"/>
        <pc:sldMasterMkLst>
          <pc:docMk/>
          <pc:sldMasterMk cId="3469214758" sldId="2147483752"/>
        </pc:sldMasterMkLst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4047080954" sldId="2147483753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128888371" sldId="2147483754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1706441507" sldId="2147483755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3641276498" sldId="2147483756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1996963500" sldId="2147483757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3946507667" sldId="2147483758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2415353289" sldId="2147483759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2773695081" sldId="2147483760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4281056742" sldId="2147483761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4119656657" sldId="2147483762"/>
          </pc:sldLayoutMkLst>
        </pc:sldLayoutChg>
        <pc:sldLayoutChg chg="add del mod replI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3469214758" sldId="2147483752"/>
            <pc:sldLayoutMk cId="977521986" sldId="2147483763"/>
          </pc:sldLayoutMkLst>
        </pc:sldLayoutChg>
      </pc:sldMasterChg>
      <pc:sldMasterChg chg="add addSldLayout">
        <pc:chgData name="황승호" userId="S::hshziwo@knou.ac.kr::02091e71-17d1-4f7e-b9e7-2f21d55c6f23" providerId="AD" clId="Web-{D42A148B-A17C-4C49-AFDA-E2756CA25468}" dt="2023-12-27T10:46:54.157" v="14"/>
        <pc:sldMasterMkLst>
          <pc:docMk/>
          <pc:sldMasterMk cId="1467658267" sldId="2147483842"/>
        </pc:sldMasterMkLst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1673942320" sldId="2147483831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105875295" sldId="2147483832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680198167" sldId="2147483833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4095515674" sldId="2147483834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042711176" sldId="2147483835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4019582952" sldId="2147483836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200828558" sldId="2147483837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3452093860" sldId="2147483838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112197343" sldId="2147483839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2381827793" sldId="2147483840"/>
          </pc:sldLayoutMkLst>
        </pc:sldLayoutChg>
        <pc:sldLayoutChg chg="add">
          <pc:chgData name="황승호" userId="S::hshziwo@knou.ac.kr::02091e71-17d1-4f7e-b9e7-2f21d55c6f23" providerId="AD" clId="Web-{D42A148B-A17C-4C49-AFDA-E2756CA25468}" dt="2023-12-27T10:46:54.157" v="14"/>
          <pc:sldLayoutMkLst>
            <pc:docMk/>
            <pc:sldMasterMk cId="1467658267" sldId="2147483842"/>
            <pc:sldLayoutMk cId="808272101" sldId="2147483841"/>
          </pc:sldLayoutMkLst>
        </pc:sldLayoutChg>
      </pc:sldMasterChg>
    </pc:docChg>
  </pc:docChgLst>
  <pc:docChgLst>
    <pc:chgData name="황승호" userId="S::hshziwo@knou.ac.kr::02091e71-17d1-4f7e-b9e7-2f21d55c6f23" providerId="AD" clId="Web-{638AC63D-D7ED-9085-BC39-05EE1149C230}"/>
    <pc:docChg chg="modSld">
      <pc:chgData name="황승호" userId="S::hshziwo@knou.ac.kr::02091e71-17d1-4f7e-b9e7-2f21d55c6f23" providerId="AD" clId="Web-{638AC63D-D7ED-9085-BC39-05EE1149C230}" dt="2023-12-30T01:58:38.164" v="122" actId="1076"/>
      <pc:docMkLst>
        <pc:docMk/>
      </pc:docMkLst>
      <pc:sldChg chg="addSp delSp modSp mod setClrOvrMap">
        <pc:chgData name="황승호" userId="S::hshziwo@knou.ac.kr::02091e71-17d1-4f7e-b9e7-2f21d55c6f23" providerId="AD" clId="Web-{638AC63D-D7ED-9085-BC39-05EE1149C230}" dt="2023-12-30T01:55:22.987" v="75" actId="20577"/>
        <pc:sldMkLst>
          <pc:docMk/>
          <pc:sldMk cId="1361962949" sldId="259"/>
        </pc:sldMkLst>
        <pc:spChg chg="mo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8" creationId="{D95762DE-292D-358B-8F31-A79504E8D8DB}"/>
          </ac:spMkLst>
        </pc:spChg>
        <pc:spChg chg="mo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12" creationId="{2D87393F-06D4-0193-985D-AA5BE56239F0}"/>
          </ac:spMkLst>
        </pc:spChg>
        <pc:spChg chg="mo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14" creationId="{CA755A44-65CB-BDB3-76FF-067245FF1D2F}"/>
          </ac:spMkLst>
        </pc:spChg>
        <pc:spChg chg="mo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16" creationId="{9B52BFDD-C4E8-BA22-6C90-D4E017397BD7}"/>
          </ac:spMkLst>
        </pc:spChg>
        <pc:spChg chg="mod">
          <ac:chgData name="황승호" userId="S::hshziwo@knou.ac.kr::02091e71-17d1-4f7e-b9e7-2f21d55c6f23" providerId="AD" clId="Web-{638AC63D-D7ED-9085-BC39-05EE1149C230}" dt="2023-12-30T01:55:22.987" v="75" actId="20577"/>
          <ac:spMkLst>
            <pc:docMk/>
            <pc:sldMk cId="1361962949" sldId="259"/>
            <ac:spMk id="48" creationId="{9AF8CAA9-1219-1990-0BDE-420765DF9BC1}"/>
          </ac:spMkLst>
        </pc:spChg>
        <pc:spChg chg="del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53" creationId="{1A9F7B4E-B03D-4F64-BE33-00D074458D45}"/>
          </ac:spMkLst>
        </pc:spChg>
        <pc:spChg chg="del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55" creationId="{1CA8A97F-67F0-4D5F-A850-0C30727D1CE3}"/>
          </ac:spMkLst>
        </pc:spChg>
        <pc:spChg chg="ad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60" creationId="{45D37F4E-DDB4-456B-97E0-9937730A039F}"/>
          </ac:spMkLst>
        </pc:spChg>
        <pc:spChg chg="add">
          <ac:chgData name="황승호" userId="S::hshziwo@knou.ac.kr::02091e71-17d1-4f7e-b9e7-2f21d55c6f23" providerId="AD" clId="Web-{638AC63D-D7ED-9085-BC39-05EE1149C230}" dt="2023-12-30T01:33:33.983" v="2"/>
          <ac:spMkLst>
            <pc:docMk/>
            <pc:sldMk cId="1361962949" sldId="259"/>
            <ac:spMk id="62" creationId="{3CE8AF5E-D374-4CF1-90CC-35CF73B81C3E}"/>
          </ac:spMkLst>
        </pc:spChg>
        <pc:picChg chg="mod ord">
          <ac:chgData name="황승호" userId="S::hshziwo@knou.ac.kr::02091e71-17d1-4f7e-b9e7-2f21d55c6f23" providerId="AD" clId="Web-{638AC63D-D7ED-9085-BC39-05EE1149C230}" dt="2023-12-30T01:33:33.983" v="2"/>
          <ac:picMkLst>
            <pc:docMk/>
            <pc:sldMk cId="1361962949" sldId="259"/>
            <ac:picMk id="18" creationId="{0C5F64AF-2986-56E5-1FEE-69808D89094F}"/>
          </ac:picMkLst>
        </pc:picChg>
      </pc:sldChg>
      <pc:sldChg chg="addSp delSp modSp mod setClrOvrMap">
        <pc:chgData name="황승호" userId="S::hshziwo@knou.ac.kr::02091e71-17d1-4f7e-b9e7-2f21d55c6f23" providerId="AD" clId="Web-{638AC63D-D7ED-9085-BC39-05EE1149C230}" dt="2023-12-30T01:55:08.502" v="74" actId="20577"/>
        <pc:sldMkLst>
          <pc:docMk/>
          <pc:sldMk cId="3781417739" sldId="261"/>
        </pc:sldMkLst>
        <pc:spChg chg="mo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8" creationId="{9FA6C4EA-ADE2-B224-51FB-DCE1A24F1CBC}"/>
          </ac:spMkLst>
        </pc:spChg>
        <pc:spChg chg="mo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12" creationId="{AE98CE91-B683-4F5D-1226-E813B011757C}"/>
          </ac:spMkLst>
        </pc:spChg>
        <pc:spChg chg="mo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14" creationId="{4D48300C-EE48-1A58-7230-8A026CDF3A40}"/>
          </ac:spMkLst>
        </pc:spChg>
        <pc:spChg chg="mo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16" creationId="{3083F9E9-601B-0377-4C9E-EF4A3C72021C}"/>
          </ac:spMkLst>
        </pc:spChg>
        <pc:spChg chg="mod">
          <ac:chgData name="황승호" userId="S::hshziwo@knou.ac.kr::02091e71-17d1-4f7e-b9e7-2f21d55c6f23" providerId="AD" clId="Web-{638AC63D-D7ED-9085-BC39-05EE1149C230}" dt="2023-12-30T01:55:08.502" v="74" actId="20577"/>
          <ac:spMkLst>
            <pc:docMk/>
            <pc:sldMk cId="3781417739" sldId="261"/>
            <ac:spMk id="48" creationId="{0A372DD0-CCA9-169E-1792-B8B5E63152EC}"/>
          </ac:spMkLst>
        </pc:spChg>
        <pc:spChg chg="del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53" creationId="{1A9F7B4E-B03D-4F64-BE33-00D074458D45}"/>
          </ac:spMkLst>
        </pc:spChg>
        <pc:spChg chg="del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55" creationId="{1CA8A97F-67F0-4D5F-A850-0C30727D1CE3}"/>
          </ac:spMkLst>
        </pc:spChg>
        <pc:spChg chg="ad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60" creationId="{45D37F4E-DDB4-456B-97E0-9937730A039F}"/>
          </ac:spMkLst>
        </pc:spChg>
        <pc:spChg chg="add">
          <ac:chgData name="황승호" userId="S::hshziwo@knou.ac.kr::02091e71-17d1-4f7e-b9e7-2f21d55c6f23" providerId="AD" clId="Web-{638AC63D-D7ED-9085-BC39-05EE1149C230}" dt="2023-12-30T01:33:28.670" v="1"/>
          <ac:spMkLst>
            <pc:docMk/>
            <pc:sldMk cId="3781417739" sldId="261"/>
            <ac:spMk id="62" creationId="{3CE8AF5E-D374-4CF1-90CC-35CF73B81C3E}"/>
          </ac:spMkLst>
        </pc:spChg>
        <pc:picChg chg="mod ord">
          <ac:chgData name="황승호" userId="S::hshziwo@knou.ac.kr::02091e71-17d1-4f7e-b9e7-2f21d55c6f23" providerId="AD" clId="Web-{638AC63D-D7ED-9085-BC39-05EE1149C230}" dt="2023-12-30T01:33:28.670" v="1"/>
          <ac:picMkLst>
            <pc:docMk/>
            <pc:sldMk cId="3781417739" sldId="261"/>
            <ac:picMk id="18" creationId="{34291E6D-3185-6633-8996-2399C1582E58}"/>
          </ac:picMkLst>
        </pc:picChg>
      </pc:sldChg>
      <pc:sldChg chg="modSp">
        <pc:chgData name="황승호" userId="S::hshziwo@knou.ac.kr::02091e71-17d1-4f7e-b9e7-2f21d55c6f23" providerId="AD" clId="Web-{638AC63D-D7ED-9085-BC39-05EE1149C230}" dt="2023-12-30T01:56:34.614" v="96" actId="20577"/>
        <pc:sldMkLst>
          <pc:docMk/>
          <pc:sldMk cId="4178967523" sldId="262"/>
        </pc:sldMkLst>
        <pc:spChg chg="mod">
          <ac:chgData name="황승호" userId="S::hshziwo@knou.ac.kr::02091e71-17d1-4f7e-b9e7-2f21d55c6f23" providerId="AD" clId="Web-{638AC63D-D7ED-9085-BC39-05EE1149C230}" dt="2023-12-30T01:56:34.614" v="96" actId="20577"/>
          <ac:spMkLst>
            <pc:docMk/>
            <pc:sldMk cId="4178967523" sldId="262"/>
            <ac:spMk id="48" creationId="{733EA2A8-63ED-5DDD-6F5B-D91DBA43440C}"/>
          </ac:spMkLst>
        </pc:spChg>
      </pc:sldChg>
      <pc:sldChg chg="addSp delSp modSp mod setClrOvrMap">
        <pc:chgData name="황승호" userId="S::hshziwo@knou.ac.kr::02091e71-17d1-4f7e-b9e7-2f21d55c6f23" providerId="AD" clId="Web-{638AC63D-D7ED-9085-BC39-05EE1149C230}" dt="2023-12-30T01:54:58.549" v="73" actId="20577"/>
        <pc:sldMkLst>
          <pc:docMk/>
          <pc:sldMk cId="3603251344" sldId="263"/>
        </pc:sldMkLst>
        <pc:spChg chg="mo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8" creationId="{17EE5977-C4EC-3E6A-E584-E815A1D7D3BB}"/>
          </ac:spMkLst>
        </pc:spChg>
        <pc:spChg chg="mo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12" creationId="{1CFF1F7D-B53A-2EF8-ECEC-939B717E65E4}"/>
          </ac:spMkLst>
        </pc:spChg>
        <pc:spChg chg="mo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14" creationId="{D6807C2C-D00D-1AC9-A0B2-EE98AA37D4A4}"/>
          </ac:spMkLst>
        </pc:spChg>
        <pc:spChg chg="mo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16" creationId="{B5E5767F-6537-19A9-4B95-AA4A3F7A1629}"/>
          </ac:spMkLst>
        </pc:spChg>
        <pc:spChg chg="mod">
          <ac:chgData name="황승호" userId="S::hshziwo@knou.ac.kr::02091e71-17d1-4f7e-b9e7-2f21d55c6f23" providerId="AD" clId="Web-{638AC63D-D7ED-9085-BC39-05EE1149C230}" dt="2023-12-30T01:54:58.549" v="73" actId="20577"/>
          <ac:spMkLst>
            <pc:docMk/>
            <pc:sldMk cId="3603251344" sldId="263"/>
            <ac:spMk id="48" creationId="{9E56ACE0-2ED6-D42B-EC37-23C9C61EFB0A}"/>
          </ac:spMkLst>
        </pc:spChg>
        <pc:spChg chg="del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53" creationId="{1A9F7B4E-B03D-4F64-BE33-00D074458D45}"/>
          </ac:spMkLst>
        </pc:spChg>
        <pc:spChg chg="del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55" creationId="{1CA8A97F-67F0-4D5F-A850-0C30727D1CE3}"/>
          </ac:spMkLst>
        </pc:spChg>
        <pc:spChg chg="ad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60" creationId="{45D37F4E-DDB4-456B-97E0-9937730A039F}"/>
          </ac:spMkLst>
        </pc:spChg>
        <pc:spChg chg="add">
          <ac:chgData name="황승호" userId="S::hshziwo@knou.ac.kr::02091e71-17d1-4f7e-b9e7-2f21d55c6f23" providerId="AD" clId="Web-{638AC63D-D7ED-9085-BC39-05EE1149C230}" dt="2023-12-30T01:33:01.513" v="0"/>
          <ac:spMkLst>
            <pc:docMk/>
            <pc:sldMk cId="3603251344" sldId="263"/>
            <ac:spMk id="62" creationId="{3CE8AF5E-D374-4CF1-90CC-35CF73B81C3E}"/>
          </ac:spMkLst>
        </pc:spChg>
        <pc:picChg chg="mod ord">
          <ac:chgData name="황승호" userId="S::hshziwo@knou.ac.kr::02091e71-17d1-4f7e-b9e7-2f21d55c6f23" providerId="AD" clId="Web-{638AC63D-D7ED-9085-BC39-05EE1149C230}" dt="2023-12-30T01:33:01.513" v="0"/>
          <ac:picMkLst>
            <pc:docMk/>
            <pc:sldMk cId="3603251344" sldId="263"/>
            <ac:picMk id="18" creationId="{75C65BC9-7ED5-F09A-7C39-98E0F26B1C8E}"/>
          </ac:picMkLst>
        </pc:picChg>
      </pc:sldChg>
      <pc:sldChg chg="addSp delSp modSp mod setClrOvrMap">
        <pc:chgData name="황승호" userId="S::hshziwo@knou.ac.kr::02091e71-17d1-4f7e-b9e7-2f21d55c6f23" providerId="AD" clId="Web-{638AC63D-D7ED-9085-BC39-05EE1149C230}" dt="2023-12-30T01:35:32.892" v="3"/>
        <pc:sldMkLst>
          <pc:docMk/>
          <pc:sldMk cId="1796405231" sldId="266"/>
        </pc:sldMkLst>
        <pc:spChg chg="mo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8" creationId="{6A3B2200-3695-57BA-FCDC-3B664320685F}"/>
          </ac:spMkLst>
        </pc:spChg>
        <pc:spChg chg="mo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12" creationId="{B081E8DB-F774-FC8C-EC85-9E0767831EEE}"/>
          </ac:spMkLst>
        </pc:spChg>
        <pc:spChg chg="mo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14" creationId="{C5EA07CB-AE8F-F31C-BDF7-813B58A07AED}"/>
          </ac:spMkLst>
        </pc:spChg>
        <pc:spChg chg="mo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16" creationId="{7D3B8BC5-04A9-6509-D7A3-4684C9129054}"/>
          </ac:spMkLst>
        </pc:spChg>
        <pc:spChg chg="mo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48" creationId="{F977B24E-4510-CC41-08E1-21E1941C85E2}"/>
          </ac:spMkLst>
        </pc:spChg>
        <pc:spChg chg="del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53" creationId="{1A9F7B4E-B03D-4F64-BE33-00D074458D45}"/>
          </ac:spMkLst>
        </pc:spChg>
        <pc:spChg chg="del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55" creationId="{1CA8A97F-67F0-4D5F-A850-0C30727D1CE3}"/>
          </ac:spMkLst>
        </pc:spChg>
        <pc:spChg chg="ad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60" creationId="{45D37F4E-DDB4-456B-97E0-9937730A039F}"/>
          </ac:spMkLst>
        </pc:spChg>
        <pc:spChg chg="add">
          <ac:chgData name="황승호" userId="S::hshziwo@knou.ac.kr::02091e71-17d1-4f7e-b9e7-2f21d55c6f23" providerId="AD" clId="Web-{638AC63D-D7ED-9085-BC39-05EE1149C230}" dt="2023-12-30T01:35:32.892" v="3"/>
          <ac:spMkLst>
            <pc:docMk/>
            <pc:sldMk cId="1796405231" sldId="266"/>
            <ac:spMk id="62" creationId="{3CE8AF5E-D374-4CF1-90CC-35CF73B81C3E}"/>
          </ac:spMkLst>
        </pc:spChg>
        <pc:picChg chg="mod ord">
          <ac:chgData name="황승호" userId="S::hshziwo@knou.ac.kr::02091e71-17d1-4f7e-b9e7-2f21d55c6f23" providerId="AD" clId="Web-{638AC63D-D7ED-9085-BC39-05EE1149C230}" dt="2023-12-30T01:35:32.892" v="3"/>
          <ac:picMkLst>
            <pc:docMk/>
            <pc:sldMk cId="1796405231" sldId="266"/>
            <ac:picMk id="18" creationId="{DCEE81D0-2A9B-49C5-CB63-52A9F228F07F}"/>
          </ac:picMkLst>
        </pc:picChg>
      </pc:sldChg>
      <pc:sldChg chg="addSp delSp modSp">
        <pc:chgData name="황승호" userId="S::hshziwo@knou.ac.kr::02091e71-17d1-4f7e-b9e7-2f21d55c6f23" providerId="AD" clId="Web-{638AC63D-D7ED-9085-BC39-05EE1149C230}" dt="2023-12-30T01:54:13.892" v="71"/>
        <pc:sldMkLst>
          <pc:docMk/>
          <pc:sldMk cId="4020047327" sldId="270"/>
        </pc:sldMkLst>
        <pc:spChg chg="mo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8" creationId="{61AE7533-3164-D11C-D9EE-41FBF1D52B95}"/>
          </ac:spMkLst>
        </pc:spChg>
        <pc:spChg chg="mo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12" creationId="{A8157988-44C2-CE69-05F2-3E7F2FC67180}"/>
          </ac:spMkLst>
        </pc:spChg>
        <pc:spChg chg="mo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14" creationId="{AE05D786-C907-87EA-49A2-AAEEDF45C170}"/>
          </ac:spMkLst>
        </pc:spChg>
        <pc:spChg chg="mo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16" creationId="{9E296528-CD6C-4FA9-31B0-5CAD4EF84D6D}"/>
          </ac:spMkLst>
        </pc:spChg>
        <pc:spChg chg="mo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48" creationId="{EBC9A405-EB73-06EC-2CED-92CE2EAA9928}"/>
          </ac:spMkLst>
        </pc:spChg>
        <pc:spChg chg="add del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64" creationId="{337E32EF-E1C2-521C-0F11-792365E7E2DF}"/>
          </ac:spMkLst>
        </pc:spChg>
        <pc:spChg chg="add del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65" creationId="{B2C44FCF-6205-C641-30B3-3E4EADACE3FF}"/>
          </ac:spMkLst>
        </pc:spChg>
        <pc:spChg chg="add del">
          <ac:chgData name="황승호" userId="S::hshziwo@knou.ac.kr::02091e71-17d1-4f7e-b9e7-2f21d55c6f23" providerId="AD" clId="Web-{638AC63D-D7ED-9085-BC39-05EE1149C230}" dt="2023-12-30T01:54:13.876" v="70"/>
          <ac:spMkLst>
            <pc:docMk/>
            <pc:sldMk cId="4020047327" sldId="270"/>
            <ac:spMk id="70" creationId="{C05CBC3C-2E5A-4839-8B9B-2E5A6ADF0F58}"/>
          </ac:spMkLst>
        </pc:spChg>
        <pc:spChg chg="add del">
          <ac:chgData name="황승호" userId="S::hshziwo@knou.ac.kr::02091e71-17d1-4f7e-b9e7-2f21d55c6f23" providerId="AD" clId="Web-{638AC63D-D7ED-9085-BC39-05EE1149C230}" dt="2023-12-30T01:54:02.360" v="66"/>
          <ac:spMkLst>
            <pc:docMk/>
            <pc:sldMk cId="4020047327" sldId="270"/>
            <ac:spMk id="71" creationId="{F13C74B1-5B17-4795-BED0-7140497B445A}"/>
          </ac:spMkLst>
        </pc:spChg>
        <pc:spChg chg="add del">
          <ac:chgData name="황승호" userId="S::hshziwo@knou.ac.kr::02091e71-17d1-4f7e-b9e7-2f21d55c6f23" providerId="AD" clId="Web-{638AC63D-D7ED-9085-BC39-05EE1149C230}" dt="2023-12-30T01:54:13.876" v="70"/>
          <ac:spMkLst>
            <pc:docMk/>
            <pc:sldMk cId="4020047327" sldId="270"/>
            <ac:spMk id="72" creationId="{827FF362-FC97-4BF5-949B-D4ADFA26E457}"/>
          </ac:spMkLst>
        </pc:spChg>
        <pc:spChg chg="add del">
          <ac:chgData name="황승호" userId="S::hshziwo@knou.ac.kr::02091e71-17d1-4f7e-b9e7-2f21d55c6f23" providerId="AD" clId="Web-{638AC63D-D7ED-9085-BC39-05EE1149C230}" dt="2023-12-30T01:54:02.360" v="66"/>
          <ac:spMkLst>
            <pc:docMk/>
            <pc:sldMk cId="4020047327" sldId="270"/>
            <ac:spMk id="73" creationId="{3FCFB1DE-0B7E-48CC-BA90-B2AB0889F9D6}"/>
          </ac:spMkLst>
        </pc:spChg>
        <pc:spChg chg="ad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74" creationId="{F13C74B1-5B17-4795-BED0-7140497B445A}"/>
          </ac:spMkLst>
        </pc:spChg>
        <pc:spChg chg="add del">
          <ac:chgData name="황승호" userId="S::hshziwo@knou.ac.kr::02091e71-17d1-4f7e-b9e7-2f21d55c6f23" providerId="AD" clId="Web-{638AC63D-D7ED-9085-BC39-05EE1149C230}" dt="2023-12-30T01:54:09.126" v="68"/>
          <ac:spMkLst>
            <pc:docMk/>
            <pc:sldMk cId="4020047327" sldId="270"/>
            <ac:spMk id="75" creationId="{2C61293E-6EBE-43EF-A52C-9BEBFD7679D4}"/>
          </ac:spMkLst>
        </pc:spChg>
        <pc:spChg chg="add del">
          <ac:chgData name="황승호" userId="S::hshziwo@knou.ac.kr::02091e71-17d1-4f7e-b9e7-2f21d55c6f23" providerId="AD" clId="Web-{638AC63D-D7ED-9085-BC39-05EE1149C230}" dt="2023-12-30T01:54:09.126" v="68"/>
          <ac:spMkLst>
            <pc:docMk/>
            <pc:sldMk cId="4020047327" sldId="270"/>
            <ac:spMk id="77" creationId="{3FCFB1DE-0B7E-48CC-BA90-B2AB0889F9D6}"/>
          </ac:spMkLst>
        </pc:spChg>
        <pc:spChg chg="add">
          <ac:chgData name="황승호" userId="S::hshziwo@knou.ac.kr::02091e71-17d1-4f7e-b9e7-2f21d55c6f23" providerId="AD" clId="Web-{638AC63D-D7ED-9085-BC39-05EE1149C230}" dt="2023-12-30T01:54:13.892" v="71"/>
          <ac:spMkLst>
            <pc:docMk/>
            <pc:sldMk cId="4020047327" sldId="270"/>
            <ac:spMk id="78" creationId="{3FCFB1DE-0B7E-48CC-BA90-B2AB0889F9D6}"/>
          </ac:spMkLst>
        </pc:spChg>
        <pc:picChg chg="add del">
          <ac:chgData name="황승호" userId="S::hshziwo@knou.ac.kr::02091e71-17d1-4f7e-b9e7-2f21d55c6f23" providerId="AD" clId="Web-{638AC63D-D7ED-9085-BC39-05EE1149C230}" dt="2023-12-30T01:54:02.360" v="66"/>
          <ac:picMkLst>
            <pc:docMk/>
            <pc:sldMk cId="4020047327" sldId="270"/>
            <ac:picMk id="67" creationId="{C1C14C26-5756-2295-82A6-AB77E2EBD264}"/>
          </ac:picMkLst>
        </pc:picChg>
        <pc:picChg chg="add del">
          <ac:chgData name="황승호" userId="S::hshziwo@knou.ac.kr::02091e71-17d1-4f7e-b9e7-2f21d55c6f23" providerId="AD" clId="Web-{638AC63D-D7ED-9085-BC39-05EE1149C230}" dt="2023-12-30T01:54:09.126" v="68"/>
          <ac:picMkLst>
            <pc:docMk/>
            <pc:sldMk cId="4020047327" sldId="270"/>
            <ac:picMk id="76" creationId="{B4A3B473-954E-9069-480F-834C6326F86D}"/>
          </ac:picMkLst>
        </pc:picChg>
        <pc:picChg chg="add">
          <ac:chgData name="황승호" userId="S::hshziwo@knou.ac.kr::02091e71-17d1-4f7e-b9e7-2f21d55c6f23" providerId="AD" clId="Web-{638AC63D-D7ED-9085-BC39-05EE1149C230}" dt="2023-12-30T01:54:13.892" v="71"/>
          <ac:picMkLst>
            <pc:docMk/>
            <pc:sldMk cId="4020047327" sldId="270"/>
            <ac:picMk id="79" creationId="{C1C14C26-5756-2295-82A6-AB77E2EBD264}"/>
          </ac:picMkLst>
        </pc:picChg>
      </pc:sldChg>
      <pc:sldChg chg="addSp delSp modSp">
        <pc:chgData name="황승호" userId="S::hshziwo@knou.ac.kr::02091e71-17d1-4f7e-b9e7-2f21d55c6f23" providerId="AD" clId="Web-{638AC63D-D7ED-9085-BC39-05EE1149C230}" dt="2023-12-30T01:58:38.164" v="122" actId="1076"/>
        <pc:sldMkLst>
          <pc:docMk/>
          <pc:sldMk cId="1069366386" sldId="274"/>
        </pc:sldMkLst>
        <pc:spChg chg="mod">
          <ac:chgData name="황승호" userId="S::hshziwo@knou.ac.kr::02091e71-17d1-4f7e-b9e7-2f21d55c6f23" providerId="AD" clId="Web-{638AC63D-D7ED-9085-BC39-05EE1149C230}" dt="2023-12-30T01:40:01.898" v="37" actId="1076"/>
          <ac:spMkLst>
            <pc:docMk/>
            <pc:sldMk cId="1069366386" sldId="274"/>
            <ac:spMk id="3" creationId="{F9A47CF1-B91D-3B46-F1E0-43A3A65555BB}"/>
          </ac:spMkLst>
        </pc:spChg>
        <pc:spChg chg="mod">
          <ac:chgData name="황승호" userId="S::hshziwo@knou.ac.kr::02091e71-17d1-4f7e-b9e7-2f21d55c6f23" providerId="AD" clId="Web-{638AC63D-D7ED-9085-BC39-05EE1149C230}" dt="2023-12-30T01:39:48.757" v="33" actId="20577"/>
          <ac:spMkLst>
            <pc:docMk/>
            <pc:sldMk cId="1069366386" sldId="274"/>
            <ac:spMk id="20" creationId="{2D9160D0-C8C8-A5D8-B009-6405B0FAD09C}"/>
          </ac:spMkLst>
        </pc:spChg>
        <pc:spChg chg="add del mod">
          <ac:chgData name="황승호" userId="S::hshziwo@knou.ac.kr::02091e71-17d1-4f7e-b9e7-2f21d55c6f23" providerId="AD" clId="Web-{638AC63D-D7ED-9085-BC39-05EE1149C230}" dt="2023-12-30T01:38:26.240" v="26"/>
          <ac:spMkLst>
            <pc:docMk/>
            <pc:sldMk cId="1069366386" sldId="274"/>
            <ac:spMk id="21" creationId="{91DC80EE-F66B-63F3-E610-38887071DC84}"/>
          </ac:spMkLst>
        </pc:spChg>
        <pc:spChg chg="add mod">
          <ac:chgData name="황승호" userId="S::hshziwo@knou.ac.kr::02091e71-17d1-4f7e-b9e7-2f21d55c6f23" providerId="AD" clId="Web-{638AC63D-D7ED-9085-BC39-05EE1149C230}" dt="2023-12-30T01:40:12.367" v="39" actId="1076"/>
          <ac:spMkLst>
            <pc:docMk/>
            <pc:sldMk cId="1069366386" sldId="274"/>
            <ac:spMk id="22" creationId="{B173FF86-D815-BB26-9817-205130A159B2}"/>
          </ac:spMkLst>
        </pc:spChg>
        <pc:spChg chg="add mod">
          <ac:chgData name="황승호" userId="S::hshziwo@knou.ac.kr::02091e71-17d1-4f7e-b9e7-2f21d55c6f23" providerId="AD" clId="Web-{638AC63D-D7ED-9085-BC39-05EE1149C230}" dt="2023-12-30T01:57:04.536" v="100" actId="20577"/>
          <ac:spMkLst>
            <pc:docMk/>
            <pc:sldMk cId="1069366386" sldId="274"/>
            <ac:spMk id="23" creationId="{71A45B90-517E-631A-1DAA-596E08E32C14}"/>
          </ac:spMkLst>
        </pc:spChg>
        <pc:spChg chg="add mod">
          <ac:chgData name="황승호" userId="S::hshziwo@knou.ac.kr::02091e71-17d1-4f7e-b9e7-2f21d55c6f23" providerId="AD" clId="Web-{638AC63D-D7ED-9085-BC39-05EE1149C230}" dt="2023-12-30T01:58:38.164" v="122" actId="1076"/>
          <ac:spMkLst>
            <pc:docMk/>
            <pc:sldMk cId="1069366386" sldId="274"/>
            <ac:spMk id="24" creationId="{35766092-E365-C348-FA6D-762C82C2A580}"/>
          </ac:spMkLst>
        </pc:spChg>
        <pc:cxnChg chg="add mod">
          <ac:chgData name="황승호" userId="S::hshziwo@knou.ac.kr::02091e71-17d1-4f7e-b9e7-2f21d55c6f23" providerId="AD" clId="Web-{638AC63D-D7ED-9085-BC39-05EE1149C230}" dt="2023-12-30T01:40:12.352" v="38" actId="1076"/>
          <ac:cxnSpMkLst>
            <pc:docMk/>
            <pc:sldMk cId="1069366386" sldId="274"/>
            <ac:cxnSpMk id="2" creationId="{BD1C3645-DFA1-019C-A63D-884F424761DA}"/>
          </ac:cxnSpMkLst>
        </pc:cxnChg>
      </pc:sldChg>
    </pc:docChg>
  </pc:docChgLst>
  <pc:docChgLst>
    <pc:chgData name="황승호" userId="S::hshziwo@knou.ac.kr::02091e71-17d1-4f7e-b9e7-2f21d55c6f23" providerId="AD" clId="Web-{CE6530A1-D044-D6B4-C83B-B07D178227E8}"/>
    <pc:docChg chg="addSld delSld modSld sldOrd">
      <pc:chgData name="황승호" userId="S::hshziwo@knou.ac.kr::02091e71-17d1-4f7e-b9e7-2f21d55c6f23" providerId="AD" clId="Web-{CE6530A1-D044-D6B4-C83B-B07D178227E8}" dt="2023-12-28T12:38:46.870" v="256" actId="20577"/>
      <pc:docMkLst>
        <pc:docMk/>
      </pc:docMkLst>
      <pc:sldChg chg="modSp">
        <pc:chgData name="황승호" userId="S::hshziwo@knou.ac.kr::02091e71-17d1-4f7e-b9e7-2f21d55c6f23" providerId="AD" clId="Web-{CE6530A1-D044-D6B4-C83B-B07D178227E8}" dt="2023-12-28T12:25:19.612" v="131" actId="20577"/>
        <pc:sldMkLst>
          <pc:docMk/>
          <pc:sldMk cId="2927426846" sldId="257"/>
        </pc:sldMkLst>
        <pc:spChg chg="mod">
          <ac:chgData name="황승호" userId="S::hshziwo@knou.ac.kr::02091e71-17d1-4f7e-b9e7-2f21d55c6f23" providerId="AD" clId="Web-{CE6530A1-D044-D6B4-C83B-B07D178227E8}" dt="2023-12-28T12:25:19.612" v="131" actId="20577"/>
          <ac:spMkLst>
            <pc:docMk/>
            <pc:sldMk cId="2927426846" sldId="257"/>
            <ac:spMk id="8" creationId="{D27A71D5-9209-403D-A9F1-41302A1F8D55}"/>
          </ac:spMkLst>
        </pc:spChg>
      </pc:sldChg>
      <pc:sldChg chg="new del">
        <pc:chgData name="황승호" userId="S::hshziwo@knou.ac.kr::02091e71-17d1-4f7e-b9e7-2f21d55c6f23" providerId="AD" clId="Web-{CE6530A1-D044-D6B4-C83B-B07D178227E8}" dt="2023-12-28T12:17:58.146" v="3"/>
        <pc:sldMkLst>
          <pc:docMk/>
          <pc:sldMk cId="750261301" sldId="258"/>
        </pc:sldMkLst>
      </pc:sldChg>
      <pc:sldChg chg="modSp add mod replId chgLayout">
        <pc:chgData name="황승호" userId="S::hshziwo@knou.ac.kr::02091e71-17d1-4f7e-b9e7-2f21d55c6f23" providerId="AD" clId="Web-{CE6530A1-D044-D6B4-C83B-B07D178227E8}" dt="2023-12-28T12:27:56.757" v="228" actId="20577"/>
        <pc:sldMkLst>
          <pc:docMk/>
          <pc:sldMk cId="1361962949" sldId="259"/>
        </pc:sldMkLst>
        <pc:spChg chg="mod ord">
          <ac:chgData name="황승호" userId="S::hshziwo@knou.ac.kr::02091e71-17d1-4f7e-b9e7-2f21d55c6f23" providerId="AD" clId="Web-{CE6530A1-D044-D6B4-C83B-B07D178227E8}" dt="2023-12-28T12:25:53.207" v="138" actId="20577"/>
          <ac:spMkLst>
            <pc:docMk/>
            <pc:sldMk cId="1361962949" sldId="259"/>
            <ac:spMk id="8" creationId="{D95762DE-292D-358B-8F31-A79504E8D8DB}"/>
          </ac:spMkLst>
        </pc:spChg>
        <pc:spChg chg="mod ord">
          <ac:chgData name="황승호" userId="S::hshziwo@knou.ac.kr::02091e71-17d1-4f7e-b9e7-2f21d55c6f23" providerId="AD" clId="Web-{CE6530A1-D044-D6B4-C83B-B07D178227E8}" dt="2023-12-28T12:17:44.130" v="2"/>
          <ac:spMkLst>
            <pc:docMk/>
            <pc:sldMk cId="1361962949" sldId="259"/>
            <ac:spMk id="12" creationId="{2D87393F-06D4-0193-985D-AA5BE56239F0}"/>
          </ac:spMkLst>
        </pc:spChg>
        <pc:spChg chg="mod ord">
          <ac:chgData name="황승호" userId="S::hshziwo@knou.ac.kr::02091e71-17d1-4f7e-b9e7-2f21d55c6f23" providerId="AD" clId="Web-{CE6530A1-D044-D6B4-C83B-B07D178227E8}" dt="2023-12-28T12:17:44.130" v="2"/>
          <ac:spMkLst>
            <pc:docMk/>
            <pc:sldMk cId="1361962949" sldId="259"/>
            <ac:spMk id="14" creationId="{CA755A44-65CB-BDB3-76FF-067245FF1D2F}"/>
          </ac:spMkLst>
        </pc:spChg>
        <pc:spChg chg="mod ord">
          <ac:chgData name="황승호" userId="S::hshziwo@knou.ac.kr::02091e71-17d1-4f7e-b9e7-2f21d55c6f23" providerId="AD" clId="Web-{CE6530A1-D044-D6B4-C83B-B07D178227E8}" dt="2023-12-28T12:17:44.130" v="2"/>
          <ac:spMkLst>
            <pc:docMk/>
            <pc:sldMk cId="1361962949" sldId="259"/>
            <ac:spMk id="16" creationId="{9B52BFDD-C4E8-BA22-6C90-D4E017397BD7}"/>
          </ac:spMkLst>
        </pc:spChg>
        <pc:spChg chg="mod ord">
          <ac:chgData name="황승호" userId="S::hshziwo@knou.ac.kr::02091e71-17d1-4f7e-b9e7-2f21d55c6f23" providerId="AD" clId="Web-{CE6530A1-D044-D6B4-C83B-B07D178227E8}" dt="2023-12-28T12:27:56.757" v="228" actId="20577"/>
          <ac:spMkLst>
            <pc:docMk/>
            <pc:sldMk cId="1361962949" sldId="259"/>
            <ac:spMk id="48" creationId="{9AF8CAA9-1219-1990-0BDE-420765DF9BC1}"/>
          </ac:spMkLst>
        </pc:spChg>
      </pc:sldChg>
      <pc:sldChg chg="addSp delSp modSp add mod replId chgLayout">
        <pc:chgData name="황승호" userId="S::hshziwo@knou.ac.kr::02091e71-17d1-4f7e-b9e7-2f21d55c6f23" providerId="AD" clId="Web-{CE6530A1-D044-D6B4-C83B-B07D178227E8}" dt="2023-12-28T12:18:59.695" v="15" actId="20577"/>
        <pc:sldMkLst>
          <pc:docMk/>
          <pc:sldMk cId="4261842202" sldId="260"/>
        </pc:sldMkLst>
        <pc:spChg chg="add mod ord">
          <ac:chgData name="황승호" userId="S::hshziwo@knou.ac.kr::02091e71-17d1-4f7e-b9e7-2f21d55c6f23" providerId="AD" clId="Web-{CE6530A1-D044-D6B4-C83B-B07D178227E8}" dt="2023-12-28T12:18:59.695" v="15" actId="20577"/>
          <ac:spMkLst>
            <pc:docMk/>
            <pc:sldMk cId="4261842202" sldId="260"/>
            <ac:spMk id="2" creationId="{F3C73B2C-A87E-64FD-2287-CB67BE58B8BE}"/>
          </ac:spMkLst>
        </pc:spChg>
        <pc:spChg chg="del">
          <ac:chgData name="황승호" userId="S::hshziwo@knou.ac.kr::02091e71-17d1-4f7e-b9e7-2f21d55c6f23" providerId="AD" clId="Web-{CE6530A1-D044-D6B4-C83B-B07D178227E8}" dt="2023-12-28T12:18:43.726" v="5"/>
          <ac:spMkLst>
            <pc:docMk/>
            <pc:sldMk cId="4261842202" sldId="260"/>
            <ac:spMk id="8" creationId="{BCC4AB7A-8D68-6752-FEA9-E8DC9405082C}"/>
          </ac:spMkLst>
        </pc:spChg>
        <pc:spChg chg="mod ord">
          <ac:chgData name="황승호" userId="S::hshziwo@knou.ac.kr::02091e71-17d1-4f7e-b9e7-2f21d55c6f23" providerId="AD" clId="Web-{CE6530A1-D044-D6B4-C83B-B07D178227E8}" dt="2023-12-28T12:18:51.132" v="6"/>
          <ac:spMkLst>
            <pc:docMk/>
            <pc:sldMk cId="4261842202" sldId="260"/>
            <ac:spMk id="12" creationId="{1316A619-F940-A781-05AF-31CD76850B68}"/>
          </ac:spMkLst>
        </pc:spChg>
        <pc:spChg chg="mod ord">
          <ac:chgData name="황승호" userId="S::hshziwo@knou.ac.kr::02091e71-17d1-4f7e-b9e7-2f21d55c6f23" providerId="AD" clId="Web-{CE6530A1-D044-D6B4-C83B-B07D178227E8}" dt="2023-12-28T12:18:51.132" v="6"/>
          <ac:spMkLst>
            <pc:docMk/>
            <pc:sldMk cId="4261842202" sldId="260"/>
            <ac:spMk id="14" creationId="{AF1D3EEB-2CB1-2BFD-37B6-D372045BE954}"/>
          </ac:spMkLst>
        </pc:spChg>
        <pc:spChg chg="mod ord">
          <ac:chgData name="황승호" userId="S::hshziwo@knou.ac.kr::02091e71-17d1-4f7e-b9e7-2f21d55c6f23" providerId="AD" clId="Web-{CE6530A1-D044-D6B4-C83B-B07D178227E8}" dt="2023-12-28T12:18:51.132" v="6"/>
          <ac:spMkLst>
            <pc:docMk/>
            <pc:sldMk cId="4261842202" sldId="260"/>
            <ac:spMk id="16" creationId="{B65F0ED6-541B-504D-56C4-2E5BEFC7F9AD}"/>
          </ac:spMkLst>
        </pc:spChg>
        <pc:spChg chg="del">
          <ac:chgData name="황승호" userId="S::hshziwo@knou.ac.kr::02091e71-17d1-4f7e-b9e7-2f21d55c6f23" providerId="AD" clId="Web-{CE6530A1-D044-D6B4-C83B-B07D178227E8}" dt="2023-12-28T12:18:43.726" v="5"/>
          <ac:spMkLst>
            <pc:docMk/>
            <pc:sldMk cId="4261842202" sldId="260"/>
            <ac:spMk id="48" creationId="{4138251C-E898-7AA6-EEA0-E8C76806ED4E}"/>
          </ac:spMkLst>
        </pc:spChg>
      </pc:sldChg>
      <pc:sldChg chg="modSp add ord replId">
        <pc:chgData name="황승호" userId="S::hshziwo@knou.ac.kr::02091e71-17d1-4f7e-b9e7-2f21d55c6f23" providerId="AD" clId="Web-{CE6530A1-D044-D6B4-C83B-B07D178227E8}" dt="2023-12-28T12:25:36.175" v="132"/>
        <pc:sldMkLst>
          <pc:docMk/>
          <pc:sldMk cId="3781417739" sldId="261"/>
        </pc:sldMkLst>
        <pc:spChg chg="mod">
          <ac:chgData name="황승호" userId="S::hshziwo@knou.ac.kr::02091e71-17d1-4f7e-b9e7-2f21d55c6f23" providerId="AD" clId="Web-{CE6530A1-D044-D6B4-C83B-B07D178227E8}" dt="2023-12-28T12:21:37.793" v="40" actId="20577"/>
          <ac:spMkLst>
            <pc:docMk/>
            <pc:sldMk cId="3781417739" sldId="261"/>
            <ac:spMk id="8" creationId="{9FA6C4EA-ADE2-B224-51FB-DCE1A24F1CBC}"/>
          </ac:spMkLst>
        </pc:spChg>
        <pc:spChg chg="mod">
          <ac:chgData name="황승호" userId="S::hshziwo@knou.ac.kr::02091e71-17d1-4f7e-b9e7-2f21d55c6f23" providerId="AD" clId="Web-{CE6530A1-D044-D6B4-C83B-B07D178227E8}" dt="2023-12-28T12:24:55.940" v="120" actId="20577"/>
          <ac:spMkLst>
            <pc:docMk/>
            <pc:sldMk cId="3781417739" sldId="261"/>
            <ac:spMk id="48" creationId="{0A372DD0-CCA9-169E-1792-B8B5E63152EC}"/>
          </ac:spMkLst>
        </pc:spChg>
      </pc:sldChg>
      <pc:sldChg chg="modSp add mod replId chgLayout">
        <pc:chgData name="황승호" userId="S::hshziwo@knou.ac.kr::02091e71-17d1-4f7e-b9e7-2f21d55c6f23" providerId="AD" clId="Web-{CE6530A1-D044-D6B4-C83B-B07D178227E8}" dt="2023-12-28T12:19:56.978" v="20" actId="20577"/>
        <pc:sldMkLst>
          <pc:docMk/>
          <pc:sldMk cId="4178967523" sldId="262"/>
        </pc:sldMkLst>
        <pc:spChg chg="mod ord">
          <ac:chgData name="황승호" userId="S::hshziwo@knou.ac.kr::02091e71-17d1-4f7e-b9e7-2f21d55c6f23" providerId="AD" clId="Web-{CE6530A1-D044-D6B4-C83B-B07D178227E8}" dt="2023-12-28T12:19:56.978" v="20" actId="20577"/>
          <ac:spMkLst>
            <pc:docMk/>
            <pc:sldMk cId="4178967523" sldId="262"/>
            <ac:spMk id="8" creationId="{28C04FD5-7E89-9753-2E14-281A1D95F87C}"/>
          </ac:spMkLst>
        </pc:spChg>
        <pc:spChg chg="mod ord">
          <ac:chgData name="황승호" userId="S::hshziwo@knou.ac.kr::02091e71-17d1-4f7e-b9e7-2f21d55c6f23" providerId="AD" clId="Web-{CE6530A1-D044-D6B4-C83B-B07D178227E8}" dt="2023-12-28T12:19:38.665" v="18"/>
          <ac:spMkLst>
            <pc:docMk/>
            <pc:sldMk cId="4178967523" sldId="262"/>
            <ac:spMk id="12" creationId="{A35FC937-CB5D-C1C0-F1FF-785B009B293D}"/>
          </ac:spMkLst>
        </pc:spChg>
        <pc:spChg chg="mod ord">
          <ac:chgData name="황승호" userId="S::hshziwo@knou.ac.kr::02091e71-17d1-4f7e-b9e7-2f21d55c6f23" providerId="AD" clId="Web-{CE6530A1-D044-D6B4-C83B-B07D178227E8}" dt="2023-12-28T12:19:38.665" v="18"/>
          <ac:spMkLst>
            <pc:docMk/>
            <pc:sldMk cId="4178967523" sldId="262"/>
            <ac:spMk id="14" creationId="{6AA9F91F-AE99-4384-C5A8-066D86321566}"/>
          </ac:spMkLst>
        </pc:spChg>
        <pc:spChg chg="mod ord">
          <ac:chgData name="황승호" userId="S::hshziwo@knou.ac.kr::02091e71-17d1-4f7e-b9e7-2f21d55c6f23" providerId="AD" clId="Web-{CE6530A1-D044-D6B4-C83B-B07D178227E8}" dt="2023-12-28T12:19:38.665" v="18"/>
          <ac:spMkLst>
            <pc:docMk/>
            <pc:sldMk cId="4178967523" sldId="262"/>
            <ac:spMk id="16" creationId="{04B602CB-909F-9C12-C081-501392BD7FF2}"/>
          </ac:spMkLst>
        </pc:spChg>
        <pc:spChg chg="mod ord">
          <ac:chgData name="황승호" userId="S::hshziwo@knou.ac.kr::02091e71-17d1-4f7e-b9e7-2f21d55c6f23" providerId="AD" clId="Web-{CE6530A1-D044-D6B4-C83B-B07D178227E8}" dt="2023-12-28T12:19:38.665" v="18"/>
          <ac:spMkLst>
            <pc:docMk/>
            <pc:sldMk cId="4178967523" sldId="262"/>
            <ac:spMk id="48" creationId="{733EA2A8-63ED-5DDD-6F5B-D91DBA43440C}"/>
          </ac:spMkLst>
        </pc:spChg>
      </pc:sldChg>
      <pc:sldChg chg="add ord replId">
        <pc:chgData name="황승호" userId="S::hshziwo@knou.ac.kr::02091e71-17d1-4f7e-b9e7-2f21d55c6f23" providerId="AD" clId="Web-{CE6530A1-D044-D6B4-C83B-B07D178227E8}" dt="2023-12-28T12:28:11.211" v="230"/>
        <pc:sldMkLst>
          <pc:docMk/>
          <pc:sldMk cId="3603251344" sldId="263"/>
        </pc:sldMkLst>
      </pc:sldChg>
      <pc:sldChg chg="modSp add replId">
        <pc:chgData name="황승호" userId="S::hshziwo@knou.ac.kr::02091e71-17d1-4f7e-b9e7-2f21d55c6f23" providerId="AD" clId="Web-{CE6530A1-D044-D6B4-C83B-B07D178227E8}" dt="2023-12-28T12:28:37.305" v="235" actId="20577"/>
        <pc:sldMkLst>
          <pc:docMk/>
          <pc:sldMk cId="21351984" sldId="264"/>
        </pc:sldMkLst>
        <pc:spChg chg="mod">
          <ac:chgData name="황승호" userId="S::hshziwo@knou.ac.kr::02091e71-17d1-4f7e-b9e7-2f21d55c6f23" providerId="AD" clId="Web-{CE6530A1-D044-D6B4-C83B-B07D178227E8}" dt="2023-12-28T12:28:37.305" v="235" actId="20577"/>
          <ac:spMkLst>
            <pc:docMk/>
            <pc:sldMk cId="21351984" sldId="264"/>
            <ac:spMk id="8" creationId="{9A2D75E0-96D3-17DE-0494-26D02CA7231A}"/>
          </ac:spMkLst>
        </pc:spChg>
      </pc:sldChg>
      <pc:sldChg chg="modSp add replId">
        <pc:chgData name="황승호" userId="S::hshziwo@knou.ac.kr::02091e71-17d1-4f7e-b9e7-2f21d55c6f23" providerId="AD" clId="Web-{CE6530A1-D044-D6B4-C83B-B07D178227E8}" dt="2023-12-28T12:38:46.870" v="256" actId="20577"/>
        <pc:sldMkLst>
          <pc:docMk/>
          <pc:sldMk cId="60293920" sldId="265"/>
        </pc:sldMkLst>
        <pc:spChg chg="mod">
          <ac:chgData name="황승호" userId="S::hshziwo@knou.ac.kr::02091e71-17d1-4f7e-b9e7-2f21d55c6f23" providerId="AD" clId="Web-{CE6530A1-D044-D6B4-C83B-B07D178227E8}" dt="2023-12-28T12:29:30.885" v="242" actId="20577"/>
          <ac:spMkLst>
            <pc:docMk/>
            <pc:sldMk cId="60293920" sldId="265"/>
            <ac:spMk id="8" creationId="{3D303001-5F6D-D564-29E1-E8DB38745D71}"/>
          </ac:spMkLst>
        </pc:spChg>
        <pc:spChg chg="mod">
          <ac:chgData name="황승호" userId="S::hshziwo@knou.ac.kr::02091e71-17d1-4f7e-b9e7-2f21d55c6f23" providerId="AD" clId="Web-{CE6530A1-D044-D6B4-C83B-B07D178227E8}" dt="2023-12-28T12:38:46.870" v="256" actId="20577"/>
          <ac:spMkLst>
            <pc:docMk/>
            <pc:sldMk cId="60293920" sldId="265"/>
            <ac:spMk id="48" creationId="{F1E23E92-DC01-1DBD-4109-B60AD1B88472}"/>
          </ac:spMkLst>
        </pc:spChg>
      </pc:sldChg>
    </pc:docChg>
  </pc:docChgLst>
  <pc:docChgLst>
    <pc:chgData name="황승호" userId="S::hshziwo@knou.ac.kr::02091e71-17d1-4f7e-b9e7-2f21d55c6f23" providerId="AD" clId="Web-{E632565B-A201-DAF2-8C30-B0FC90EF73B5}"/>
    <pc:docChg chg="modSld">
      <pc:chgData name="황승호" userId="S::hshziwo@knou.ac.kr::02091e71-17d1-4f7e-b9e7-2f21d55c6f23" providerId="AD" clId="Web-{E632565B-A201-DAF2-8C30-B0FC90EF73B5}" dt="2023-12-29T03:17:02.407" v="2"/>
      <pc:docMkLst>
        <pc:docMk/>
      </pc:docMkLst>
      <pc:sldChg chg="addSp delSp modSp mod setClrOvrMap">
        <pc:chgData name="황승호" userId="S::hshziwo@knou.ac.kr::02091e71-17d1-4f7e-b9e7-2f21d55c6f23" providerId="AD" clId="Web-{E632565B-A201-DAF2-8C30-B0FC90EF73B5}" dt="2023-12-29T03:17:02.407" v="2"/>
        <pc:sldMkLst>
          <pc:docMk/>
          <pc:sldMk cId="2927426846" sldId="257"/>
        </pc:sldMkLst>
        <pc:spChg chg="mo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8" creationId="{D27A71D5-9209-403D-A9F1-41302A1F8D55}"/>
          </ac:spMkLst>
        </pc:spChg>
        <pc:spChg chg="mo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2" creationId="{C04CEF74-E26D-4E0B-A195-FA813119FE38}"/>
          </ac:spMkLst>
        </pc:spChg>
        <pc:spChg chg="mo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4" creationId="{FC75CE3D-0138-4DAF-951A-29762735BBA8}"/>
          </ac:spMkLst>
        </pc:spChg>
        <pc:spChg chg="mo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6" creationId="{90DD770C-4867-427E-B618-999618B9AA3E}"/>
          </ac:spMkLst>
        </pc:spChg>
        <pc:spChg chg="mo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48" creationId="{3618EE42-AD0E-4676-8E88-CE2B46298CCD}"/>
          </ac:spMkLst>
        </pc:spChg>
        <pc:spChg chg="add del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01" creationId="{657F69E0-C4B0-4BEC-A689-4F8D877F05D4}"/>
          </ac:spMkLst>
        </pc:spChg>
        <pc:spChg chg="add del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03" creationId="{8F51725E-A483-43B2-A6F2-C44F502FE033}"/>
          </ac:spMkLst>
        </pc:spChg>
        <pc:spChg chg="add del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05" creationId="{9F6380B4-6A1C-481E-8408-B4E6C75B9B81}"/>
          </ac:spMkLst>
        </pc:spChg>
        <pc:spChg chg="add del">
          <ac:chgData name="황승호" userId="S::hshziwo@knou.ac.kr::02091e71-17d1-4f7e-b9e7-2f21d55c6f23" providerId="AD" clId="Web-{E632565B-A201-DAF2-8C30-B0FC90EF73B5}" dt="2023-12-29T03:17:02.376" v="1"/>
          <ac:spMkLst>
            <pc:docMk/>
            <pc:sldMk cId="2927426846" sldId="257"/>
            <ac:spMk id="110" creationId="{007891EC-4501-44ED-A8C8-B11B6DB767AB}"/>
          </ac:spMkLst>
        </pc:spChg>
        <pc:spChg chg="ad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14" creationId="{4E87FCFB-2CCE-460D-B3DD-557C8BD1B94A}"/>
          </ac:spMkLst>
        </pc:spChg>
        <pc:spChg chg="ad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15" creationId="{8A95209C-5275-4E15-8EA7-7F42980ABF2D}"/>
          </ac:spMkLst>
        </pc:spChg>
        <pc:spChg chg="add">
          <ac:chgData name="황승호" userId="S::hshziwo@knou.ac.kr::02091e71-17d1-4f7e-b9e7-2f21d55c6f23" providerId="AD" clId="Web-{E632565B-A201-DAF2-8C30-B0FC90EF73B5}" dt="2023-12-29T03:17:02.407" v="2"/>
          <ac:spMkLst>
            <pc:docMk/>
            <pc:sldMk cId="2927426846" sldId="257"/>
            <ac:spMk id="116" creationId="{4F2ED431-E304-4FF0-9F4E-032783C9D612}"/>
          </ac:spMkLst>
        </pc:spChg>
        <pc:picChg chg="mod">
          <ac:chgData name="황승호" userId="S::hshziwo@knou.ac.kr::02091e71-17d1-4f7e-b9e7-2f21d55c6f23" providerId="AD" clId="Web-{E632565B-A201-DAF2-8C30-B0FC90EF73B5}" dt="2023-12-29T03:17:02.407" v="2"/>
          <ac:picMkLst>
            <pc:docMk/>
            <pc:sldMk cId="2927426846" sldId="257"/>
            <ac:picMk id="18" creationId="{D5F9BD81-B88C-152A-EE4B-10960011EE90}"/>
          </ac:picMkLst>
        </pc:picChg>
        <pc:cxnChg chg="add del">
          <ac:chgData name="황승호" userId="S::hshziwo@knou.ac.kr::02091e71-17d1-4f7e-b9e7-2f21d55c6f23" providerId="AD" clId="Web-{E632565B-A201-DAF2-8C30-B0FC90EF73B5}" dt="2023-12-29T03:17:02.376" v="1"/>
          <ac:cxnSpMkLst>
            <pc:docMk/>
            <pc:sldMk cId="2927426846" sldId="257"/>
            <ac:cxnSpMk id="112" creationId="{34E5597F-CE67-4085-9548-E6A8036DA3BB}"/>
          </ac:cxnSpMkLst>
        </pc:cxnChg>
      </pc:sldChg>
    </pc:docChg>
  </pc:docChgLst>
  <pc:docChgLst>
    <pc:chgData name="황승호" userId="S::hshziwo@knou.ac.kr::02091e71-17d1-4f7e-b9e7-2f21d55c6f23" providerId="AD" clId="Web-{5E5F6654-958C-70A4-44BE-819AA4283EC9}"/>
    <pc:docChg chg="modSld">
      <pc:chgData name="황승호" userId="S::hshziwo@knou.ac.kr::02091e71-17d1-4f7e-b9e7-2f21d55c6f23" providerId="AD" clId="Web-{5E5F6654-958C-70A4-44BE-819AA4283EC9}" dt="2023-12-29T03:16:04.628" v="0"/>
      <pc:docMkLst>
        <pc:docMk/>
      </pc:docMkLst>
      <pc:sldChg chg="addSp delSp">
        <pc:chgData name="황승호" userId="S::hshziwo@knou.ac.kr::02091e71-17d1-4f7e-b9e7-2f21d55c6f23" providerId="AD" clId="Web-{5E5F6654-958C-70A4-44BE-819AA4283EC9}" dt="2023-12-29T03:16:04.628" v="0"/>
        <pc:sldMkLst>
          <pc:docMk/>
          <pc:sldMk cId="2927426846" sldId="257"/>
        </pc:sldMkLst>
        <pc:spChg chg="del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92" creationId="{657F69E0-C4B0-4BEC-A689-4F8D877F05D4}"/>
          </ac:spMkLst>
        </pc:spChg>
        <pc:spChg chg="del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94" creationId="{8F51725E-A483-43B2-A6F2-C44F502FE033}"/>
          </ac:spMkLst>
        </pc:spChg>
        <pc:spChg chg="del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96" creationId="{9F6380B4-6A1C-481E-8408-B4E6C75B9B81}"/>
          </ac:spMkLst>
        </pc:spChg>
        <pc:spChg chg="add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101" creationId="{657F69E0-C4B0-4BEC-A689-4F8D877F05D4}"/>
          </ac:spMkLst>
        </pc:spChg>
        <pc:spChg chg="add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103" creationId="{8F51725E-A483-43B2-A6F2-C44F502FE033}"/>
          </ac:spMkLst>
        </pc:spChg>
        <pc:spChg chg="add">
          <ac:chgData name="황승호" userId="S::hshziwo@knou.ac.kr::02091e71-17d1-4f7e-b9e7-2f21d55c6f23" providerId="AD" clId="Web-{5E5F6654-958C-70A4-44BE-819AA4283EC9}" dt="2023-12-29T03:16:04.628" v="0"/>
          <ac:spMkLst>
            <pc:docMk/>
            <pc:sldMk cId="2927426846" sldId="257"/>
            <ac:spMk id="105" creationId="{9F6380B4-6A1C-481E-8408-B4E6C75B9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9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7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1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4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5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35" r:id="rId6"/>
    <p:sldLayoutId id="2147483831" r:id="rId7"/>
    <p:sldLayoutId id="2147483832" r:id="rId8"/>
    <p:sldLayoutId id="2147483833" r:id="rId9"/>
    <p:sldLayoutId id="2147483834" r:id="rId10"/>
    <p:sldLayoutId id="21474838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9B59C-D2A7-5A6C-DDCD-E62E54B8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603502C0-BA01-853F-B84B-800D3DAAD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9" name="Rectangle 12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6DDF77-8C97-6946-DFC6-52B82581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Microsoft GothicNeo"/>
                <a:cs typeface="Microsoft GothicNeo"/>
              </a:rPr>
              <a:t>SH Discovery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C99BE50-49A4-F85A-9CA8-96B4118B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9728" tIns="109728" rIns="109728" bIns="91440" anchor="t">
            <a:norm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ea typeface="Microsoft GothicNeo"/>
                <a:cs typeface="Microsoft GothicNeo"/>
              </a:rPr>
              <a:t>웹 기반 데이터 분석 </a:t>
            </a:r>
            <a:r>
              <a:rPr lang="en-US" altLang="ko-KR" sz="1800" dirty="0" err="1">
                <a:solidFill>
                  <a:schemeClr val="bg1"/>
                </a:solidFill>
                <a:ea typeface="Microsoft GothicNeo"/>
                <a:cs typeface="Microsoft GothicNeo"/>
              </a:rPr>
              <a:t>시각화</a:t>
            </a:r>
            <a:r>
              <a:rPr lang="en-US" altLang="ko-KR" sz="1800" dirty="0">
                <a:solidFill>
                  <a:schemeClr val="bg1"/>
                </a:solidFill>
                <a:ea typeface="Microsoft GothicNeo"/>
                <a:cs typeface="Microsoft GothicNeo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ea typeface="Microsoft GothicNeo"/>
                <a:cs typeface="Microsoft GothicNeo"/>
              </a:rPr>
              <a:t>프로젝트</a:t>
            </a:r>
            <a:endParaRPr lang="en-US" altLang="ko-KR" sz="1800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cxnSp>
        <p:nvCxnSpPr>
          <p:cNvPr id="130" name="Straight Connector 12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84468D9-8EB0-1702-15F8-B9A65187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1276" y="6214533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94A8559-09F7-058C-60DD-5DE42CD3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4533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5692B80-0CBD-A80A-1255-613B8D06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808" y="6214533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8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1A530-C652-AEFF-5A23-9C76FB1A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8FDC6D76-6BAF-2722-A484-2EAFC1E82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D303001-5F6D-D564-29E1-E8DB3874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화면구성1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354AC2-5D2B-F97A-9123-A9937609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480A33E-5822-BB16-C0F3-9ED58D6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2BD6DC1-9403-3870-D90E-DA74E016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572961-5FAA-B8ED-7C0E-28707A1B2D6F}"/>
              </a:ext>
            </a:extLst>
          </p:cNvPr>
          <p:cNvSpPr/>
          <p:nvPr/>
        </p:nvSpPr>
        <p:spPr>
          <a:xfrm>
            <a:off x="424467" y="2080380"/>
            <a:ext cx="11357427" cy="4063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12437C-9AEB-4A13-29F3-19D801B05F51}"/>
              </a:ext>
            </a:extLst>
          </p:cNvPr>
          <p:cNvSpPr/>
          <p:nvPr/>
        </p:nvSpPr>
        <p:spPr>
          <a:xfrm>
            <a:off x="715131" y="2275417"/>
            <a:ext cx="1644952" cy="3640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D3814-B956-32B8-ABA2-1FDC6A94C5F7}"/>
              </a:ext>
            </a:extLst>
          </p:cNvPr>
          <p:cNvSpPr/>
          <p:nvPr/>
        </p:nvSpPr>
        <p:spPr>
          <a:xfrm>
            <a:off x="991431" y="2519210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Home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9EA9A-EA21-B01E-94B0-C1EA260FA214}"/>
              </a:ext>
            </a:extLst>
          </p:cNvPr>
          <p:cNvSpPr/>
          <p:nvPr/>
        </p:nvSpPr>
        <p:spPr>
          <a:xfrm>
            <a:off x="991430" y="3426352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Anlaysis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C11870-B661-53B0-408C-E619BD3F8161}"/>
              </a:ext>
            </a:extLst>
          </p:cNvPr>
          <p:cNvSpPr/>
          <p:nvPr/>
        </p:nvSpPr>
        <p:spPr>
          <a:xfrm>
            <a:off x="991429" y="4369780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...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E4C2EE-0297-E0CE-4CF5-8EF4104D9638}"/>
              </a:ext>
            </a:extLst>
          </p:cNvPr>
          <p:cNvSpPr/>
          <p:nvPr/>
        </p:nvSpPr>
        <p:spPr>
          <a:xfrm>
            <a:off x="2708955" y="2325686"/>
            <a:ext cx="8648093" cy="35922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Welcome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및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A6F3E-6856-B00D-E733-1D3F9D567116}"/>
              </a:ext>
            </a:extLst>
          </p:cNvPr>
          <p:cNvSpPr/>
          <p:nvPr/>
        </p:nvSpPr>
        <p:spPr>
          <a:xfrm>
            <a:off x="2708954" y="2325685"/>
            <a:ext cx="8648093" cy="604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6029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EB796-7EFF-F986-A356-16E98B78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72186B9-0662-5FEF-20E4-D313AFC51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C981558F-25DD-1760-4460-089A4299F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4D35C6-37C6-79CA-F128-CCCB649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화면구성2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CE662FDC-1536-4701-78D4-A58243E14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76D1056-ED0A-5CF9-76E9-B7FF6D2F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38AF110-D745-61E5-56B6-AC282288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2EFC5EA-D294-1025-03E1-009BAEA9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A47CF1-B91D-3B46-F1E0-43A3A65555BB}"/>
              </a:ext>
            </a:extLst>
          </p:cNvPr>
          <p:cNvSpPr/>
          <p:nvPr/>
        </p:nvSpPr>
        <p:spPr>
          <a:xfrm>
            <a:off x="424467" y="2080380"/>
            <a:ext cx="11357427" cy="4063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39F13-090E-36F3-76AE-7950E6CFD49C}"/>
              </a:ext>
            </a:extLst>
          </p:cNvPr>
          <p:cNvSpPr/>
          <p:nvPr/>
        </p:nvSpPr>
        <p:spPr>
          <a:xfrm>
            <a:off x="715131" y="2275417"/>
            <a:ext cx="1644952" cy="3640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30601-A17F-E4B8-0B5F-F66D8ECEFABD}"/>
              </a:ext>
            </a:extLst>
          </p:cNvPr>
          <p:cNvSpPr/>
          <p:nvPr/>
        </p:nvSpPr>
        <p:spPr>
          <a:xfrm>
            <a:off x="991431" y="2519210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Home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A847A-F669-D520-7420-F1B1B2BD3C57}"/>
              </a:ext>
            </a:extLst>
          </p:cNvPr>
          <p:cNvSpPr/>
          <p:nvPr/>
        </p:nvSpPr>
        <p:spPr>
          <a:xfrm>
            <a:off x="991430" y="3426352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Anlaysis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0BF61A-6882-1E97-8899-5C3255601411}"/>
              </a:ext>
            </a:extLst>
          </p:cNvPr>
          <p:cNvSpPr/>
          <p:nvPr/>
        </p:nvSpPr>
        <p:spPr>
          <a:xfrm>
            <a:off x="991429" y="4369780"/>
            <a:ext cx="1136952" cy="713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...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85F2F-E6EB-184B-B58F-CC0E78D8E7E6}"/>
              </a:ext>
            </a:extLst>
          </p:cNvPr>
          <p:cNvSpPr/>
          <p:nvPr/>
        </p:nvSpPr>
        <p:spPr>
          <a:xfrm>
            <a:off x="2708955" y="2325686"/>
            <a:ext cx="8648093" cy="35922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0F2069-F8A7-2809-949E-FDBCC7AC32B8}"/>
              </a:ext>
            </a:extLst>
          </p:cNvPr>
          <p:cNvSpPr/>
          <p:nvPr/>
        </p:nvSpPr>
        <p:spPr>
          <a:xfrm>
            <a:off x="2708954" y="2325685"/>
            <a:ext cx="8648093" cy="5563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Anlaysis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675122-9E03-F84C-C3F4-FA8353A2F2BB}"/>
              </a:ext>
            </a:extLst>
          </p:cNvPr>
          <p:cNvSpPr/>
          <p:nvPr/>
        </p:nvSpPr>
        <p:spPr>
          <a:xfrm>
            <a:off x="3410476" y="3087684"/>
            <a:ext cx="1850571" cy="459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연관어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네트워크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68D3C-FAFC-3A70-D550-A567A356B490}"/>
              </a:ext>
            </a:extLst>
          </p:cNvPr>
          <p:cNvSpPr/>
          <p:nvPr/>
        </p:nvSpPr>
        <p:spPr>
          <a:xfrm>
            <a:off x="8841237" y="3087684"/>
            <a:ext cx="1983618" cy="459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...</a:t>
            </a:r>
            <a:endParaRPr 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23ED6-86A9-2C8E-BC9D-B11CA0D23F31}"/>
              </a:ext>
            </a:extLst>
          </p:cNvPr>
          <p:cNvSpPr/>
          <p:nvPr/>
        </p:nvSpPr>
        <p:spPr>
          <a:xfrm>
            <a:off x="6047237" y="3087682"/>
            <a:ext cx="1947333" cy="4596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워드클라우드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87543A-9358-C1B6-B147-566BDA97B21C}"/>
              </a:ext>
            </a:extLst>
          </p:cNvPr>
          <p:cNvSpPr/>
          <p:nvPr/>
        </p:nvSpPr>
        <p:spPr>
          <a:xfrm>
            <a:off x="2708952" y="3644065"/>
            <a:ext cx="8648094" cy="22739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9C17D8-E604-557B-C764-A19436A320FC}"/>
              </a:ext>
            </a:extLst>
          </p:cNvPr>
          <p:cNvSpPr/>
          <p:nvPr/>
        </p:nvSpPr>
        <p:spPr>
          <a:xfrm>
            <a:off x="2708952" y="3644065"/>
            <a:ext cx="5721047" cy="22618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시각화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9160D0-C8C8-A5D8-B009-6405B0FAD09C}"/>
              </a:ext>
            </a:extLst>
          </p:cNvPr>
          <p:cNvSpPr/>
          <p:nvPr/>
        </p:nvSpPr>
        <p:spPr>
          <a:xfrm>
            <a:off x="8901712" y="3885969"/>
            <a:ext cx="2128760" cy="1693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D1C3645-DFA1-019C-A63D-884F424761DA}"/>
              </a:ext>
            </a:extLst>
          </p:cNvPr>
          <p:cNvCxnSpPr/>
          <p:nvPr/>
        </p:nvCxnSpPr>
        <p:spPr>
          <a:xfrm>
            <a:off x="9218992" y="4834466"/>
            <a:ext cx="1567541" cy="725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B173FF86-D815-BB26-9817-205130A159B2}"/>
              </a:ext>
            </a:extLst>
          </p:cNvPr>
          <p:cNvSpPr/>
          <p:nvPr/>
        </p:nvSpPr>
        <p:spPr>
          <a:xfrm>
            <a:off x="9861398" y="4720544"/>
            <a:ext cx="217713" cy="217714"/>
          </a:xfrm>
          <a:prstGeom prst="ellipse">
            <a:avLst/>
          </a:prstGeom>
          <a:solidFill>
            <a:srgbClr val="0095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1A45B90-517E-631A-1DAA-596E08E32C14}"/>
              </a:ext>
            </a:extLst>
          </p:cNvPr>
          <p:cNvSpPr/>
          <p:nvPr/>
        </p:nvSpPr>
        <p:spPr>
          <a:xfrm>
            <a:off x="9083141" y="4019015"/>
            <a:ext cx="1814286" cy="580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단어 </a:t>
            </a:r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검색창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766092-E365-C348-FA6D-762C82C2A580}"/>
              </a:ext>
            </a:extLst>
          </p:cNvPr>
          <p:cNvSpPr txBox="1"/>
          <p:nvPr/>
        </p:nvSpPr>
        <p:spPr>
          <a:xfrm>
            <a:off x="9265331" y="4933345"/>
            <a:ext cx="1396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ea typeface="Microsoft GothicNeo"/>
                <a:cs typeface="Microsoft GothicNeo"/>
              </a:rPr>
              <a:t>단어 수 조절</a:t>
            </a:r>
            <a:br>
              <a:rPr lang="ko-KR" altLang="en-US" sz="1600" dirty="0">
                <a:ea typeface="Microsoft GothicNeo"/>
                <a:cs typeface="Microsoft GothicNeo"/>
              </a:rPr>
            </a:br>
            <a:r>
              <a:rPr lang="ko-KR" altLang="en-US" sz="1600" dirty="0">
                <a:solidFill>
                  <a:schemeClr val="bg1"/>
                </a:solidFill>
                <a:ea typeface="Microsoft GothicNeo"/>
                <a:cs typeface="Microsoft GothicNeo"/>
              </a:rPr>
              <a:t>슬라이드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6936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42C07-C4AF-52B4-B043-811C5DD8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370E2F6D-9D1A-BC72-1F31-4B6AD9E3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C73B2C-A87E-64FD-2287-CB67BE58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감사합니다.</a:t>
            </a:r>
            <a:endParaRPr lang="ko-KR" alt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316A619-F940-A781-05AF-31CD7685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1D3EEB-2CB1-2BFD-37B6-D372045B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65F0ED6-541B-504D-56C4-2E5BEFC7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4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2B969-6F10-3531-0305-08CC00CF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C04FD5-7E89-9753-2E14-281A1D95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600">
                <a:ea typeface="Microsoft GothicNeo"/>
                <a:cs typeface="Microsoft GothicNeo"/>
              </a:rPr>
              <a:t>개정이력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33EA2A8-63ED-5DDD-6F5B-D91DBA4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2023-12-28(</a:t>
            </a:r>
            <a:r>
              <a:rPr lang="ko-KR" altLang="en-US" dirty="0">
                <a:ea typeface="Microsoft GothicNeo"/>
                <a:cs typeface="Microsoft GothicNeo"/>
              </a:rPr>
              <a:t>목</a:t>
            </a:r>
            <a:r>
              <a:rPr lang="en-US" dirty="0">
                <a:ea typeface="Microsoft GothicNeo"/>
                <a:cs typeface="Microsoft GothicNeo"/>
              </a:rPr>
              <a:t>) </a:t>
            </a:r>
            <a:r>
              <a:rPr lang="ko-KR" altLang="en-US" dirty="0">
                <a:ea typeface="Microsoft GothicNeo"/>
                <a:cs typeface="Microsoft GothicNeo"/>
              </a:rPr>
              <a:t>최초</a:t>
            </a:r>
            <a:r>
              <a:rPr lang="en-US" altLang="ko-KR" dirty="0">
                <a:ea typeface="Microsoft GothicNeo"/>
                <a:cs typeface="Microsoft GothicNeo"/>
              </a:rPr>
              <a:t> </a:t>
            </a:r>
            <a:r>
              <a:rPr lang="ko-KR" altLang="en-US" dirty="0">
                <a:ea typeface="Microsoft GothicNeo"/>
                <a:cs typeface="Microsoft GothicNeo"/>
              </a:rPr>
              <a:t>작성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2023-12-30(토) 디자인 수정 및 내용 수정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35FC937-CB5D-C1C0-F1FF-785B009B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AA9F91F-AE99-4384-C5A8-066D8632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4B602CB-909F-9C12-C081-501392BD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F4DA1-65B6-B547-D201-EB62FB7C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AE7533-3164-D11C-D9EE-41FBF1D52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ko-KR" altLang="en-US" sz="7200">
                <a:ea typeface="Microsoft GothicNeo"/>
                <a:cs typeface="Microsoft GothicNeo"/>
              </a:rPr>
              <a:t>목차</a:t>
            </a: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EBC9A405-EB73-06EC-2CED-92CE2EAA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 lIns="109728" tIns="109728" rIns="109728" bIns="91440">
            <a:norm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프로젝트</a:t>
            </a:r>
            <a:r>
              <a:rPr lang="en-US" altLang="ko-KR" sz="2600">
                <a:ea typeface="Microsoft GothicNeo"/>
                <a:cs typeface="Microsoft GothicNeo"/>
              </a:rPr>
              <a:t> </a:t>
            </a:r>
            <a:r>
              <a:rPr lang="en-US" altLang="ko-KR" sz="2600" err="1">
                <a:ea typeface="Microsoft GothicNeo"/>
                <a:cs typeface="Microsoft GothicNeo"/>
              </a:rPr>
              <a:t>설명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백앤드</a:t>
            </a:r>
            <a:r>
              <a:rPr lang="en-US" altLang="ko-KR" sz="2600">
                <a:ea typeface="Microsoft GothicNeo"/>
                <a:cs typeface="Microsoft GothicNeo"/>
              </a:rPr>
              <a:t> </a:t>
            </a:r>
            <a:r>
              <a:rPr lang="en-US" altLang="ko-KR" sz="2600" err="1">
                <a:ea typeface="Microsoft GothicNeo"/>
                <a:cs typeface="Microsoft GothicNeo"/>
              </a:rPr>
              <a:t>설명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프론트</a:t>
            </a:r>
            <a:r>
              <a:rPr lang="en-US" altLang="ko-KR" sz="2600">
                <a:ea typeface="Microsoft GothicNeo"/>
                <a:cs typeface="Microsoft GothicNeo"/>
              </a:rPr>
              <a:t> </a:t>
            </a:r>
            <a:r>
              <a:rPr lang="en-US" altLang="ko-KR" sz="2600" err="1">
                <a:ea typeface="Microsoft GothicNeo"/>
                <a:cs typeface="Microsoft GothicNeo"/>
              </a:rPr>
              <a:t>설명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구성도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배포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화면기능목록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altLang="ko-KR" sz="2600" err="1">
                <a:ea typeface="Microsoft GothicNeo"/>
                <a:cs typeface="Microsoft GothicNeo"/>
              </a:rPr>
              <a:t>화면구성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altLang="ko-KR" sz="2600">
              <a:ea typeface="Microsoft GothicNeo"/>
              <a:cs typeface="Microsoft GothicNeo"/>
            </a:endParaRPr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altLang="ko-KR" sz="2600">
              <a:ea typeface="Microsoft GothicNeo"/>
              <a:cs typeface="Microsoft GothicNeo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157988-44C2-CE69-05F2-3E7F2FC6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1371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E05D786-C907-87EA-49A2-AAEEDF45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9968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296528-CD6C-4FA9-31B0-5CAD4EF8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3056" y="6356350"/>
            <a:ext cx="1371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9" name="Picture 66" descr="청사진 뭉치">
            <a:extLst>
              <a:ext uri="{FF2B5EF4-FFF2-40B4-BE49-F238E27FC236}">
                <a16:creationId xmlns:a16="http://schemas.microsoft.com/office/drawing/2014/main" id="{C1C14C26-5756-2295-82A6-AB77E2EBD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36" r="-3" b="-3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00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BB79A-3906-593C-96FB-53423627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EE5977-C4EC-3E6A-E584-E815A1D7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프로젝트 설명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E56ACE0-2ED6-D42B-EC37-23C9C61E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lIns="109728" tIns="109728" rIns="109728" bIns="91440" anchor="t">
            <a:normAutofit lnSpcReduction="10000"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웹 기반 기술로 데이터 분석 및 시각화 프로그램을 만드는 개인 프로젝트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프로토 타입으로 네이버 뉴스 </a:t>
            </a:r>
            <a:r>
              <a:rPr lang="ko-KR" altLang="en-US" err="1">
                <a:ea typeface="Microsoft GothicNeo"/>
                <a:cs typeface="Microsoft GothicNeo"/>
              </a:rPr>
              <a:t>API를</a:t>
            </a:r>
            <a:r>
              <a:rPr lang="ko-KR" altLang="en-US" dirty="0">
                <a:ea typeface="Microsoft GothicNeo"/>
                <a:cs typeface="Microsoft GothicNeo"/>
              </a:rPr>
              <a:t> 활용하여 텍스트 마이닝을 이용한  </a:t>
            </a:r>
            <a:r>
              <a:rPr lang="ko-KR" altLang="en-US" b="1" err="1">
                <a:ea typeface="Microsoft GothicNeo"/>
                <a:cs typeface="Microsoft GothicNeo"/>
              </a:rPr>
              <a:t>연관어</a:t>
            </a:r>
            <a:r>
              <a:rPr lang="ko-KR" altLang="en-US" b="1" dirty="0">
                <a:ea typeface="Microsoft GothicNeo"/>
                <a:cs typeface="Microsoft GothicNeo"/>
              </a:rPr>
              <a:t> 데이터 시각화</a:t>
            </a:r>
            <a:r>
              <a:rPr lang="ko-KR" altLang="en-US" dirty="0">
                <a:ea typeface="Microsoft GothicNeo"/>
                <a:cs typeface="Microsoft GothicNeo"/>
              </a:rPr>
              <a:t>를 목표로 함.</a:t>
            </a:r>
          </a:p>
          <a:p>
            <a:r>
              <a:rPr lang="ko-KR" altLang="en-US" dirty="0">
                <a:latin typeface="Microsoft GothicNeo"/>
                <a:ea typeface="Microsoft GothicNeo"/>
                <a:cs typeface="Microsoft GothicNeo"/>
              </a:rPr>
              <a:t>검색어에 해당하는 뉴스를 찾아 </a:t>
            </a:r>
            <a:r>
              <a:rPr lang="ko-KR" altLang="en-US" dirty="0" err="1">
                <a:latin typeface="Microsoft GothicNeo"/>
                <a:ea typeface="Microsoft GothicNeo"/>
                <a:cs typeface="Microsoft GothicNeo"/>
              </a:rPr>
              <a:t>동시출현단어</a:t>
            </a:r>
            <a:r>
              <a:rPr lang="ko-KR" altLang="en-US" dirty="0">
                <a:latin typeface="Microsoft GothicNeo"/>
                <a:ea typeface="Microsoft GothicNeo"/>
                <a:cs typeface="Microsoft GothicNeo"/>
              </a:rPr>
              <a:t> 분석을 사용하여 네트워크 시각화 및 </a:t>
            </a:r>
            <a:r>
              <a:rPr lang="ko-KR" altLang="en-US" dirty="0" err="1">
                <a:latin typeface="Microsoft GothicNeo"/>
                <a:ea typeface="Microsoft GothicNeo"/>
                <a:cs typeface="Microsoft GothicNeo"/>
              </a:rPr>
              <a:t>워드클라우드</a:t>
            </a:r>
            <a:r>
              <a:rPr lang="ko-KR" altLang="en-US" dirty="0">
                <a:latin typeface="Microsoft GothicNeo"/>
                <a:ea typeface="Microsoft GothicNeo"/>
                <a:cs typeface="Microsoft GothicNeo"/>
              </a:rPr>
              <a:t> 시각화</a:t>
            </a:r>
            <a:endParaRPr lang="ko-KR">
              <a:ea typeface="Microsoft GothicNeo"/>
              <a:cs typeface="Microsoft GothicNeo"/>
            </a:endParaRPr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75C65BC9-7ED5-F09A-7C39-98E0F26B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r="2711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CFF1F7D-B53A-2EF8-ECEC-939B717E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493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6807C2C-D00D-1AC9-A0B2-EE98AA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5E5767F-6537-19A9-4B95-AA4A3F7A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706" y="6356350"/>
            <a:ext cx="1828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5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324B4-49E8-CE30-114F-EBCC4C16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A6C4EA-ADE2-B224-51FB-DCE1A24F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7200">
                <a:ea typeface="Microsoft GothicNeo"/>
                <a:cs typeface="Microsoft GothicNeo"/>
              </a:rPr>
              <a:t>백앤드</a:t>
            </a:r>
            <a:r>
              <a:rPr lang="ko-KR" altLang="en-US" sz="7200" dirty="0">
                <a:ea typeface="Microsoft GothicNeo"/>
                <a:cs typeface="Microsoft GothicNeo"/>
              </a:rPr>
              <a:t> 설명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A372DD0-CCA9-169E-1792-B8B5E631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파이썬 </a:t>
            </a:r>
            <a:r>
              <a:rPr lang="ko-KR" altLang="en-US" b="1" dirty="0" err="1">
                <a:ea typeface="Microsoft GothicNeo"/>
                <a:cs typeface="Microsoft GothicNeo"/>
              </a:rPr>
              <a:t>Flask</a:t>
            </a:r>
            <a:r>
              <a:rPr lang="ko-KR" altLang="en-US" dirty="0" err="1">
                <a:ea typeface="Microsoft GothicNeo"/>
                <a:cs typeface="Microsoft GothicNeo"/>
              </a:rPr>
              <a:t>로</a:t>
            </a:r>
            <a:r>
              <a:rPr lang="ko-KR" altLang="en-US" dirty="0">
                <a:ea typeface="Microsoft GothicNeo"/>
                <a:cs typeface="Microsoft GothicNeo"/>
              </a:rPr>
              <a:t> 간단한 서버구성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데이터는 네이버 개발자 검색 API 이용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백앤드</a:t>
            </a:r>
            <a:r>
              <a:rPr lang="ko-KR" altLang="en-US" dirty="0">
                <a:ea typeface="Microsoft GothicNeo"/>
                <a:cs typeface="Microsoft GothicNeo"/>
              </a:rPr>
              <a:t> 서버는 데이터분석 관련 라이브러리 사용 및 데이터 파싱 담당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검색 </a:t>
            </a:r>
            <a:r>
              <a:rPr lang="ko-KR" altLang="en-US" dirty="0" err="1">
                <a:ea typeface="Microsoft GothicNeo"/>
                <a:cs typeface="Microsoft GothicNeo"/>
              </a:rPr>
              <a:t>API로부터</a:t>
            </a:r>
            <a:r>
              <a:rPr lang="ko-KR" altLang="en-US" dirty="0">
                <a:ea typeface="Microsoft GothicNeo"/>
                <a:cs typeface="Microsoft GothicNeo"/>
              </a:rPr>
              <a:t> 뉴스 데이터를 가져와 </a:t>
            </a:r>
            <a:r>
              <a:rPr lang="ko-KR" altLang="en-US" dirty="0" err="1">
                <a:ea typeface="Microsoft GothicNeo"/>
                <a:cs typeface="Microsoft GothicNeo"/>
              </a:rPr>
              <a:t>동시출현단어</a:t>
            </a:r>
            <a:r>
              <a:rPr lang="ko-KR" altLang="en-US" dirty="0">
                <a:ea typeface="Microsoft GothicNeo"/>
                <a:cs typeface="Microsoft GothicNeo"/>
              </a:rPr>
              <a:t> 분석 등 데이터분석 이후 프론트 시각화 구조에 맞는 데이터로 파싱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  <a:p>
            <a:endParaRPr lang="en-US" altLang="ko-KR">
              <a:ea typeface="Microsoft GothicNeo"/>
              <a:cs typeface="Microsoft GothicNeo"/>
            </a:endParaRPr>
          </a:p>
          <a:p>
            <a:endParaRPr lang="en-US" altLang="ko-KR" dirty="0">
              <a:ea typeface="Microsoft GothicNeo"/>
              <a:cs typeface="Microsoft GothicNeo"/>
            </a:endParaRPr>
          </a:p>
          <a:p>
            <a:endParaRPr lang="en-US" altLang="ko-KR" dirty="0">
              <a:ea typeface="Microsoft GothicNeo"/>
              <a:cs typeface="Microsoft GothicNeo"/>
            </a:endParaRPr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34291E6D-3185-6633-8996-2399C1582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r="2711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E98CE91-B683-4F5D-1226-E813B011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493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D48300C-EE48-1A58-7230-8A026CDF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083F9E9-601B-0377-4C9E-EF4A3C7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706" y="6356350"/>
            <a:ext cx="1828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1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07791-705A-B5E1-136A-E7E6A5A18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5762DE-292D-358B-8F31-A79504E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프론트 설명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AF8CAA9-1219-1990-0BDE-420765DF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프레임워크는 </a:t>
            </a:r>
            <a:r>
              <a:rPr lang="ko-KR" altLang="en-US" b="1" dirty="0" err="1">
                <a:ea typeface="Microsoft GothicNeo"/>
                <a:cs typeface="Microsoft GothicNeo"/>
              </a:rPr>
              <a:t>React</a:t>
            </a:r>
            <a:r>
              <a:rPr lang="ko-KR" altLang="en-US" b="1" dirty="0">
                <a:ea typeface="Microsoft GothicNeo"/>
                <a:cs typeface="Microsoft GothicNeo"/>
              </a:rPr>
              <a:t>, </a:t>
            </a:r>
            <a:r>
              <a:rPr lang="ko-KR" altLang="en-US" b="1" dirty="0" err="1">
                <a:ea typeface="Microsoft GothicNeo"/>
                <a:cs typeface="Microsoft GothicNeo"/>
              </a:rPr>
              <a:t>TypeScript</a:t>
            </a:r>
            <a:r>
              <a:rPr lang="ko-KR" altLang="en-US" dirty="0">
                <a:ea typeface="Microsoft GothicNeo"/>
                <a:cs typeface="Microsoft GothicNeo"/>
              </a:rPr>
              <a:t> 사용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서버에서 만들어준 </a:t>
            </a:r>
            <a:r>
              <a:rPr lang="ko-KR" altLang="en-US" dirty="0" err="1">
                <a:ea typeface="Microsoft GothicNeo"/>
                <a:cs typeface="Microsoft GothicNeo"/>
              </a:rPr>
              <a:t>동시출현단어에</a:t>
            </a:r>
            <a:r>
              <a:rPr lang="ko-KR" altLang="en-US" dirty="0">
                <a:ea typeface="Microsoft GothicNeo"/>
                <a:cs typeface="Microsoft GothicNeo"/>
              </a:rPr>
              <a:t> 해당하는 검색 </a:t>
            </a:r>
            <a:r>
              <a:rPr lang="ko-KR" altLang="en-US" dirty="0" err="1">
                <a:ea typeface="Microsoft GothicNeo"/>
                <a:cs typeface="Microsoft GothicNeo"/>
              </a:rPr>
              <a:t>연관어</a:t>
            </a:r>
            <a:r>
              <a:rPr lang="ko-KR" altLang="en-US" dirty="0">
                <a:ea typeface="Microsoft GothicNeo"/>
                <a:cs typeface="Microsoft GothicNeo"/>
              </a:rPr>
              <a:t> 네트워크 그래프를 </a:t>
            </a:r>
            <a:r>
              <a:rPr lang="ko-KR" dirty="0">
                <a:ea typeface="+mn-lt"/>
                <a:cs typeface="+mn-lt"/>
              </a:rPr>
              <a:t>D3를 사용하여 </a:t>
            </a:r>
            <a:r>
              <a:rPr lang="ko-KR" altLang="en-US" dirty="0">
                <a:ea typeface="Microsoft GothicNeo"/>
                <a:cs typeface="Microsoft GothicNeo"/>
              </a:rPr>
              <a:t>시각화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단어 및 단어의 빈도수를 </a:t>
            </a:r>
            <a:r>
              <a:rPr lang="ko-KR" altLang="en-US" dirty="0" err="1">
                <a:ea typeface="Microsoft GothicNeo"/>
                <a:cs typeface="Microsoft GothicNeo"/>
              </a:rPr>
              <a:t>워드클라우드</a:t>
            </a:r>
            <a:r>
              <a:rPr lang="ko-KR" altLang="en-US" dirty="0">
                <a:ea typeface="Microsoft GothicNeo"/>
                <a:cs typeface="Microsoft GothicNeo"/>
              </a:rPr>
              <a:t> 시각화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0C5F64AF-2986-56E5-1FEE-69808D890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r="2711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D87393F-06D4-0193-985D-AA5BE562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493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A755A44-65CB-BDB3-76FF-067245F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B52BFDD-C4E8-BA22-6C90-D4E0173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706" y="6356350"/>
            <a:ext cx="1828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B3F15-97E3-1CF1-2E32-C6BFCE7F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957ADD1-F543-6862-FA12-C84F00CD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A3713B8F-7A84-8647-1C9E-499A4101E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F366C6-6B11-E96F-464B-73B05F00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구성도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E9EAAE69-D698-7D71-0778-0824DCC64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1AA0AE8-8F8F-2257-54B9-E3F85559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2BD0D9-6684-4215-7C1C-0DA07D3F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5E22904-E429-0EF7-7DAB-9D13D86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90784A-31FD-1120-9397-1E73D72F8026}"/>
              </a:ext>
            </a:extLst>
          </p:cNvPr>
          <p:cNvSpPr/>
          <p:nvPr/>
        </p:nvSpPr>
        <p:spPr>
          <a:xfrm>
            <a:off x="424467" y="2080380"/>
            <a:ext cx="11357427" cy="4063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849A15-9118-30FD-7845-54EB55DCD1DE}"/>
              </a:ext>
            </a:extLst>
          </p:cNvPr>
          <p:cNvSpPr/>
          <p:nvPr/>
        </p:nvSpPr>
        <p:spPr>
          <a:xfrm>
            <a:off x="1010329" y="2648857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bg1"/>
                </a:solidFill>
                <a:ea typeface="Microsoft GothicNeo"/>
                <a:cs typeface="Microsoft GothicNeo"/>
              </a:rPr>
              <a:t>React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클라이언트</a:t>
            </a: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19A0F5-A1FA-F344-C708-8A7892BA31DF}"/>
              </a:ext>
            </a:extLst>
          </p:cNvPr>
          <p:cNvSpPr/>
          <p:nvPr/>
        </p:nvSpPr>
        <p:spPr>
          <a:xfrm>
            <a:off x="5122709" y="2648856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Flask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서버</a:t>
            </a: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60E0E-C8A7-27A8-6744-4E71D052E758}"/>
              </a:ext>
            </a:extLst>
          </p:cNvPr>
          <p:cNvSpPr/>
          <p:nvPr/>
        </p:nvSpPr>
        <p:spPr>
          <a:xfrm>
            <a:off x="8908518" y="2648855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네이버 개발자 검색 API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647D0-CFC2-2F7E-C789-4D390317198D}"/>
              </a:ext>
            </a:extLst>
          </p:cNvPr>
          <p:cNvSpPr/>
          <p:nvPr/>
        </p:nvSpPr>
        <p:spPr>
          <a:xfrm>
            <a:off x="1365249" y="3526895"/>
            <a:ext cx="1790095" cy="5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연관어</a:t>
            </a:r>
            <a:r>
              <a:rPr lang="ko-KR" altLang="en-US" dirty="0">
                <a:ea typeface="Microsoft GothicNeo"/>
                <a:cs typeface="Microsoft GothicNeo"/>
              </a:rPr>
              <a:t> 네트워크</a:t>
            </a:r>
            <a:endParaRPr lang="ko-KR" altLang="en-US" dirty="0" err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99D954-0430-CF37-F7B0-9D6B4D9B38A7}"/>
              </a:ext>
            </a:extLst>
          </p:cNvPr>
          <p:cNvSpPr/>
          <p:nvPr/>
        </p:nvSpPr>
        <p:spPr>
          <a:xfrm>
            <a:off x="1365248" y="4434037"/>
            <a:ext cx="1790095" cy="508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워드클라우드</a:t>
            </a:r>
            <a:endParaRPr lang="ko-KR" altLang="en-US" dirty="0" err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293192-51BB-6AC9-2D61-0DE94E21FBEB}"/>
              </a:ext>
            </a:extLst>
          </p:cNvPr>
          <p:cNvSpPr/>
          <p:nvPr/>
        </p:nvSpPr>
        <p:spPr>
          <a:xfrm>
            <a:off x="5453439" y="3599466"/>
            <a:ext cx="1874761" cy="13425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동시출현단어</a:t>
            </a:r>
            <a:br>
              <a:rPr lang="ko-KR" altLang="en-US" dirty="0">
                <a:ea typeface="Microsoft GothicNeo"/>
                <a:cs typeface="Microsoft GothicNeo"/>
              </a:rPr>
            </a:br>
            <a:r>
              <a:rPr lang="ko-KR" altLang="en-US" dirty="0">
                <a:ea typeface="Microsoft GothicNeo"/>
                <a:cs typeface="Microsoft GothicNeo"/>
              </a:rPr>
              <a:t>분석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0F90FFF6-F16B-C71C-7892-B94EC4E03C13}"/>
              </a:ext>
            </a:extLst>
          </p:cNvPr>
          <p:cNvSpPr/>
          <p:nvPr/>
        </p:nvSpPr>
        <p:spPr>
          <a:xfrm>
            <a:off x="3654652" y="3835701"/>
            <a:ext cx="1318379" cy="71361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왼쪽/오른쪽 20">
            <a:extLst>
              <a:ext uri="{FF2B5EF4-FFF2-40B4-BE49-F238E27FC236}">
                <a16:creationId xmlns:a16="http://schemas.microsoft.com/office/drawing/2014/main" id="{8FDA766D-D3AB-F980-FA72-41C0059AF436}"/>
              </a:ext>
            </a:extLst>
          </p:cNvPr>
          <p:cNvSpPr/>
          <p:nvPr/>
        </p:nvSpPr>
        <p:spPr>
          <a:xfrm>
            <a:off x="7573508" y="3835700"/>
            <a:ext cx="1318379" cy="71361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05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88EED-B53B-F9AB-FB37-94530963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C65EE13-E4B0-A4FC-FF3D-8FD03AA3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EB5F3904-6310-94EB-5F2C-3C84A9297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74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891201-7D63-89FC-A491-9E49CC76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배포</a:t>
            </a:r>
          </a:p>
        </p:txBody>
      </p:sp>
      <p:sp>
        <p:nvSpPr>
          <p:cNvPr id="55" name="Rectangle 6">
            <a:extLst>
              <a:ext uri="{FF2B5EF4-FFF2-40B4-BE49-F238E27FC236}">
                <a16:creationId xmlns:a16="http://schemas.microsoft.com/office/drawing/2014/main" id="{175369C6-1BC1-DB6D-8491-47B3EC054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F5148D9-FB05-6CA4-1A85-52894CEB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D956E79-9E63-9424-5CB1-318559B1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6A18F0F-B47D-01F3-4387-D9E8194E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08246-BB01-30E1-5093-B56D79DC5077}"/>
              </a:ext>
            </a:extLst>
          </p:cNvPr>
          <p:cNvSpPr/>
          <p:nvPr/>
        </p:nvSpPr>
        <p:spPr>
          <a:xfrm>
            <a:off x="424467" y="2080380"/>
            <a:ext cx="11357427" cy="4063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C48A1A-7F39-5D60-CA98-06DA5FD31BD7}"/>
              </a:ext>
            </a:extLst>
          </p:cNvPr>
          <p:cNvSpPr/>
          <p:nvPr/>
        </p:nvSpPr>
        <p:spPr>
          <a:xfrm>
            <a:off x="1010329" y="2648857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React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 프로젝트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5E6483-E55C-931E-D3CB-CB029DD3BB9B}"/>
              </a:ext>
            </a:extLst>
          </p:cNvPr>
          <p:cNvSpPr/>
          <p:nvPr/>
        </p:nvSpPr>
        <p:spPr>
          <a:xfrm>
            <a:off x="5122709" y="2648856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Flask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프로젝트</a:t>
            </a: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297A86-B837-D308-0A0B-484719DE1669}"/>
              </a:ext>
            </a:extLst>
          </p:cNvPr>
          <p:cNvSpPr/>
          <p:nvPr/>
        </p:nvSpPr>
        <p:spPr>
          <a:xfrm>
            <a:off x="8908518" y="2648855"/>
            <a:ext cx="2455333" cy="278190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Koyeb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배포 사이트</a:t>
            </a: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  <a:p>
            <a:pPr algn="ctr"/>
            <a:endParaRPr lang="ko-KR" altLang="en-US" dirty="0">
              <a:solidFill>
                <a:schemeClr val="bg1"/>
              </a:solidFill>
              <a:ea typeface="Microsoft GothicNeo"/>
              <a:cs typeface="Microsoft GothicNeo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832369-6CF4-C575-951D-1E453100D309}"/>
              </a:ext>
            </a:extLst>
          </p:cNvPr>
          <p:cNvSpPr/>
          <p:nvPr/>
        </p:nvSpPr>
        <p:spPr>
          <a:xfrm>
            <a:off x="5453439" y="3744608"/>
            <a:ext cx="1874761" cy="907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React</a:t>
            </a:r>
            <a:r>
              <a:rPr lang="ko-KR" altLang="en-US" dirty="0">
                <a:ea typeface="Microsoft GothicNeo"/>
                <a:cs typeface="Microsoft GothicNeo"/>
              </a:rPr>
              <a:t> 빌드 파일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2FB7376-C807-9484-209B-1065F84A073E}"/>
              </a:ext>
            </a:extLst>
          </p:cNvPr>
          <p:cNvSpPr/>
          <p:nvPr/>
        </p:nvSpPr>
        <p:spPr>
          <a:xfrm>
            <a:off x="3803196" y="3594176"/>
            <a:ext cx="1149046" cy="10522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56F47-BC3C-C99A-5752-F1FD1D495FE6}"/>
              </a:ext>
            </a:extLst>
          </p:cNvPr>
          <p:cNvSpPr txBox="1"/>
          <p:nvPr/>
        </p:nvSpPr>
        <p:spPr>
          <a:xfrm>
            <a:off x="5669265" y="3362097"/>
            <a:ext cx="1460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  <a:ea typeface="Microsoft GothicNeo"/>
                <a:cs typeface="Microsoft GothicNeo"/>
              </a:rPr>
              <a:t>Static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폴더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1AF30B7-6180-7B6F-720F-FEB00F0200E9}"/>
              </a:ext>
            </a:extLst>
          </p:cNvPr>
          <p:cNvSpPr/>
          <p:nvPr/>
        </p:nvSpPr>
        <p:spPr>
          <a:xfrm>
            <a:off x="7758338" y="3739318"/>
            <a:ext cx="1149046" cy="105228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배포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F8428-7814-0A6C-1DEC-629FC4CA717E}"/>
              </a:ext>
            </a:extLst>
          </p:cNvPr>
          <p:cNvSpPr txBox="1"/>
          <p:nvPr/>
        </p:nvSpPr>
        <p:spPr>
          <a:xfrm>
            <a:off x="7761741" y="3362096"/>
            <a:ext cx="14608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Git</a:t>
            </a:r>
            <a:r>
              <a:rPr lang="ko-KR" altLang="en-US" dirty="0">
                <a:solidFill>
                  <a:schemeClr val="bg1"/>
                </a:solidFill>
                <a:ea typeface="Microsoft GothicNeo"/>
                <a:cs typeface="Microsoft GothicNeo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a typeface="Microsoft GothicNeo"/>
                <a:cs typeface="Microsoft GothicNeo"/>
              </a:rPr>
              <a:t>커밋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E7C13E-D814-435E-701D-B50981BCB0B1}"/>
              </a:ext>
            </a:extLst>
          </p:cNvPr>
          <p:cNvSpPr/>
          <p:nvPr/>
        </p:nvSpPr>
        <p:spPr>
          <a:xfrm>
            <a:off x="9202962" y="3817179"/>
            <a:ext cx="1874761" cy="9071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Flask</a:t>
            </a:r>
            <a:r>
              <a:rPr lang="ko-KR" altLang="en-US" dirty="0">
                <a:ea typeface="Microsoft GothicNeo"/>
                <a:cs typeface="Microsoft GothicNeo"/>
              </a:rPr>
              <a:t> 앱</a:t>
            </a:r>
          </a:p>
        </p:txBody>
      </p:sp>
    </p:spTree>
    <p:extLst>
      <p:ext uri="{BB962C8B-B14F-4D97-AF65-F5344CB8AC3E}">
        <p14:creationId xmlns:p14="http://schemas.microsoft.com/office/powerpoint/2010/main" val="396204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3CF6C-A184-9052-868B-E1C728B5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3B2200-3695-57BA-FCDC-3B664320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7200" dirty="0">
                <a:ea typeface="Microsoft GothicNeo"/>
                <a:cs typeface="Microsoft GothicNeo"/>
              </a:rPr>
              <a:t>화면기능목록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3429"/>
          </a:solidFill>
          <a:ln w="38100" cap="rnd">
            <a:solidFill>
              <a:srgbClr val="E73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977B24E-4510-CC41-08E1-21E1941C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ko-KR" altLang="en-US" dirty="0">
                <a:ea typeface="Microsoft GothicNeo"/>
                <a:cs typeface="Microsoft GothicNeo"/>
              </a:rPr>
              <a:t>버튼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단어 </a:t>
            </a:r>
            <a:r>
              <a:rPr lang="ko-KR" altLang="en-US" dirty="0" err="1">
                <a:ea typeface="Microsoft GothicNeo"/>
                <a:cs typeface="Microsoft GothicNeo"/>
              </a:rPr>
              <a:t>검색창</a:t>
            </a:r>
            <a:endParaRPr lang="en-US" dirty="0" err="1">
              <a:ea typeface="Microsoft GothicNeo"/>
              <a:cs typeface="Microsoft GothicNeo"/>
            </a:endParaRPr>
          </a:p>
          <a:p>
            <a:r>
              <a:rPr lang="ko-KR" altLang="en-US" dirty="0">
                <a:ea typeface="Microsoft GothicNeo"/>
                <a:cs typeface="Microsoft GothicNeo"/>
              </a:rPr>
              <a:t>데이터 시각화 컴포넌트</a:t>
            </a:r>
          </a:p>
          <a:p>
            <a:r>
              <a:rPr lang="ko-KR" altLang="en-US" dirty="0" err="1">
                <a:ea typeface="Microsoft GothicNeo"/>
                <a:cs typeface="Microsoft GothicNeo"/>
              </a:rPr>
              <a:t>Welcome</a:t>
            </a:r>
            <a:r>
              <a:rPr lang="ko-KR" altLang="en-US" dirty="0">
                <a:ea typeface="Microsoft GothicNeo"/>
                <a:cs typeface="Microsoft GothicNeo"/>
              </a:rPr>
              <a:t> 페이지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분석 설명 페이지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(추가 예정)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  <p:pic>
        <p:nvPicPr>
          <p:cNvPr id="18" name="Picture 1" descr="색상이 튀긴 배경의 맨 위쪽 모습">
            <a:extLst>
              <a:ext uri="{FF2B5EF4-FFF2-40B4-BE49-F238E27FC236}">
                <a16:creationId xmlns:a16="http://schemas.microsoft.com/office/drawing/2014/main" id="{DCEE81D0-2A9B-49C5-CB63-52A9F228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3" r="27111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081E8DB-F774-FC8C-EC85-9E076783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493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6F7A39-68A7-4893-A9DB-DDE788E6BFBA}" type="datetime1">
              <a:rPr lang="en-US" sz="11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12/29/2023</a:t>
            </a:fld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5EA07CB-AE8F-F31C-BDF7-813B58A0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36576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D3B8BC5-04A9-6509-D7A3-4684C912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0706" y="6356350"/>
            <a:ext cx="1828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43FFD5-6656-4C69-9CDD-D1B69A112D7A}" type="slidenum">
              <a:rPr lang="en-US" sz="1100" dirty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52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B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SketchyVTI</vt:lpstr>
      <vt:lpstr>SH Discovery</vt:lpstr>
      <vt:lpstr>개정이력</vt:lpstr>
      <vt:lpstr>목차</vt:lpstr>
      <vt:lpstr>프로젝트 설명</vt:lpstr>
      <vt:lpstr>백앤드 설명</vt:lpstr>
      <vt:lpstr>프론트 설명</vt:lpstr>
      <vt:lpstr>구성도</vt:lpstr>
      <vt:lpstr>배포</vt:lpstr>
      <vt:lpstr>화면기능목록</vt:lpstr>
      <vt:lpstr>화면구성1</vt:lpstr>
      <vt:lpstr>화면구성2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541</cp:revision>
  <dcterms:created xsi:type="dcterms:W3CDTF">2023-12-27T10:44:44Z</dcterms:created>
  <dcterms:modified xsi:type="dcterms:W3CDTF">2023-12-30T01:58:41Z</dcterms:modified>
</cp:coreProperties>
</file>