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62" r:id="rId5"/>
    <p:sldId id="261" r:id="rId6"/>
    <p:sldId id="268" r:id="rId7"/>
    <p:sldId id="269" r:id="rId8"/>
    <p:sldId id="271" r:id="rId9"/>
    <p:sldId id="270" r:id="rId10"/>
    <p:sldId id="27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 autoAdjust="0"/>
    <p:restoredTop sz="86377"/>
  </p:normalViewPr>
  <p:slideViewPr>
    <p:cSldViewPr snapToGrid="0">
      <p:cViewPr varScale="1">
        <p:scale>
          <a:sx n="115" d="100"/>
          <a:sy n="115" d="100"/>
        </p:scale>
        <p:origin x="208" y="216"/>
      </p:cViewPr>
      <p:guideLst/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26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9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2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13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3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29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0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0A6270-D260-4E40-A2D7-14B4B0BD0CFE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CF72C5-C266-4A1C-A2AC-B100635577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3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98662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latin typeface="Berlin Sans FB Demi" panose="020E0802020502020306" pitchFamily="34" charset="0"/>
              </a:rPr>
              <a:t/>
            </a:r>
            <a:br>
              <a:rPr lang="en-US" altLang="zh-TW" dirty="0" smtClean="0">
                <a:latin typeface="Berlin Sans FB Demi" panose="020E0802020502020306" pitchFamily="34" charset="0"/>
              </a:rPr>
            </a:br>
            <a:r>
              <a:rPr lang="en-US" altLang="zh-TW" sz="4400" dirty="0">
                <a:latin typeface="HanWangMingBlack" charset="-120"/>
                <a:ea typeface="HanWangMingBlack" charset="-120"/>
                <a:cs typeface="HanWangMingBlack" charset="-120"/>
              </a:rPr>
              <a:t>F</a:t>
            </a:r>
            <a:r>
              <a:rPr lang="en-US" altLang="zh-TW" sz="4400" dirty="0" smtClean="0">
                <a:latin typeface="HanWangMingBlack" charset="-120"/>
                <a:ea typeface="HanWangMingBlack" charset="-120"/>
                <a:cs typeface="HanWangMingBlack" charset="-120"/>
              </a:rPr>
              <a:t>inal </a:t>
            </a:r>
            <a:r>
              <a:rPr lang="en-US" altLang="zh-TW" sz="4400" dirty="0">
                <a:latin typeface="HanWangMingBlack" charset="-120"/>
                <a:ea typeface="HanWangMingBlack" charset="-120"/>
                <a:cs typeface="HanWangMingBlack" charset="-120"/>
              </a:rPr>
              <a:t>P</a:t>
            </a:r>
            <a:r>
              <a:rPr lang="en-US" altLang="zh-TW" sz="4400" dirty="0" smtClean="0">
                <a:latin typeface="HanWangMingBlack" charset="-120"/>
                <a:ea typeface="HanWangMingBlack" charset="-120"/>
                <a:cs typeface="HanWangMingBlack" charset="-120"/>
              </a:rPr>
              <a:t>roject </a:t>
            </a:r>
            <a:r>
              <a:rPr lang="en-US" altLang="zh-TW" sz="4400" dirty="0">
                <a:latin typeface="HanWangMingBlack" charset="-120"/>
                <a:ea typeface="HanWangMingBlack" charset="-120"/>
                <a:cs typeface="HanWangMingBlack" charset="-120"/>
              </a:rPr>
              <a:t>P</a:t>
            </a:r>
            <a:r>
              <a:rPr lang="en-US" altLang="zh-TW" sz="4400" dirty="0" smtClean="0">
                <a:latin typeface="HanWangMingBlack" charset="-120"/>
                <a:ea typeface="HanWangMingBlack" charset="-120"/>
                <a:cs typeface="HanWangMingBlack" charset="-120"/>
              </a:rPr>
              <a:t>resentation</a:t>
            </a:r>
            <a:endParaRPr lang="zh-TW" altLang="en-US" sz="4400" dirty="0">
              <a:latin typeface="HanWangMingBlack" charset="-120"/>
              <a:ea typeface="HanWangMingBlack" charset="-120"/>
              <a:cs typeface="HanWangMingBlack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9017127" cy="178308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9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電機三 王建翔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電機三 黃于瑄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電機三 朱凱麟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2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report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636713"/>
            <a:ext cx="8297863" cy="2763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38" y="4541838"/>
            <a:ext cx="7899400" cy="134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6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Extension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L2cache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53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Extension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L2cache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165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L2cache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5406119"/>
            <a:ext cx="64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設計構想：</a:t>
            </a:r>
            <a:endParaRPr lang="en-US" altLang="zh-TW" dirty="0" smtClean="0"/>
          </a:p>
          <a:p>
            <a:r>
              <a:rPr lang="zh-TW" altLang="en-US" dirty="0" smtClean="0"/>
              <a:t>與其使用許許多多的控制訊號，來決定現在是要執行</a:t>
            </a:r>
            <a:r>
              <a:rPr lang="en-US" altLang="zh-TW" dirty="0" smtClean="0"/>
              <a:t>Data cache</a:t>
            </a:r>
            <a:r>
              <a:rPr lang="zh-TW" altLang="en-US" dirty="0" smtClean="0"/>
              <a:t>還是</a:t>
            </a:r>
            <a:r>
              <a:rPr lang="en-US" altLang="zh-TW" dirty="0" smtClean="0"/>
              <a:t>inst. cache</a:t>
            </a:r>
            <a:r>
              <a:rPr lang="zh-TW" altLang="en-US" dirty="0" smtClean="0"/>
              <a:t>，我們採用了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來做為區分。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727372" y="1532067"/>
            <a:ext cx="2167812" cy="8472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727372" y="3683714"/>
            <a:ext cx="2167812" cy="8472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27372" y="2557820"/>
            <a:ext cx="2167812" cy="8472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24066" y="3642017"/>
            <a:ext cx="2167812" cy="8472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824066" y="2587042"/>
            <a:ext cx="2167812" cy="8472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824066" y="1532067"/>
            <a:ext cx="2167812" cy="8472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92286" y="4717501"/>
            <a:ext cx="172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64490" y="4717501"/>
            <a:ext cx="143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instruction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89649" y="1725500"/>
            <a:ext cx="77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979576" y="2814254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 from mem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592286" y="3891225"/>
            <a:ext cx="12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finish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64490" y="3922667"/>
            <a:ext cx="12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finish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82882" y="2880318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 from mem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464490" y="1769533"/>
            <a:ext cx="77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2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Extension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L2cache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30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3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Extension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L2cache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071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3369" y="563492"/>
            <a:ext cx="9601196" cy="1303867"/>
          </a:xfrm>
        </p:spPr>
        <p:txBody>
          <a:bodyPr/>
          <a:lstStyle/>
          <a:p>
            <a:r>
              <a:rPr lang="en-US" altLang="zh-TW" dirty="0" smtClean="0"/>
              <a:t>Baseline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16" y="1002536"/>
            <a:ext cx="8332093" cy="5126802"/>
          </a:xfrm>
        </p:spPr>
      </p:pic>
      <p:sp>
        <p:nvSpPr>
          <p:cNvPr id="4" name="文字方塊 3"/>
          <p:cNvSpPr txBox="1"/>
          <p:nvPr/>
        </p:nvSpPr>
        <p:spPr>
          <a:xfrm>
            <a:off x="1013552" y="2049137"/>
            <a:ext cx="3530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DFYanKaiW7-B5" charset="-120"/>
                <a:cs typeface="DFYanKaiW7-B5" charset="-120"/>
              </a:rPr>
              <a:t>Single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smtClean="0">
                <a:ea typeface="DFYanKaiW7-B5" charset="-120"/>
                <a:cs typeface="DFYanKaiW7-B5" charset="-120"/>
              </a:rPr>
              <a:t>Cycle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err="1" smtClean="0">
                <a:ea typeface="DFYanKaiW7-B5" charset="-120"/>
                <a:cs typeface="DFYanKaiW7-B5" charset="-120"/>
              </a:rPr>
              <a:t>Mips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smtClean="0">
                <a:ea typeface="DFYanKaiW7-B5" charset="-120"/>
                <a:cs typeface="DFYanKaiW7-B5" charset="-120"/>
              </a:rPr>
              <a:t>(HW3)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DFYanKaiW7-B5" charset="-120"/>
                <a:cs typeface="DFYanKaiW7-B5" charset="-120"/>
              </a:rPr>
              <a:t>L1CACHE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smtClean="0">
                <a:ea typeface="DFYanKaiW7-B5" charset="-120"/>
                <a:cs typeface="DFYanKaiW7-B5" charset="-120"/>
              </a:rPr>
              <a:t>(HW5)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DFYanKaiW7-B5" charset="-120"/>
                <a:cs typeface="DFYanKaiW7-B5" charset="-120"/>
              </a:rPr>
              <a:t>Combine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smtClean="0">
                <a:ea typeface="DFYanKaiW7-B5" charset="-120"/>
                <a:cs typeface="DFYanKaiW7-B5" charset="-120"/>
              </a:rPr>
              <a:t>them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smtClean="0">
                <a:ea typeface="DFYanKaiW7-B5" charset="-120"/>
                <a:cs typeface="DFYanKaiW7-B5" charset="-12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ea typeface="DFYanKaiW7-B5" charset="-120"/>
                <a:cs typeface="DFYanKaiW7-B5" charset="-120"/>
              </a:rPr>
              <a:t>Add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smtClean="0">
                <a:ea typeface="DFYanKaiW7-B5" charset="-120"/>
                <a:cs typeface="DFYanKaiW7-B5" charset="-120"/>
              </a:rPr>
              <a:t>some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smtClean="0">
                <a:ea typeface="DFYanKaiW7-B5" charset="-120"/>
                <a:cs typeface="DFYanKaiW7-B5" charset="-120"/>
              </a:rPr>
              <a:t>modules</a:t>
            </a:r>
            <a:r>
              <a:rPr lang="zh-TW" altLang="en-US" dirty="0" smtClean="0">
                <a:ea typeface="DFYanKaiW7-B5" charset="-120"/>
                <a:cs typeface="DFYanKaiW7-B5" charset="-120"/>
              </a:rPr>
              <a:t> </a:t>
            </a:r>
            <a:r>
              <a:rPr lang="en-US" altLang="zh-TW" dirty="0" smtClean="0">
                <a:ea typeface="DFYanKaiW7-B5" charset="-120"/>
                <a:cs typeface="DFYanKaiW7-B5" charset="-12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7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pipeline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17" y="1486891"/>
            <a:ext cx="7700790" cy="4363781"/>
          </a:xfrm>
          <a:prstGeom prst="rect">
            <a:avLst/>
          </a:prstGeom>
        </p:spPr>
      </p:pic>
      <p:sp>
        <p:nvSpPr>
          <p:cNvPr id="3" name="向上箭號 2"/>
          <p:cNvSpPr/>
          <p:nvPr/>
        </p:nvSpPr>
        <p:spPr>
          <a:xfrm>
            <a:off x="5258702" y="5183459"/>
            <a:ext cx="385591" cy="6077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上箭號 5"/>
          <p:cNvSpPr/>
          <p:nvPr/>
        </p:nvSpPr>
        <p:spPr>
          <a:xfrm>
            <a:off x="7918355" y="5183460"/>
            <a:ext cx="385591" cy="6077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上箭號 6"/>
          <p:cNvSpPr/>
          <p:nvPr/>
        </p:nvSpPr>
        <p:spPr>
          <a:xfrm>
            <a:off x="9768831" y="5184398"/>
            <a:ext cx="385591" cy="6077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上箭號 7"/>
          <p:cNvSpPr/>
          <p:nvPr/>
        </p:nvSpPr>
        <p:spPr>
          <a:xfrm>
            <a:off x="10963599" y="5183461"/>
            <a:ext cx="385591" cy="6077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4836" y="2539126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stall_both_zero</a:t>
            </a:r>
            <a:r>
              <a:rPr kumimoji="1" lang="zh-TW" altLang="en-US" dirty="0" smtClean="0"/>
              <a:t>、</a:t>
            </a:r>
            <a:r>
              <a:rPr kumimoji="1" lang="en-US" altLang="zh-TW" dirty="0" err="1" smtClean="0"/>
              <a:t>PC_plus_four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4836" y="3825567"/>
            <a:ext cx="207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IF/</a:t>
            </a:r>
            <a:r>
              <a:rPr kumimoji="1" lang="en-US" altLang="zh-TW" dirty="0" err="1" smtClean="0"/>
              <a:t>ID:IF_Flush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4836" y="3168942"/>
            <a:ext cx="26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IR_next:PC_write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2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Fowarding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3" y="1757361"/>
            <a:ext cx="7361945" cy="4715041"/>
          </a:xfrm>
        </p:spPr>
      </p:pic>
      <p:sp>
        <p:nvSpPr>
          <p:cNvPr id="3" name="5 角星形 2"/>
          <p:cNvSpPr/>
          <p:nvPr/>
        </p:nvSpPr>
        <p:spPr>
          <a:xfrm>
            <a:off x="1814512" y="4564450"/>
            <a:ext cx="800099" cy="77144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5 角星形 7"/>
          <p:cNvSpPr/>
          <p:nvPr/>
        </p:nvSpPr>
        <p:spPr>
          <a:xfrm>
            <a:off x="1814512" y="5335893"/>
            <a:ext cx="800099" cy="77144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86750" y="2367510"/>
            <a:ext cx="34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Forward_A</a:t>
            </a:r>
            <a:r>
              <a:rPr kumimoji="1" lang="en-US" altLang="zh-TW" dirty="0" smtClean="0"/>
              <a:t>=10</a:t>
            </a:r>
            <a:r>
              <a:rPr kumimoji="1" lang="zh-TW" altLang="en-US" dirty="0" smtClean="0"/>
              <a:t>  </a:t>
            </a:r>
            <a:r>
              <a:rPr kumimoji="1" lang="en-US" altLang="zh-TW" dirty="0" err="1" smtClean="0"/>
              <a:t>Forward_B</a:t>
            </a:r>
            <a:r>
              <a:rPr kumimoji="1" lang="en-US" altLang="zh-TW" dirty="0" smtClean="0"/>
              <a:t>=00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86750" y="2692979"/>
            <a:ext cx="34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Forward_A</a:t>
            </a:r>
            <a:r>
              <a:rPr kumimoji="1" lang="en-US" altLang="zh-TW" dirty="0" smtClean="0"/>
              <a:t>=00</a:t>
            </a:r>
            <a:r>
              <a:rPr kumimoji="1" lang="zh-TW" altLang="en-US" dirty="0" smtClean="0"/>
              <a:t>  </a:t>
            </a:r>
            <a:r>
              <a:rPr kumimoji="1" lang="en-US" altLang="zh-TW" dirty="0" err="1" smtClean="0"/>
              <a:t>Forward_B</a:t>
            </a:r>
            <a:r>
              <a:rPr kumimoji="1" lang="en-US" altLang="zh-TW" dirty="0" smtClean="0"/>
              <a:t>=10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86750" y="3062311"/>
            <a:ext cx="399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Forward_A</a:t>
            </a:r>
            <a:r>
              <a:rPr kumimoji="1" lang="en-US" altLang="zh-TW" dirty="0" smtClean="0"/>
              <a:t>=01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Forward_B</a:t>
            </a:r>
            <a:r>
              <a:rPr kumimoji="1" lang="en-US" altLang="zh-TW" dirty="0" smtClean="0"/>
              <a:t>=00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86750" y="3423213"/>
            <a:ext cx="348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 smtClean="0"/>
              <a:t>Forward_A</a:t>
            </a:r>
            <a:r>
              <a:rPr kumimoji="1" lang="en-US" altLang="zh-TW" dirty="0" smtClean="0"/>
              <a:t>=00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Forward_B</a:t>
            </a:r>
            <a:r>
              <a:rPr kumimoji="1" lang="en-US" altLang="zh-TW" dirty="0" smtClean="0"/>
              <a:t>=01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3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1"/>
            <a:ext cx="6566374" cy="147796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89" y="500064"/>
            <a:ext cx="6165849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Beq_foward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Beq_equal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determine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ID</a:t>
            </a:r>
          </a:p>
          <a:p>
            <a:r>
              <a:rPr kumimoji="1" lang="en-US" altLang="zh-TW" dirty="0" smtClean="0"/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stage’s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==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ID_Rs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stage’s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Rd==</a:t>
            </a:r>
            <a:r>
              <a:rPr kumimoji="1" lang="en-US" altLang="zh-TW" dirty="0" err="1" smtClean="0"/>
              <a:t>ID_Rt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>
                <a:sym typeface="Wingdings"/>
              </a:rPr>
              <a:t></a:t>
            </a:r>
            <a:r>
              <a:rPr kumimoji="1" lang="en-US" altLang="zh-TW" dirty="0" smtClean="0">
                <a:sym typeface="Wingdings"/>
              </a:rPr>
              <a:t>Hazard</a:t>
            </a:r>
            <a:r>
              <a:rPr kumimoji="1" lang="zh-TW" altLang="en-US" dirty="0" smtClean="0">
                <a:sym typeface="Wingdings"/>
              </a:rPr>
              <a:t>！！！</a:t>
            </a:r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Need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err="1" smtClean="0">
                <a:sym typeface="Wingdings"/>
              </a:rPr>
              <a:t>Fowarding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Unit</a:t>
            </a:r>
            <a:r>
              <a:rPr kumimoji="1" lang="zh-TW" altLang="en-US" dirty="0" smtClean="0">
                <a:sym typeface="Wingdings"/>
              </a:rPr>
              <a:t>～～！</a:t>
            </a:r>
            <a:endParaRPr kumimoji="1" lang="en-US" altLang="zh-TW" dirty="0" smtClean="0">
              <a:sym typeface="Wingdings"/>
            </a:endParaRPr>
          </a:p>
          <a:p>
            <a:endParaRPr kumimoji="1" lang="en-US" altLang="zh-TW" dirty="0">
              <a:sym typeface="Wingdings"/>
            </a:endParaRPr>
          </a:p>
          <a:p>
            <a:endParaRPr kumimoji="1" lang="en-US" altLang="zh-TW" dirty="0" smtClean="0">
              <a:sym typeface="Wingdings"/>
            </a:endParaRPr>
          </a:p>
          <a:p>
            <a:endParaRPr kumimoji="1" lang="en-US" altLang="zh-TW" dirty="0">
              <a:sym typeface="Wingdings"/>
            </a:endParaRPr>
          </a:p>
          <a:p>
            <a:endParaRPr kumimoji="1" lang="en-US" altLang="zh-TW" dirty="0" smtClean="0">
              <a:sym typeface="Wingdings"/>
            </a:endParaRPr>
          </a:p>
          <a:p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1069848" y="3643313"/>
            <a:ext cx="658940" cy="7715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3643313"/>
            <a:ext cx="9001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9" y="1785938"/>
            <a:ext cx="10125060" cy="4386262"/>
          </a:xfrm>
        </p:spPr>
      </p:pic>
      <p:sp>
        <p:nvSpPr>
          <p:cNvPr id="5" name="文字方塊 4"/>
          <p:cNvSpPr txBox="1"/>
          <p:nvPr/>
        </p:nvSpPr>
        <p:spPr>
          <a:xfrm>
            <a:off x="6943724" y="3657599"/>
            <a:ext cx="317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 smtClean="0">
                <a:solidFill>
                  <a:srgbClr val="FF0000"/>
                </a:solidFill>
              </a:rPr>
              <a:t>PCWrite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=0</a:t>
            </a:r>
            <a:br>
              <a:rPr kumimoji="1" lang="en-US" altLang="zh-TW" sz="2400" dirty="0" smtClean="0">
                <a:solidFill>
                  <a:srgbClr val="FF0000"/>
                </a:solidFill>
              </a:rPr>
            </a:br>
            <a:r>
              <a:rPr kumimoji="1" lang="zh-TW" altLang="en-US" sz="2400" dirty="0" smtClean="0">
                <a:solidFill>
                  <a:srgbClr val="FF0000"/>
                </a:solidFill>
              </a:rPr>
              <a:t>     </a:t>
            </a:r>
            <a:r>
              <a:rPr kumimoji="1" lang="en-US" altLang="zh-TW" sz="2400" dirty="0" err="1" smtClean="0">
                <a:solidFill>
                  <a:srgbClr val="FF0000"/>
                </a:solidFill>
              </a:rPr>
              <a:t>IF_Flush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=0</a:t>
            </a:r>
          </a:p>
          <a:p>
            <a:r>
              <a:rPr kumimoji="1" lang="zh-TW" altLang="en-US" sz="2400" dirty="0" smtClean="0">
                <a:solidFill>
                  <a:srgbClr val="FF0000"/>
                </a:solidFill>
              </a:rPr>
              <a:t>          </a:t>
            </a:r>
            <a:r>
              <a:rPr kumimoji="1" lang="en-US" altLang="zh-TW" sz="2400" dirty="0" err="1" smtClean="0">
                <a:solidFill>
                  <a:srgbClr val="FF0000"/>
                </a:solidFill>
              </a:rPr>
              <a:t>HazMux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=0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6224593" y="4072025"/>
            <a:ext cx="542925" cy="3714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kumimoji="1" lang="en-US" altLang="zh-TW" dirty="0" smtClean="0"/>
              <a:t>Load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2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Hazard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Detection</a:t>
            </a:r>
            <a:endParaRPr kumimoji="1" lang="zh-TW" altLang="en-US" dirty="0"/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4" y="1863725"/>
            <a:ext cx="10086644" cy="4508500"/>
          </a:xfrm>
        </p:spPr>
      </p:pic>
    </p:spTree>
    <p:extLst>
      <p:ext uri="{BB962C8B-B14F-4D97-AF65-F5344CB8AC3E}">
        <p14:creationId xmlns:p14="http://schemas.microsoft.com/office/powerpoint/2010/main" val="12728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571</TotalTime>
  <Words>154</Words>
  <Application>Microsoft Macintosh PowerPoint</Application>
  <PresentationFormat>寬螢幕</PresentationFormat>
  <Paragraphs>67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7" baseType="lpstr">
      <vt:lpstr>Berlin Sans FB Demi</vt:lpstr>
      <vt:lpstr>Calibri</vt:lpstr>
      <vt:lpstr>DFYanKaiW7-B5</vt:lpstr>
      <vt:lpstr>HanWangMingBlack</vt:lpstr>
      <vt:lpstr>Rockwell</vt:lpstr>
      <vt:lpstr>Rockwell Condensed</vt:lpstr>
      <vt:lpstr>Rockwell Extra Bold</vt:lpstr>
      <vt:lpstr>Wingdings</vt:lpstr>
      <vt:lpstr>微軟正黑體</vt:lpstr>
      <vt:lpstr>標楷體</vt:lpstr>
      <vt:lpstr>Arial</vt:lpstr>
      <vt:lpstr>木刻字型</vt:lpstr>
      <vt:lpstr> Final Project Presentation</vt:lpstr>
      <vt:lpstr>Outline</vt:lpstr>
      <vt:lpstr>Baseline</vt:lpstr>
      <vt:lpstr>pipeline</vt:lpstr>
      <vt:lpstr>Fowarding Unit</vt:lpstr>
      <vt:lpstr>PowerPoint 簡報</vt:lpstr>
      <vt:lpstr>Beq_foward</vt:lpstr>
      <vt:lpstr>Load Stall</vt:lpstr>
      <vt:lpstr>Hazard Detection</vt:lpstr>
      <vt:lpstr>report</vt:lpstr>
      <vt:lpstr>Outline</vt:lpstr>
      <vt:lpstr>Outline</vt:lpstr>
      <vt:lpstr>L2cache</vt:lpstr>
      <vt:lpstr>Outline</vt:lpstr>
      <vt:lpstr>Conclusion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 final project presentation</dc:title>
  <dc:creator>user</dc:creator>
  <cp:lastModifiedBy>王建翔</cp:lastModifiedBy>
  <cp:revision>15</cp:revision>
  <dcterms:created xsi:type="dcterms:W3CDTF">2017-06-13T11:46:21Z</dcterms:created>
  <dcterms:modified xsi:type="dcterms:W3CDTF">2017-06-14T19:58:07Z</dcterms:modified>
</cp:coreProperties>
</file>