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47" r:id="rId1"/>
  </p:sldMasterIdLst>
  <p:notesMasterIdLst>
    <p:notesMasterId r:id="rId8"/>
  </p:notesMasterIdLst>
  <p:handoutMasterIdLst>
    <p:handoutMasterId r:id="rId9"/>
  </p:handoutMasterIdLst>
  <p:sldIdLst>
    <p:sldId id="256" r:id="rId2"/>
    <p:sldId id="335" r:id="rId3"/>
    <p:sldId id="346" r:id="rId4"/>
    <p:sldId id="365" r:id="rId5"/>
    <p:sldId id="359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74950" autoAdjust="0"/>
  </p:normalViewPr>
  <p:slideViewPr>
    <p:cSldViewPr snapToGrid="0">
      <p:cViewPr varScale="1">
        <p:scale>
          <a:sx n="61" d="100"/>
          <a:sy n="61" d="100"/>
        </p:scale>
        <p:origin x="-792" y="-1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AF4F87-F131-C54C-AC8A-85A23153E527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D4A08F4-FFB7-4943-808E-7514E6BE8590}">
      <dgm:prSet phldrT="[文本]" custT="1"/>
      <dgm:spPr/>
      <dgm:t>
        <a:bodyPr/>
        <a:lstStyle/>
        <a:p>
          <a:r>
            <a:rPr lang="zh-CN" altLang="en-US" sz="2800" dirty="0" smtClean="0"/>
            <a:t>总体架构</a:t>
          </a:r>
          <a:endParaRPr lang="zh-CN" altLang="en-US" sz="2800" dirty="0"/>
        </a:p>
      </dgm:t>
    </dgm:pt>
    <dgm:pt modelId="{EA6E5EA9-3D0C-3E46-9DEC-24103C46879C}" type="parTrans" cxnId="{586FD17F-9F3B-BE47-9DD5-675AB679EF5B}">
      <dgm:prSet/>
      <dgm:spPr/>
      <dgm:t>
        <a:bodyPr/>
        <a:lstStyle/>
        <a:p>
          <a:endParaRPr lang="zh-CN" altLang="en-US"/>
        </a:p>
      </dgm:t>
    </dgm:pt>
    <dgm:pt modelId="{FF4C3F9C-CBAD-564F-96A1-D6177D280FEB}" type="sibTrans" cxnId="{586FD17F-9F3B-BE47-9DD5-675AB679EF5B}">
      <dgm:prSet/>
      <dgm:spPr/>
      <dgm:t>
        <a:bodyPr/>
        <a:lstStyle/>
        <a:p>
          <a:endParaRPr lang="zh-CN" altLang="en-US"/>
        </a:p>
      </dgm:t>
    </dgm:pt>
    <dgm:pt modelId="{9B00A858-5481-D74B-8947-1325913660B0}">
      <dgm:prSet phldrT="[文本]" custT="1"/>
      <dgm:spPr/>
      <dgm:t>
        <a:bodyPr/>
        <a:lstStyle/>
        <a:p>
          <a:r>
            <a:rPr lang="zh-CN" altLang="en-US" sz="2800" dirty="0" smtClean="0"/>
            <a:t>进展计划</a:t>
          </a:r>
          <a:endParaRPr lang="zh-CN" altLang="en-US" sz="2800" dirty="0"/>
        </a:p>
      </dgm:t>
    </dgm:pt>
    <dgm:pt modelId="{CAE842B7-9202-1D4E-BED8-4C203AB80779}" type="parTrans" cxnId="{2712B97E-5FFF-214B-98BB-1FEACF9588EC}">
      <dgm:prSet/>
      <dgm:spPr/>
      <dgm:t>
        <a:bodyPr/>
        <a:lstStyle/>
        <a:p>
          <a:endParaRPr lang="zh-CN" altLang="en-US"/>
        </a:p>
      </dgm:t>
    </dgm:pt>
    <dgm:pt modelId="{D0861EF2-2A9E-7541-B382-76818ACEC51C}" type="sibTrans" cxnId="{2712B97E-5FFF-214B-98BB-1FEACF9588EC}">
      <dgm:prSet/>
      <dgm:spPr/>
      <dgm:t>
        <a:bodyPr/>
        <a:lstStyle/>
        <a:p>
          <a:endParaRPr lang="zh-CN" altLang="en-US"/>
        </a:p>
      </dgm:t>
    </dgm:pt>
    <dgm:pt modelId="{6F065584-8AEF-2746-8404-0F76BC04140F}">
      <dgm:prSet phldrT="[文本]" custT="1"/>
      <dgm:spPr/>
      <dgm:t>
        <a:bodyPr/>
        <a:lstStyle/>
        <a:p>
          <a:r>
            <a:rPr lang="zh-CN" altLang="en-US" sz="2800" dirty="0" smtClean="0"/>
            <a:t>项目目的</a:t>
          </a:r>
          <a:endParaRPr lang="zh-CN" altLang="en-US" sz="2800" dirty="0"/>
        </a:p>
      </dgm:t>
    </dgm:pt>
    <dgm:pt modelId="{F22282B1-E194-9E47-A313-005D9CD0D2EB}" type="sibTrans" cxnId="{22A23D9D-6973-0147-9F36-6C55D4A77AD6}">
      <dgm:prSet/>
      <dgm:spPr/>
      <dgm:t>
        <a:bodyPr/>
        <a:lstStyle/>
        <a:p>
          <a:endParaRPr lang="zh-CN" altLang="en-US"/>
        </a:p>
      </dgm:t>
    </dgm:pt>
    <dgm:pt modelId="{37EAAAF7-003F-C742-987D-158FB4D0EDF2}" type="parTrans" cxnId="{22A23D9D-6973-0147-9F36-6C55D4A77AD6}">
      <dgm:prSet/>
      <dgm:spPr/>
      <dgm:t>
        <a:bodyPr/>
        <a:lstStyle/>
        <a:p>
          <a:endParaRPr lang="zh-CN" altLang="en-US"/>
        </a:p>
      </dgm:t>
    </dgm:pt>
    <dgm:pt modelId="{7C443888-20AC-D64E-964B-F32604AB6971}">
      <dgm:prSet phldrT="[文本]" custT="1"/>
      <dgm:spPr/>
      <dgm:t>
        <a:bodyPr/>
        <a:lstStyle/>
        <a:p>
          <a:r>
            <a:rPr lang="zh-CN" altLang="en-US" sz="2800" dirty="0" smtClean="0"/>
            <a:t>内容提纲</a:t>
          </a:r>
          <a:endParaRPr lang="zh-CN" altLang="en-US" sz="2800" dirty="0"/>
        </a:p>
      </dgm:t>
    </dgm:pt>
    <dgm:pt modelId="{30C16DDA-35E1-2F48-A78F-6ECB33D9B1A3}" type="sibTrans" cxnId="{30204621-C148-A14A-815E-60AE7A10861E}">
      <dgm:prSet/>
      <dgm:spPr/>
      <dgm:t>
        <a:bodyPr/>
        <a:lstStyle/>
        <a:p>
          <a:endParaRPr lang="zh-CN" altLang="en-US"/>
        </a:p>
      </dgm:t>
    </dgm:pt>
    <dgm:pt modelId="{549E2A6D-2029-9447-848E-E93778A36C35}" type="parTrans" cxnId="{30204621-C148-A14A-815E-60AE7A10861E}">
      <dgm:prSet/>
      <dgm:spPr/>
      <dgm:t>
        <a:bodyPr/>
        <a:lstStyle/>
        <a:p>
          <a:endParaRPr lang="zh-CN" altLang="en-US"/>
        </a:p>
      </dgm:t>
    </dgm:pt>
    <dgm:pt modelId="{A11ECE4E-98A1-A24F-8220-0F35D2A61DAC}">
      <dgm:prSet phldrT="[文本]" custT="1"/>
      <dgm:spPr/>
      <dgm:t>
        <a:bodyPr/>
        <a:lstStyle/>
        <a:p>
          <a:endParaRPr lang="zh-CN" altLang="en-US" sz="2800" dirty="0"/>
        </a:p>
      </dgm:t>
    </dgm:pt>
    <dgm:pt modelId="{52521983-FF74-314F-892E-191320B26B26}" type="parTrans" cxnId="{D2B49238-970E-1140-A4BC-1712E4230EAA}">
      <dgm:prSet/>
      <dgm:spPr/>
      <dgm:t>
        <a:bodyPr/>
        <a:lstStyle/>
        <a:p>
          <a:endParaRPr lang="zh-CN" altLang="en-US"/>
        </a:p>
      </dgm:t>
    </dgm:pt>
    <dgm:pt modelId="{7F245EE7-8B67-FD47-9DFE-C0FC70D57398}" type="sibTrans" cxnId="{D2B49238-970E-1140-A4BC-1712E4230EAA}">
      <dgm:prSet/>
      <dgm:spPr/>
      <dgm:t>
        <a:bodyPr/>
        <a:lstStyle/>
        <a:p>
          <a:endParaRPr lang="zh-CN" altLang="en-US"/>
        </a:p>
      </dgm:t>
    </dgm:pt>
    <dgm:pt modelId="{8C4F891C-3740-D44F-BDB0-E1B45C3E96F6}">
      <dgm:prSet phldrT="[文本]" custT="1"/>
      <dgm:spPr/>
      <dgm:t>
        <a:bodyPr/>
        <a:lstStyle/>
        <a:p>
          <a:endParaRPr lang="zh-CN" altLang="en-US" sz="2800" dirty="0"/>
        </a:p>
      </dgm:t>
    </dgm:pt>
    <dgm:pt modelId="{F5664B37-2968-E948-8998-7F22B50B6735}" type="parTrans" cxnId="{4BD7109D-C4A9-A645-83B6-96E21033E155}">
      <dgm:prSet/>
      <dgm:spPr/>
      <dgm:t>
        <a:bodyPr/>
        <a:lstStyle/>
        <a:p>
          <a:endParaRPr lang="zh-CN" altLang="en-US"/>
        </a:p>
      </dgm:t>
    </dgm:pt>
    <dgm:pt modelId="{87C4860D-3880-8D40-B6D0-5805A0740471}" type="sibTrans" cxnId="{4BD7109D-C4A9-A645-83B6-96E21033E155}">
      <dgm:prSet/>
      <dgm:spPr/>
      <dgm:t>
        <a:bodyPr/>
        <a:lstStyle/>
        <a:p>
          <a:endParaRPr lang="zh-CN" altLang="en-US"/>
        </a:p>
      </dgm:t>
    </dgm:pt>
    <dgm:pt modelId="{C49B0454-0740-2A46-87BF-CEA39AC7E66D}" type="pres">
      <dgm:prSet presAssocID="{E5AF4F87-F131-C54C-AC8A-85A23153E52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EFC8F0B-3970-044F-BB4B-2E4A0499B46C}" type="pres">
      <dgm:prSet presAssocID="{7C443888-20AC-D64E-964B-F32604AB6971}" presName="parentText" presStyleLbl="node1" presStyleIdx="0" presStyleCnt="1" custScaleY="76819" custLinFactNeighborX="801" custLinFactNeighborY="-8184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C24CFF-993A-054F-A975-12A68AA93336}" type="pres">
      <dgm:prSet presAssocID="{7C443888-20AC-D64E-964B-F32604AB6971}" presName="childText" presStyleLbl="revTx" presStyleIdx="0" presStyleCnt="1" custScaleY="183784" custLinFactNeighborY="856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2A23D9D-6973-0147-9F36-6C55D4A77AD6}" srcId="{7C443888-20AC-D64E-964B-F32604AB6971}" destId="{6F065584-8AEF-2746-8404-0F76BC04140F}" srcOrd="0" destOrd="0" parTransId="{37EAAAF7-003F-C742-987D-158FB4D0EDF2}" sibTransId="{F22282B1-E194-9E47-A313-005D9CD0D2EB}"/>
    <dgm:cxn modelId="{C1768850-660E-3646-BB90-650C96185A3A}" type="presOf" srcId="{E5AF4F87-F131-C54C-AC8A-85A23153E527}" destId="{C49B0454-0740-2A46-87BF-CEA39AC7E66D}" srcOrd="0" destOrd="0" presId="urn:microsoft.com/office/officeart/2005/8/layout/vList2"/>
    <dgm:cxn modelId="{171CDFFA-8F33-6340-92BA-D4FE2EFBA92E}" type="presOf" srcId="{9B00A858-5481-D74B-8947-1325913660B0}" destId="{A5C24CFF-993A-054F-A975-12A68AA93336}" srcOrd="0" destOrd="4" presId="urn:microsoft.com/office/officeart/2005/8/layout/vList2"/>
    <dgm:cxn modelId="{61CCA0F3-2D85-BD42-9F65-06C40D4EE82F}" type="presOf" srcId="{A11ECE4E-98A1-A24F-8220-0F35D2A61DAC}" destId="{A5C24CFF-993A-054F-A975-12A68AA93336}" srcOrd="0" destOrd="1" presId="urn:microsoft.com/office/officeart/2005/8/layout/vList2"/>
    <dgm:cxn modelId="{9B96A5E3-73D7-9D40-AE9D-73FA342BB761}" type="presOf" srcId="{6F065584-8AEF-2746-8404-0F76BC04140F}" destId="{A5C24CFF-993A-054F-A975-12A68AA93336}" srcOrd="0" destOrd="0" presId="urn:microsoft.com/office/officeart/2005/8/layout/vList2"/>
    <dgm:cxn modelId="{9CCBD380-35CE-7F4C-BAE4-66C5C6C1E88E}" type="presOf" srcId="{7C443888-20AC-D64E-964B-F32604AB6971}" destId="{9EFC8F0B-3970-044F-BB4B-2E4A0499B46C}" srcOrd="0" destOrd="0" presId="urn:microsoft.com/office/officeart/2005/8/layout/vList2"/>
    <dgm:cxn modelId="{586FD17F-9F3B-BE47-9DD5-675AB679EF5B}" srcId="{7C443888-20AC-D64E-964B-F32604AB6971}" destId="{ED4A08F4-FFB7-4943-808E-7514E6BE8590}" srcOrd="2" destOrd="0" parTransId="{EA6E5EA9-3D0C-3E46-9DEC-24103C46879C}" sibTransId="{FF4C3F9C-CBAD-564F-96A1-D6177D280FEB}"/>
    <dgm:cxn modelId="{4BD7109D-C4A9-A645-83B6-96E21033E155}" srcId="{7C443888-20AC-D64E-964B-F32604AB6971}" destId="{8C4F891C-3740-D44F-BDB0-E1B45C3E96F6}" srcOrd="3" destOrd="0" parTransId="{F5664B37-2968-E948-8998-7F22B50B6735}" sibTransId="{87C4860D-3880-8D40-B6D0-5805A0740471}"/>
    <dgm:cxn modelId="{30204621-C148-A14A-815E-60AE7A10861E}" srcId="{E5AF4F87-F131-C54C-AC8A-85A23153E527}" destId="{7C443888-20AC-D64E-964B-F32604AB6971}" srcOrd="0" destOrd="0" parTransId="{549E2A6D-2029-9447-848E-E93778A36C35}" sibTransId="{30C16DDA-35E1-2F48-A78F-6ECB33D9B1A3}"/>
    <dgm:cxn modelId="{D2B49238-970E-1140-A4BC-1712E4230EAA}" srcId="{7C443888-20AC-D64E-964B-F32604AB6971}" destId="{A11ECE4E-98A1-A24F-8220-0F35D2A61DAC}" srcOrd="1" destOrd="0" parTransId="{52521983-FF74-314F-892E-191320B26B26}" sibTransId="{7F245EE7-8B67-FD47-9DFE-C0FC70D57398}"/>
    <dgm:cxn modelId="{377479A6-7262-FC4D-A377-370FAC7D026C}" type="presOf" srcId="{8C4F891C-3740-D44F-BDB0-E1B45C3E96F6}" destId="{A5C24CFF-993A-054F-A975-12A68AA93336}" srcOrd="0" destOrd="3" presId="urn:microsoft.com/office/officeart/2005/8/layout/vList2"/>
    <dgm:cxn modelId="{2712B97E-5FFF-214B-98BB-1FEACF9588EC}" srcId="{7C443888-20AC-D64E-964B-F32604AB6971}" destId="{9B00A858-5481-D74B-8947-1325913660B0}" srcOrd="4" destOrd="0" parTransId="{CAE842B7-9202-1D4E-BED8-4C203AB80779}" sibTransId="{D0861EF2-2A9E-7541-B382-76818ACEC51C}"/>
    <dgm:cxn modelId="{5C7973AD-AD14-6D44-A018-270505C24AC2}" type="presOf" srcId="{ED4A08F4-FFB7-4943-808E-7514E6BE8590}" destId="{A5C24CFF-993A-054F-A975-12A68AA93336}" srcOrd="0" destOrd="2" presId="urn:microsoft.com/office/officeart/2005/8/layout/vList2"/>
    <dgm:cxn modelId="{2A24EAAC-8742-F549-83C5-0E23CFF22D0B}" type="presParOf" srcId="{C49B0454-0740-2A46-87BF-CEA39AC7E66D}" destId="{9EFC8F0B-3970-044F-BB4B-2E4A0499B46C}" srcOrd="0" destOrd="0" presId="urn:microsoft.com/office/officeart/2005/8/layout/vList2"/>
    <dgm:cxn modelId="{2A72500F-2420-954A-BAF2-6F79F8145FA0}" type="presParOf" srcId="{C49B0454-0740-2A46-87BF-CEA39AC7E66D}" destId="{A5C24CFF-993A-054F-A975-12A68AA9333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C8F0B-3970-044F-BB4B-2E4A0499B46C}">
      <dsp:nvSpPr>
        <dsp:cNvPr id="0" name=""/>
        <dsp:cNvSpPr/>
      </dsp:nvSpPr>
      <dsp:spPr>
        <a:xfrm>
          <a:off x="0" y="0"/>
          <a:ext cx="8128000" cy="93473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内容提纲</a:t>
          </a:r>
          <a:endParaRPr lang="zh-CN" altLang="en-US" sz="2800" kern="1200" dirty="0"/>
        </a:p>
      </dsp:txBody>
      <dsp:txXfrm>
        <a:off x="45630" y="45630"/>
        <a:ext cx="8036740" cy="843473"/>
      </dsp:txXfrm>
    </dsp:sp>
    <dsp:sp modelId="{A5C24CFF-993A-054F-A975-12A68AA93336}">
      <dsp:nvSpPr>
        <dsp:cNvPr id="0" name=""/>
        <dsp:cNvSpPr/>
      </dsp:nvSpPr>
      <dsp:spPr>
        <a:xfrm>
          <a:off x="0" y="1091242"/>
          <a:ext cx="8128000" cy="432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项目目的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总体架构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进展计划</a:t>
          </a:r>
          <a:endParaRPr lang="zh-CN" altLang="en-US" sz="2800" kern="1200" dirty="0"/>
        </a:p>
      </dsp:txBody>
      <dsp:txXfrm>
        <a:off x="0" y="1091242"/>
        <a:ext cx="8128000" cy="4327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A1D9A-5338-4E77-92F6-7C75B8C4795D}" type="datetimeFigureOut">
              <a:rPr lang="zh-CN" altLang="en-US" smtClean="0"/>
              <a:pPr/>
              <a:t>16/8/26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2D578-DD77-4A4A-8567-C1E1EE3786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984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6A6E6-97E9-4FA5-B2E1-E088A9C514AD}" type="datetimeFigureOut">
              <a:rPr lang="zh-CN" altLang="en-US" smtClean="0"/>
              <a:pPr/>
              <a:t>16/8/26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87F22-4ADA-4A28-BC33-3D93F47B59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964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87F22-4ADA-4A28-BC33-3D93F47B594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87F22-4ADA-4A28-BC33-3D93F47B594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87F22-4ADA-4A28-BC33-3D93F47B594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87F22-4ADA-4A28-BC33-3D93F47B594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87F22-4ADA-4A28-BC33-3D93F47B594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联动优势冷色调ppt-0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8" y="9525"/>
            <a:ext cx="12184185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399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631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4" descr="图片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2192000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09602" y="13573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3614494" y="304293"/>
            <a:ext cx="8512050" cy="725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65B81AB3-8207-4161-8515-E4EDE6899CFB}" type="datetimeFigureOut">
              <a:rPr lang="zh-CN" altLang="en-US" smtClean="0"/>
              <a:pPr/>
              <a:t>16/8/26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ABBDEC59-FE88-46CC-9885-7321912995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907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609601" y="142852"/>
            <a:ext cx="9486928" cy="72547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65B81AB3-8207-4161-8515-E4EDE6899CFB}" type="datetimeFigureOut">
              <a:rPr lang="zh-CN" altLang="en-US" smtClean="0"/>
              <a:pPr/>
              <a:t>16/8/26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ABBDEC59-FE88-46CC-9885-7321912995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59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609601" y="142852"/>
            <a:ext cx="9486928" cy="72547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65B81AB3-8207-4161-8515-E4EDE6899CFB}" type="datetimeFigureOut">
              <a:rPr lang="zh-CN" altLang="en-US" smtClean="0"/>
              <a:pPr/>
              <a:t>16/8/26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ABBDEC59-FE88-46CC-9885-7321912995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5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609601" y="142852"/>
            <a:ext cx="9486928" cy="72547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65B81AB3-8207-4161-8515-E4EDE6899CFB}" type="datetimeFigureOut">
              <a:rPr lang="zh-CN" altLang="en-US" smtClean="0"/>
              <a:pPr/>
              <a:t>16/8/26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ABBDEC59-FE88-46CC-9885-7321912995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99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4082"/>
          </a:xfrm>
          <a:prstGeom prst="rect">
            <a:avLst/>
          </a:prstGeom>
        </p:spPr>
        <p:txBody>
          <a:bodyPr/>
          <a:lstStyle>
            <a:lvl1pPr algn="l">
              <a:defRPr sz="3200" b="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5B81AB3-8207-4161-8515-E4EDE6899CFB}" type="datetimeFigureOut">
              <a:rPr lang="zh-CN" altLang="en-US" smtClean="0"/>
              <a:pPr/>
              <a:t>16/8/26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BBDEC59-FE88-46CC-9885-7321912995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070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/>
          <a:lstStyle/>
          <a:p>
            <a:fld id="{2FE7D661-1836-44F7-8FAF-35E8F866ECD3}" type="datetime1">
              <a:rPr lang="en-US" smtClean="0"/>
              <a:pPr/>
              <a:t>16/8/26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/>
          <a:lstStyle/>
          <a:p>
            <a:fld id="{74C7E049-B585-4EE6-96C0-EEB30EAA1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9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/>
          <a:lstStyle/>
          <a:p>
            <a:fld id="{65B81AB3-8207-4161-8515-E4EDE6899CFB}" type="datetimeFigureOut">
              <a:rPr lang="zh-CN" altLang="en-US" smtClean="0"/>
              <a:pPr/>
              <a:t>16/8/26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/>
          <a:lstStyle/>
          <a:p>
            <a:fld id="{ABBDEC59-FE88-46CC-9885-7321912995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19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71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8" r:id="rId1"/>
    <p:sldLayoutId id="2147484549" r:id="rId2"/>
    <p:sldLayoutId id="2147484550" r:id="rId3"/>
    <p:sldLayoutId id="2147484551" r:id="rId4"/>
    <p:sldLayoutId id="2147484552" r:id="rId5"/>
    <p:sldLayoutId id="2147484553" r:id="rId6"/>
    <p:sldLayoutId id="2147484556" r:id="rId7"/>
    <p:sldLayoutId id="2147484557" r:id="rId8"/>
    <p:sldLayoutId id="2147484558" r:id="rId9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41436" y="2494896"/>
            <a:ext cx="10058400" cy="172402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“海纳百川”开题报告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80672" y="5163201"/>
            <a:ext cx="13928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46099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909739718"/>
              </p:ext>
            </p:extLst>
          </p:nvPr>
        </p:nvGraphicFramePr>
        <p:xfrm>
          <a:off x="1841500" y="133879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3845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项目目的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92640" y="1875382"/>
            <a:ext cx="11122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zh-CN" altLang="zh-CN" sz="2400" dirty="0"/>
              <a:t>主要是用区块链技术解决互助保险、以及由此产生的互助借贷等应用场景。</a:t>
            </a:r>
            <a:r>
              <a:rPr lang="zh-CN" altLang="zh-CN" sz="2400" dirty="0"/>
              <a:t> 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792640" y="3659157"/>
            <a:ext cx="1093329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zh-CN" altLang="en-US" sz="2400" dirty="0" smtClean="0"/>
              <a:t>使用区块链可以使得所有用户的缴费历史、获得保险用户的申请资料、互助借贷的申请材料、以及理财的收益和汇款情况都可以在区块链上记录。参与项目的人可以随时查看，做到保险、理财信息的公开、透明、不可篡改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8911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总体架构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92640" y="1875382"/>
            <a:ext cx="11122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zh-CN" altLang="en-US" sz="2400" dirty="0" smtClean="0"/>
              <a:t>项目角色主要</a:t>
            </a:r>
            <a:r>
              <a:rPr lang="zh-CN" altLang="en-US" sz="2400" dirty="0" smtClean="0"/>
              <a:t>有项目参与人、借款人、审核机构等。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813459" y="3221908"/>
            <a:ext cx="10933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zh-CN" altLang="en-US" sz="2400" b="1" dirty="0" smtClean="0"/>
              <a:t>应用场景包括“互助保险”和“互助借贷”两个场景。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00599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进展计划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2640" y="1875382"/>
            <a:ext cx="11122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CN" sz="2400" dirty="0" smtClean="0">
                <a:latin typeface="+mn-ea"/>
              </a:rPr>
              <a:t>8.8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–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8.19</a:t>
            </a:r>
            <a:r>
              <a:rPr lang="zh-CN" altLang="en-US" sz="2400" dirty="0" smtClean="0">
                <a:latin typeface="+mn-ea"/>
              </a:rPr>
              <a:t>             选定应用方向</a:t>
            </a:r>
            <a:r>
              <a:rPr lang="zh-CN" altLang="en-US" sz="2400" dirty="0" smtClean="0">
                <a:latin typeface="+mn-ea"/>
              </a:rPr>
              <a:t>   </a:t>
            </a:r>
            <a:endParaRPr lang="zh-CN" altLang="en-US" sz="2400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9309" y="2985560"/>
            <a:ext cx="11122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CN" sz="2400" dirty="0" smtClean="0">
                <a:latin typeface="+mn-ea"/>
              </a:rPr>
              <a:t>8.22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–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8.26      </a:t>
            </a:r>
            <a:r>
              <a:rPr lang="zh-CN" altLang="en-US" sz="2400" dirty="0" smtClean="0">
                <a:latin typeface="+mn-ea"/>
              </a:rPr>
              <a:t>      设计应用场景和方法</a:t>
            </a:r>
            <a:r>
              <a:rPr lang="zh-CN" altLang="en-US" sz="2400" dirty="0" smtClean="0">
                <a:latin typeface="+mn-ea"/>
              </a:rPr>
              <a:t>      </a:t>
            </a:r>
            <a:endParaRPr lang="zh-CN" altLang="en-US" sz="2400" dirty="0"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5977" y="4054101"/>
            <a:ext cx="11122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CN" sz="2400" dirty="0" smtClean="0">
                <a:latin typeface="+mn-ea"/>
              </a:rPr>
              <a:t>8.29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–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zh-CN" altLang="zh-CN" sz="2400" dirty="0" smtClean="0">
                <a:latin typeface="+mn-ea"/>
              </a:rPr>
              <a:t>9</a:t>
            </a:r>
            <a:r>
              <a:rPr lang="en-US" altLang="zh-CN" sz="2400" dirty="0" smtClean="0">
                <a:latin typeface="+mn-ea"/>
              </a:rPr>
              <a:t>.2</a:t>
            </a:r>
            <a:r>
              <a:rPr lang="zh-CN" altLang="en-US" sz="2400" dirty="0" smtClean="0">
                <a:latin typeface="+mn-ea"/>
              </a:rPr>
              <a:t>             开发应用</a:t>
            </a:r>
            <a:endParaRPr lang="zh-CN" altLang="en-US" sz="2400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2646" y="5330851"/>
            <a:ext cx="11122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CN" sz="2400" dirty="0">
                <a:latin typeface="+mn-ea"/>
              </a:rPr>
              <a:t>9</a:t>
            </a:r>
            <a:r>
              <a:rPr lang="en-US" altLang="zh-CN" sz="2400" dirty="0" smtClean="0">
                <a:latin typeface="+mn-ea"/>
              </a:rPr>
              <a:t>.5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–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zh-CN" altLang="zh-CN" sz="2400" dirty="0" smtClean="0">
                <a:latin typeface="+mn-ea"/>
              </a:rPr>
              <a:t>9</a:t>
            </a:r>
            <a:r>
              <a:rPr lang="en-US" altLang="zh-CN" sz="2400" dirty="0" smtClean="0">
                <a:latin typeface="+mn-ea"/>
              </a:rPr>
              <a:t>.9              </a:t>
            </a:r>
            <a:r>
              <a:rPr lang="zh-CN" altLang="en-US" sz="2400" dirty="0" smtClean="0">
                <a:latin typeface="+mn-ea"/>
              </a:rPr>
              <a:t>应用测试和提交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4451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194" y="2070128"/>
            <a:ext cx="85087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THANK   YOU!</a:t>
            </a:r>
            <a:endParaRPr lang="zh-CN" altLang="en-US" sz="8800" dirty="0">
              <a:solidFill>
                <a:srgbClr val="C00000"/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51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MP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UMP1" id="{6FC9F976-B991-4401-9696-CD94F5D65A7C}" vid="{FF642D79-0D47-4665-AA37-B91E7E8B05A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18240</TotalTime>
  <Words>104</Words>
  <Application>Microsoft Macintosh PowerPoint</Application>
  <PresentationFormat>自定义</PresentationFormat>
  <Paragraphs>24</Paragraphs>
  <Slides>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UMP1</vt:lpstr>
      <vt:lpstr>“海纳百川”开题报告</vt:lpstr>
      <vt:lpstr>主要内容</vt:lpstr>
      <vt:lpstr>项目目的</vt:lpstr>
      <vt:lpstr>总体架构</vt:lpstr>
      <vt:lpstr>进展计划</vt:lpstr>
      <vt:lpstr>PowerPoint 演示文稿</vt:lpstr>
    </vt:vector>
  </TitlesOfParts>
  <Company>idistudio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roger wang</dc:creator>
  <cp:lastModifiedBy>zhang</cp:lastModifiedBy>
  <cp:revision>1692</cp:revision>
  <dcterms:created xsi:type="dcterms:W3CDTF">2014-10-09T10:27:24Z</dcterms:created>
  <dcterms:modified xsi:type="dcterms:W3CDTF">2016-08-26T10:32:23Z</dcterms:modified>
</cp:coreProperties>
</file>