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259" r:id="rId5"/>
    <p:sldId id="341" r:id="rId6"/>
    <p:sldId id="32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4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02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AACEE545-22EE-46D2-BDCA-D78FB47E83A3}"/>
              </a:ext>
            </a:extLst>
          </p:cNvPr>
          <p:cNvGrpSpPr/>
          <p:nvPr userDrawn="1"/>
        </p:nvGrpSpPr>
        <p:grpSpPr>
          <a:xfrm>
            <a:off x="791230" y="364272"/>
            <a:ext cx="10609540" cy="6226406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427CBFF-3E54-4045-A378-974DBFD31260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8EDD895-862D-4F7C-99B1-8CA734D6D16C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485A1A3-ADBD-4031-AA2E-0C9B04D96675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156750A-CD9C-421C-B87E-5325B1101D1C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AFC41D7-7288-4B06-B18F-6EDC440C0673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3AA8C64-1431-4A19-8265-F68E84D6B26D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90570E4-D049-48E3-9F4D-4E094629D8E7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D74E850-909F-41B3-9075-D3C3FA20D8F2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B0C5204-7C42-4BE8-A418-16F0953DD68E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E2C8236-9E87-48C7-9FB6-7B6D3240127E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2E724EE-A6CD-481F-9FD3-CDB601DD5004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996D351-BADE-4427-9916-EF7E23DC06C4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A5099AD-74D4-4584-9341-3D02B41B36A6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EFC24FD-562E-4E5D-B04C-E8FE1CD637B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8BE3E8-C7A6-4FD5-8028-7F4AF22C2C31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D4776B0-69B0-4664-908C-8E3B7339F7C9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533A89A-903E-4170-BFBC-C7D20F10CBB0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E5FD3A7-845D-44F0-A3A0-EBD7A774B02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4BC65B3-2CBC-4EF0-8BFF-190AD4A53C3D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905A349-B721-4678-95B1-D02A707E9B13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89656D8-3EA6-43CC-B48F-32FE4781309E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D5AE989-F126-4E18-AB7D-1F33E9748311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479852E-57F1-463D-81A0-13AD60E79D4A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57391F0-051D-4B5B-809F-E853B8864C1D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6C8B219-40BB-4C76-B3E9-86779B995F0B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54E59FC-D832-49BB-BEDA-FB150A2D2BA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7F03721-E07D-4665-B78E-E2E1F903A63B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0B40DD0-2B89-41CC-BC5E-0498213FE265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24ECA8F-66CF-4B3F-9972-A8ACE525404F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5F72A59-BFDC-411C-8818-A5EC493BE10E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F44BFB7-914F-4A47-A49F-B7C8B400CDE7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83CEB19-3A19-4FB1-959F-9D9845B538E7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D3F9D2B-0DDF-441A-BA05-FF48055862E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D219932-873D-4141-9ABD-E5009D578D9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F494836-3735-494B-8334-54FE302B4898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3EACF99-860E-45FA-A1EA-DC1F306C4234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E210728-741D-47B5-8F93-E6886BCBF083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06495C7-B8EB-4710-AB11-BDED44047061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44C2BC-8DE7-4DF4-A54D-663FFDE5B86A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2113207-2A59-471A-827B-3023CDD9D6F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06A9AF5-F8EF-4C1F-9554-75B5398697C1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D587022-D947-4FA7-8A76-B7AC07C21B76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7F5A8FB-625E-4348-A55A-0FE26E3BA91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69A0DBE-730A-4531-B334-40D1CDD39D42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4D7891D-8891-4188-B3E2-B27D8F072AFA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453CB75-F774-4957-BC7C-A3A97E05CF83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3C7496-0332-4205-9800-575E3E6D3539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8E11A33-E82F-4C11-B334-7F19B7B5A6ED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3FE8DA-06E3-4009-9433-C5BC7C9A571B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BD37828-855F-4FBB-8E20-5177CB262270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5581853-31F3-48AE-A4E0-7FA6F5F8B53A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85BF4EB-B3F0-4C9B-ADAF-B16EB8D6A640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21F55F6-A3C6-49BA-8243-909EC53F7513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74BDF21-A495-42F8-939F-CB95F556D789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CFCB1C-99D6-45C2-990A-DE0B9952EA2E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CD57BED-FDE5-4733-B89D-41B5EF68CA48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CD37B8D-93A7-4DB7-902C-E2C05650C72D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C001603-B5C6-4B97-8472-E60FD7C1FF2E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65583D4-9B3F-4A2A-AB6D-B9E58902179A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98E7BF1-AFEC-4D22-BBDC-0E91656A7E54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0A4D324-5C5D-45B3-8F8D-6B39DD56815D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FF6D3F7-4815-430F-A486-C4F4DC80AF4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43A50D1-B918-4FB6-B294-A92968AD3B05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E4DE1D5-9606-46CB-9664-A474165ADE5C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5F2FB81-1F29-44AB-9E89-553338844031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6B271A6-9195-4E49-BA6D-E2A55EE8872C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25CE165-96F5-4FCF-815F-D3DDCC7635C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EDE6022-FC5B-46C1-BA1F-D834B663A9E9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1F87D65-A2AD-4395-9712-71BB46C8FDD2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47D7449-D225-4296-BF04-93731B82E0FB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141BD39-670F-4964-8D51-8B681C9F2BD0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B7D47C2-0CEE-4BD2-89A2-F266CDC74271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86C1130-FAA2-4D77-AE88-6DBEDDB47559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E680430-9286-4666-A9FF-08B2C0220A75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6753D8F-A337-4771-9B55-27F2B7CE557A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FF20BDD-9B80-45CC-BCEC-47EF34EDB474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BD5A459-824B-459B-B7FB-73EAC8CF6BD7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449C09D-E0A8-4EFE-BF29-8F6B3E06FFD5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5546B3E-7155-415F-832E-EF8D38CE2DE6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FCABA1C-4CCB-43F6-B61C-2F608132892B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2CF77A7-F736-4F29-955C-4FC9CB1FF6D5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1F96A4B-0674-4FB1-A247-DCD83DFE4B3B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425CAAA-5810-4B1A-939E-39D943A041AF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B529706-AA07-4FD6-BD8D-38244DD6EAB5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ECFCC17-3947-4F5F-9D8A-6FC2BE270538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31F5CE5-74E3-40E0-8552-83DE8B27CAA4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5D06A07-1B61-44EF-B949-3D060484B48D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019AF98-A300-4B10-93AF-571E447F7A88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57E269DE-83ED-481D-9BB1-6A28E8970CFE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F2FF26E-19AC-425A-96CF-F0C74CD4CA7B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CC47429-1067-4E44-9FF6-9F5B40CC0215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E33EC81-A90C-4F00-9B45-83C89BFCB068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F9BD6F8-77E8-42BB-8017-62973BCB6E24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A7977A3-6588-4428-80B7-0DD0986B6A81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A47C221-9EF2-47B5-B82F-3E66F27377DB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54F6905-3760-4180-8DC7-52463FA50A62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F69409D-41C6-49E9-AAA3-E14AEABD5BF6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B209FAC-1ED8-4802-A1DB-F2E5B97D0C5A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2A967A8-8C8E-4205-8CEB-75C34DA898D6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DFBF166-7468-48BD-BE75-1F02562A8281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9A4F13B-880D-44C3-AC1C-24ADB8CC9E58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009AE79-8666-4A09-B604-13A9B9B9AD8C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5AC1E4B-9356-4150-92A6-3E24E5B7D169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C44A359B-1253-4534-8AEC-523116F1BFB2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BC8C591-54AF-41B5-8880-934B5C25DC66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A8723A9-7D4F-48C5-9C29-F17CCA2F4DA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5808F0E-BABB-4CD6-A467-31DAF286BAC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7F68F27C-AD64-4E92-B43A-EB4252365C29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537B7A2-B312-4C46-AC61-BD8F9311B091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272F189-C23D-4B8B-B2F8-9DF9F9F881DD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340580F-6BEB-45D3-9C64-3C514783B3D3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CB786D3-E62A-4020-8D24-A2DB85BD9F61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C33AD2-2541-4EED-BE36-07BC50CC14A3}"/>
              </a:ext>
            </a:extLst>
          </p:cNvPr>
          <p:cNvSpPr/>
          <p:nvPr userDrawn="1"/>
        </p:nvSpPr>
        <p:spPr>
          <a:xfrm>
            <a:off x="3699754" y="379379"/>
            <a:ext cx="1472119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1A442F-20CA-4E52-BC0A-4A8DC2F4758D}"/>
              </a:ext>
            </a:extLst>
          </p:cNvPr>
          <p:cNvSpPr/>
          <p:nvPr userDrawn="1"/>
        </p:nvSpPr>
        <p:spPr>
          <a:xfrm>
            <a:off x="5408579" y="379379"/>
            <a:ext cx="5204298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8C948B0E-F0C3-4AAE-BE39-BB126DB621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274323"/>
            <a:ext cx="5635556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817C0B7-75DD-4635-A6F5-5F728C53736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20375" y="1274323"/>
            <a:ext cx="2538919" cy="190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2ECC0D2-2B41-40CF-A370-67703981D7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4749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A29FCD8B-B96F-49BF-A552-82D510B6D07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20375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B4FCA94-9D4B-4D6C-AEDA-E106A18D1007}"/>
              </a:ext>
            </a:extLst>
          </p:cNvPr>
          <p:cNvSpPr/>
          <p:nvPr userDrawn="1"/>
        </p:nvSpPr>
        <p:spPr>
          <a:xfrm>
            <a:off x="0" y="3937992"/>
            <a:ext cx="12192000" cy="292000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FBAC0C-90AE-4BF6-BD45-2223214B1DE3}"/>
              </a:ext>
            </a:extLst>
          </p:cNvPr>
          <p:cNvGrpSpPr/>
          <p:nvPr userDrawn="1"/>
        </p:nvGrpSpPr>
        <p:grpSpPr>
          <a:xfrm flipH="1">
            <a:off x="722146" y="1529130"/>
            <a:ext cx="4407202" cy="4681248"/>
            <a:chOff x="6446339" y="1280897"/>
            <a:chExt cx="4320717" cy="528517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5A3C585-6A40-421A-A680-72A17DBD8580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91228CF-D9D2-4A77-A0A6-42B0F6E8601E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557DB8C-C6A3-4BA7-8B7B-0B6FC3E2C603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98D523C-46A5-416E-B591-48E33B848D89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22D7AD7-4668-4FFE-80F1-76809786FDF2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FBCB2EB-235B-4673-A50A-BFA682F8C1D7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44F00AD-8287-4317-831D-EDF1AB1B8705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97076B-D9FB-482E-A52D-539AB42CF9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C05109EE-F6D7-44D9-8EB0-F43BF05022C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 flipH="1">
            <a:off x="973352" y="1721796"/>
            <a:ext cx="4027726" cy="3180943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>
            <a:extLst>
              <a:ext uri="{FF2B5EF4-FFF2-40B4-BE49-F238E27FC236}">
                <a16:creationId xmlns:a16="http://schemas.microsoft.com/office/drawing/2014/main" id="{4BDBA62A-FFB9-4EAA-A845-F9E7FBE1656D}"/>
              </a:ext>
            </a:extLst>
          </p:cNvPr>
          <p:cNvGrpSpPr/>
          <p:nvPr userDrawn="1"/>
        </p:nvGrpSpPr>
        <p:grpSpPr>
          <a:xfrm>
            <a:off x="850796" y="1991644"/>
            <a:ext cx="2126862" cy="3673670"/>
            <a:chOff x="1438761" y="2033015"/>
            <a:chExt cx="1980000" cy="3420000"/>
          </a:xfrm>
        </p:grpSpPr>
        <p:sp>
          <p:nvSpPr>
            <p:cNvPr id="3" name="Rounded Rectangle 58">
              <a:extLst>
                <a:ext uri="{FF2B5EF4-FFF2-40B4-BE49-F238E27FC236}">
                  <a16:creationId xmlns:a16="http://schemas.microsoft.com/office/drawing/2014/main" id="{501CB877-1AC6-424C-B3BA-D6ABFC26E32B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ectangle 59">
              <a:extLst>
                <a:ext uri="{FF2B5EF4-FFF2-40B4-BE49-F238E27FC236}">
                  <a16:creationId xmlns:a16="http://schemas.microsoft.com/office/drawing/2014/main" id="{0C2BE5BA-7167-4D0A-A2D3-B5A7EBB251A0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60">
              <a:extLst>
                <a:ext uri="{FF2B5EF4-FFF2-40B4-BE49-F238E27FC236}">
                  <a16:creationId xmlns:a16="http://schemas.microsoft.com/office/drawing/2014/main" id="{DEE94761-F08C-411E-92F5-94A4A9F63953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4AFCDA50-2E11-42B5-B780-32DE53F40798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ounded Rectangle 62">
                <a:extLst>
                  <a:ext uri="{FF2B5EF4-FFF2-40B4-BE49-F238E27FC236}">
                    <a16:creationId xmlns:a16="http://schemas.microsoft.com/office/drawing/2014/main" id="{BBF714BD-7EA8-4CDD-96C3-883EA2DD0D6C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8" name="Group 51">
            <a:extLst>
              <a:ext uri="{FF2B5EF4-FFF2-40B4-BE49-F238E27FC236}">
                <a16:creationId xmlns:a16="http://schemas.microsoft.com/office/drawing/2014/main" id="{32032593-70A5-4ED1-86D3-FEE66C4BEB96}"/>
              </a:ext>
            </a:extLst>
          </p:cNvPr>
          <p:cNvGrpSpPr/>
          <p:nvPr userDrawn="1"/>
        </p:nvGrpSpPr>
        <p:grpSpPr>
          <a:xfrm>
            <a:off x="3428276" y="1957776"/>
            <a:ext cx="2126862" cy="3673670"/>
            <a:chOff x="1438761" y="2033015"/>
            <a:chExt cx="1980000" cy="3420000"/>
          </a:xfrm>
        </p:grpSpPr>
        <p:sp>
          <p:nvSpPr>
            <p:cNvPr id="9" name="Rounded Rectangle 52">
              <a:extLst>
                <a:ext uri="{FF2B5EF4-FFF2-40B4-BE49-F238E27FC236}">
                  <a16:creationId xmlns:a16="http://schemas.microsoft.com/office/drawing/2014/main" id="{E3B77530-799D-492E-8338-01D56FC3BD56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53">
              <a:extLst>
                <a:ext uri="{FF2B5EF4-FFF2-40B4-BE49-F238E27FC236}">
                  <a16:creationId xmlns:a16="http://schemas.microsoft.com/office/drawing/2014/main" id="{68998195-F1B1-45FE-ABA1-91E09AA9722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54">
              <a:extLst>
                <a:ext uri="{FF2B5EF4-FFF2-40B4-BE49-F238E27FC236}">
                  <a16:creationId xmlns:a16="http://schemas.microsoft.com/office/drawing/2014/main" id="{F93E3408-54D7-4DC3-8B96-960AECE6A44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2" name="Oval 55">
                <a:extLst>
                  <a:ext uri="{FF2B5EF4-FFF2-40B4-BE49-F238E27FC236}">
                    <a16:creationId xmlns:a16="http://schemas.microsoft.com/office/drawing/2014/main" id="{F9BAFA1E-AE64-4351-B7F7-0D40065FD222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ed Rectangle 56">
                <a:extLst>
                  <a:ext uri="{FF2B5EF4-FFF2-40B4-BE49-F238E27FC236}">
                    <a16:creationId xmlns:a16="http://schemas.microsoft.com/office/drawing/2014/main" id="{4ECD5656-3255-49C7-9627-AEFD2E735DC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E38E2520-FC64-4AE0-A8E6-D2250424489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6027" y="2241136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53F7F2A9-FB3A-469D-A025-F0EF53225AC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290033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CE0A9AE1-D462-4ABF-9729-E8E271CD12A0}"/>
              </a:ext>
            </a:extLst>
          </p:cNvPr>
          <p:cNvGrpSpPr/>
          <p:nvPr userDrawn="1"/>
        </p:nvGrpSpPr>
        <p:grpSpPr>
          <a:xfrm>
            <a:off x="2077784" y="1819949"/>
            <a:ext cx="2304289" cy="3980137"/>
            <a:chOff x="1438761" y="2033015"/>
            <a:chExt cx="1980000" cy="3420000"/>
          </a:xfrm>
        </p:grpSpPr>
        <p:sp>
          <p:nvSpPr>
            <p:cNvPr id="17" name="Rounded Rectangle 41">
              <a:extLst>
                <a:ext uri="{FF2B5EF4-FFF2-40B4-BE49-F238E27FC236}">
                  <a16:creationId xmlns:a16="http://schemas.microsoft.com/office/drawing/2014/main" id="{FECFE306-FB02-4369-B9F4-F163D0F1DA39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60177CAD-2350-4B3F-A424-4E8BEF4DEFB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DE285963-536D-4D67-BDAD-A913A1868D4D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0" name="Oval 44">
                <a:extLst>
                  <a:ext uri="{FF2B5EF4-FFF2-40B4-BE49-F238E27FC236}">
                    <a16:creationId xmlns:a16="http://schemas.microsoft.com/office/drawing/2014/main" id="{B63BD6C0-18F6-4761-9CE9-FCC79EFA9A05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45">
                <a:extLst>
                  <a:ext uri="{FF2B5EF4-FFF2-40B4-BE49-F238E27FC236}">
                    <a16:creationId xmlns:a16="http://schemas.microsoft.com/office/drawing/2014/main" id="{EFAA093E-94D8-4FBC-8C9E-FB5F9E39F6B9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1D6A7D47-511A-445A-9ED2-C0B31C62F7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7448" y="2151585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B6267096-FAB5-45A6-A9F7-99EC8A46D0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77E02B4-A751-4DC8-B44F-BB87A3DE0B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55354B6-B79C-4894-8DA7-39CD6A2C1092}"/>
              </a:ext>
            </a:extLst>
          </p:cNvPr>
          <p:cNvGrpSpPr/>
          <p:nvPr userDrawn="1"/>
        </p:nvGrpSpPr>
        <p:grpSpPr>
          <a:xfrm>
            <a:off x="174448" y="261016"/>
            <a:ext cx="10410651" cy="5719948"/>
            <a:chOff x="-548507" y="477868"/>
            <a:chExt cx="11570449" cy="635717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11F323-B45D-41E2-9C53-E16E5EB8F8B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893892A-F0E4-4D14-A167-BCF1CBF7BDB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CC6224-0FDF-46C8-96CF-4F72EDAA825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D97E8D-9336-40CC-9B22-C9493499CBE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1E55D7F-EB32-4A92-A342-22641E09085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476D76-F8CF-474A-8196-AA1593DB951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D64DEBF7-D7E9-4EA9-95B1-CB5C57498C1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7C714E9-B08A-4559-967D-694DDF7DC28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6F1BA47-4775-4B74-AC46-BA60D1F27A5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B9F8B05-FC7A-416E-8EC1-EAEC4BF14C9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A2811C3-1763-452B-92E6-FA3B089CBCF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D8CBDB5-CC23-4B26-91B5-BAF08E69497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15A9E9-2E59-4B6C-9C89-677AEDCCBEB1}"/>
              </a:ext>
            </a:extLst>
          </p:cNvPr>
          <p:cNvGrpSpPr/>
          <p:nvPr userDrawn="1"/>
        </p:nvGrpSpPr>
        <p:grpSpPr>
          <a:xfrm>
            <a:off x="301857" y="4848223"/>
            <a:ext cx="11611697" cy="1997448"/>
            <a:chOff x="3271130" y="4981887"/>
            <a:chExt cx="8577971" cy="14755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89FA44-0A14-4CB4-A951-AC26B5A2EA51}"/>
                </a:ext>
              </a:extLst>
            </p:cNvPr>
            <p:cNvGrpSpPr/>
            <p:nvPr userDrawn="1"/>
          </p:nvGrpSpPr>
          <p:grpSpPr>
            <a:xfrm>
              <a:off x="10175667" y="4981887"/>
              <a:ext cx="1673434" cy="1352946"/>
              <a:chOff x="8851691" y="3742138"/>
              <a:chExt cx="2515051" cy="20333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9AC13CF9-1A01-472C-B184-B8D1FDFE8382}"/>
                  </a:ext>
                </a:extLst>
              </p:cNvPr>
              <p:cNvSpPr/>
              <p:nvPr/>
            </p:nvSpPr>
            <p:spPr>
              <a:xfrm>
                <a:off x="8851691" y="3742138"/>
                <a:ext cx="2501423" cy="2033381"/>
              </a:xfrm>
              <a:custGeom>
                <a:avLst/>
                <a:gdLst>
                  <a:gd name="connsiteX0" fmla="*/ 3817888 w 3831088"/>
                  <a:gd name="connsiteY0" fmla="*/ 722004 h 3114252"/>
                  <a:gd name="connsiteX1" fmla="*/ 3452269 w 3831088"/>
                  <a:gd name="connsiteY1" fmla="*/ 280008 h 3114252"/>
                  <a:gd name="connsiteX2" fmla="*/ 2264893 w 3831088"/>
                  <a:gd name="connsiteY2" fmla="*/ 2082 h 3114252"/>
                  <a:gd name="connsiteX3" fmla="*/ 1600132 w 3831088"/>
                  <a:gd name="connsiteY3" fmla="*/ 195852 h 3114252"/>
                  <a:gd name="connsiteX4" fmla="*/ 1027306 w 3831088"/>
                  <a:gd name="connsiteY4" fmla="*/ 642091 h 3114252"/>
                  <a:gd name="connsiteX5" fmla="*/ 513884 w 3831088"/>
                  <a:gd name="connsiteY5" fmla="*/ 1130054 h 3114252"/>
                  <a:gd name="connsiteX6" fmla="*/ 66231 w 3831088"/>
                  <a:gd name="connsiteY6" fmla="*/ 1725510 h 3114252"/>
                  <a:gd name="connsiteX7" fmla="*/ 25921 w 3831088"/>
                  <a:gd name="connsiteY7" fmla="*/ 2132146 h 3114252"/>
                  <a:gd name="connsiteX8" fmla="*/ 907790 w 3831088"/>
                  <a:gd name="connsiteY8" fmla="*/ 2922787 h 3114252"/>
                  <a:gd name="connsiteX9" fmla="*/ 1745106 w 3831088"/>
                  <a:gd name="connsiteY9" fmla="*/ 3109486 h 3114252"/>
                  <a:gd name="connsiteX10" fmla="*/ 2197710 w 3831088"/>
                  <a:gd name="connsiteY10" fmla="*/ 2873283 h 3114252"/>
                  <a:gd name="connsiteX11" fmla="*/ 2551306 w 3831088"/>
                  <a:gd name="connsiteY11" fmla="*/ 2477255 h 3114252"/>
                  <a:gd name="connsiteX12" fmla="*/ 3064728 w 3831088"/>
                  <a:gd name="connsiteY12" fmla="*/ 1989293 h 3114252"/>
                  <a:gd name="connsiteX13" fmla="*/ 3629068 w 3831088"/>
                  <a:gd name="connsiteY13" fmla="*/ 1458898 h 3114252"/>
                  <a:gd name="connsiteX14" fmla="*/ 3817888 w 3831088"/>
                  <a:gd name="connsiteY14" fmla="*/ 1005588 h 3114252"/>
                  <a:gd name="connsiteX15" fmla="*/ 3817888 w 3831088"/>
                  <a:gd name="connsiteY15" fmla="*/ 722004 h 31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31088" h="3114252">
                    <a:moveTo>
                      <a:pt x="3817888" y="722004"/>
                    </a:moveTo>
                    <a:cubicBezTo>
                      <a:pt x="3782528" y="565714"/>
                      <a:pt x="3521574" y="325976"/>
                      <a:pt x="3452269" y="280008"/>
                    </a:cubicBezTo>
                    <a:cubicBezTo>
                      <a:pt x="3124839" y="63607"/>
                      <a:pt x="2569693" y="-14184"/>
                      <a:pt x="2264893" y="2082"/>
                    </a:cubicBezTo>
                    <a:cubicBezTo>
                      <a:pt x="2037176" y="14104"/>
                      <a:pt x="1734498" y="94724"/>
                      <a:pt x="1600132" y="195852"/>
                    </a:cubicBezTo>
                    <a:cubicBezTo>
                      <a:pt x="1465765" y="296981"/>
                      <a:pt x="1179352" y="499238"/>
                      <a:pt x="1027306" y="642091"/>
                    </a:cubicBezTo>
                    <a:cubicBezTo>
                      <a:pt x="875259" y="784944"/>
                      <a:pt x="615719" y="1020439"/>
                      <a:pt x="513884" y="1130054"/>
                    </a:cubicBezTo>
                    <a:cubicBezTo>
                      <a:pt x="419827" y="1231182"/>
                      <a:pt x="105127" y="1612359"/>
                      <a:pt x="66231" y="1725510"/>
                    </a:cubicBezTo>
                    <a:cubicBezTo>
                      <a:pt x="20263" y="1859169"/>
                      <a:pt x="-32776" y="2005558"/>
                      <a:pt x="25921" y="2132146"/>
                    </a:cubicBezTo>
                    <a:cubicBezTo>
                      <a:pt x="168774" y="2511201"/>
                      <a:pt x="751501" y="2843581"/>
                      <a:pt x="907790" y="2922787"/>
                    </a:cubicBezTo>
                    <a:cubicBezTo>
                      <a:pt x="1086002" y="3012600"/>
                      <a:pt x="1487688" y="3140602"/>
                      <a:pt x="1745106" y="3109486"/>
                    </a:cubicBezTo>
                    <a:cubicBezTo>
                      <a:pt x="1995453" y="3079076"/>
                      <a:pt x="2046370" y="3016843"/>
                      <a:pt x="2197710" y="2873283"/>
                    </a:cubicBezTo>
                    <a:cubicBezTo>
                      <a:pt x="2349049" y="2729723"/>
                      <a:pt x="2399967" y="2662540"/>
                      <a:pt x="2551306" y="2477255"/>
                    </a:cubicBezTo>
                    <a:cubicBezTo>
                      <a:pt x="2702645" y="2291971"/>
                      <a:pt x="2904902" y="2089714"/>
                      <a:pt x="3064728" y="1989293"/>
                    </a:cubicBezTo>
                    <a:cubicBezTo>
                      <a:pt x="3224553" y="1888164"/>
                      <a:pt x="3471363" y="1666106"/>
                      <a:pt x="3629068" y="1458898"/>
                    </a:cubicBezTo>
                    <a:cubicBezTo>
                      <a:pt x="3755654" y="1293415"/>
                      <a:pt x="3817888" y="1005588"/>
                      <a:pt x="3817888" y="1005588"/>
                    </a:cubicBezTo>
                    <a:cubicBezTo>
                      <a:pt x="3817888" y="1005588"/>
                      <a:pt x="3847589" y="852127"/>
                      <a:pt x="3817888" y="72200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D74CBBF-AD6A-40B7-ACD4-D206157081B0}"/>
                  </a:ext>
                </a:extLst>
              </p:cNvPr>
              <p:cNvSpPr/>
              <p:nvPr/>
            </p:nvSpPr>
            <p:spPr>
              <a:xfrm>
                <a:off x="8851691" y="4222145"/>
                <a:ext cx="1229006" cy="1229348"/>
              </a:xfrm>
              <a:custGeom>
                <a:avLst/>
                <a:gdLst>
                  <a:gd name="connsiteX0" fmla="*/ 1040743 w 1882301"/>
                  <a:gd name="connsiteY0" fmla="*/ 1158660 h 1882825"/>
                  <a:gd name="connsiteX1" fmla="*/ 1544970 w 1882301"/>
                  <a:gd name="connsiteY1" fmla="*/ 517237 h 1882825"/>
                  <a:gd name="connsiteX2" fmla="*/ 1882302 w 1882301"/>
                  <a:gd name="connsiteY2" fmla="*/ 8765 h 1882825"/>
                  <a:gd name="connsiteX3" fmla="*/ 1492638 w 1882301"/>
                  <a:gd name="connsiteY3" fmla="*/ 143839 h 1882825"/>
                  <a:gd name="connsiteX4" fmla="*/ 1486981 w 1882301"/>
                  <a:gd name="connsiteY4" fmla="*/ 149497 h 1882825"/>
                  <a:gd name="connsiteX5" fmla="*/ 1482030 w 1882301"/>
                  <a:gd name="connsiteY5" fmla="*/ 143132 h 1882825"/>
                  <a:gd name="connsiteX6" fmla="*/ 915569 w 1882301"/>
                  <a:gd name="connsiteY6" fmla="*/ 12301 h 1882825"/>
                  <a:gd name="connsiteX7" fmla="*/ 513884 w 1882301"/>
                  <a:gd name="connsiteY7" fmla="*/ 395600 h 1882825"/>
                  <a:gd name="connsiteX8" fmla="*/ 66231 w 1882301"/>
                  <a:gd name="connsiteY8" fmla="*/ 991056 h 1882825"/>
                  <a:gd name="connsiteX9" fmla="*/ 25921 w 1882301"/>
                  <a:gd name="connsiteY9" fmla="*/ 1397692 h 1882825"/>
                  <a:gd name="connsiteX10" fmla="*/ 375274 w 1882301"/>
                  <a:gd name="connsiteY10" fmla="*/ 1727950 h 1882825"/>
                  <a:gd name="connsiteX11" fmla="*/ 673710 w 1882301"/>
                  <a:gd name="connsiteY11" fmla="*/ 1882826 h 1882825"/>
                  <a:gd name="connsiteX12" fmla="*/ 937492 w 1882301"/>
                  <a:gd name="connsiteY12" fmla="*/ 1276762 h 1882825"/>
                  <a:gd name="connsiteX13" fmla="*/ 1040743 w 1882301"/>
                  <a:gd name="connsiteY13" fmla="*/ 1158660 h 188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2301" h="1882825">
                    <a:moveTo>
                      <a:pt x="1040743" y="1158660"/>
                    </a:moveTo>
                    <a:cubicBezTo>
                      <a:pt x="1044986" y="1153710"/>
                      <a:pt x="1503246" y="603514"/>
                      <a:pt x="1544970" y="517237"/>
                    </a:cubicBezTo>
                    <a:cubicBezTo>
                      <a:pt x="1584573" y="435202"/>
                      <a:pt x="1839162" y="70998"/>
                      <a:pt x="1882302" y="8765"/>
                    </a:cubicBezTo>
                    <a:cubicBezTo>
                      <a:pt x="1718233" y="-28716"/>
                      <a:pt x="1580330" y="61098"/>
                      <a:pt x="1492638" y="143839"/>
                    </a:cubicBezTo>
                    <a:lnTo>
                      <a:pt x="1486981" y="149497"/>
                    </a:lnTo>
                    <a:lnTo>
                      <a:pt x="1482030" y="143132"/>
                    </a:lnTo>
                    <a:cubicBezTo>
                      <a:pt x="1443135" y="87971"/>
                      <a:pt x="1063373" y="29981"/>
                      <a:pt x="915569" y="12301"/>
                    </a:cubicBezTo>
                    <a:cubicBezTo>
                      <a:pt x="769888" y="147375"/>
                      <a:pt x="593796" y="310029"/>
                      <a:pt x="513884" y="395600"/>
                    </a:cubicBezTo>
                    <a:cubicBezTo>
                      <a:pt x="419827" y="496728"/>
                      <a:pt x="105127" y="877905"/>
                      <a:pt x="66231" y="991056"/>
                    </a:cubicBezTo>
                    <a:cubicBezTo>
                      <a:pt x="20263" y="1124715"/>
                      <a:pt x="-32776" y="1271104"/>
                      <a:pt x="25921" y="1397692"/>
                    </a:cubicBezTo>
                    <a:cubicBezTo>
                      <a:pt x="84618" y="1524279"/>
                      <a:pt x="257173" y="1655817"/>
                      <a:pt x="375274" y="1727950"/>
                    </a:cubicBezTo>
                    <a:cubicBezTo>
                      <a:pt x="455894" y="1777454"/>
                      <a:pt x="563388" y="1831908"/>
                      <a:pt x="673710" y="1882826"/>
                    </a:cubicBezTo>
                    <a:cubicBezTo>
                      <a:pt x="702704" y="1725122"/>
                      <a:pt x="896475" y="1331216"/>
                      <a:pt x="937492" y="1276762"/>
                    </a:cubicBezTo>
                    <a:cubicBezTo>
                      <a:pt x="979923" y="1220186"/>
                      <a:pt x="1040035" y="1159368"/>
                      <a:pt x="1040743" y="115866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86B9B8EF-AF25-4F44-A25C-1149326B2BD6}"/>
                  </a:ext>
                </a:extLst>
              </p:cNvPr>
              <p:cNvSpPr/>
              <p:nvPr/>
            </p:nvSpPr>
            <p:spPr>
              <a:xfrm>
                <a:off x="9295730" y="4230177"/>
                <a:ext cx="1386621" cy="1393929"/>
              </a:xfrm>
              <a:custGeom>
                <a:avLst/>
                <a:gdLst>
                  <a:gd name="connsiteX0" fmla="*/ 1260924 w 2123698"/>
                  <a:gd name="connsiteY0" fmla="*/ 313286 h 2134891"/>
                  <a:gd name="connsiteX1" fmla="*/ 1253852 w 2123698"/>
                  <a:gd name="connsiteY1" fmla="*/ 310458 h 2134891"/>
                  <a:gd name="connsiteX2" fmla="*/ 1256681 w 2123698"/>
                  <a:gd name="connsiteY2" fmla="*/ 303386 h 2134891"/>
                  <a:gd name="connsiteX3" fmla="*/ 1261631 w 2123698"/>
                  <a:gd name="connsiteY3" fmla="*/ 292071 h 2134891"/>
                  <a:gd name="connsiteX4" fmla="*/ 1292041 w 2123698"/>
                  <a:gd name="connsiteY4" fmla="*/ 71426 h 2134891"/>
                  <a:gd name="connsiteX5" fmla="*/ 1216371 w 2123698"/>
                  <a:gd name="connsiteY5" fmla="*/ 0 h 2134891"/>
                  <a:gd name="connsiteX6" fmla="*/ 877626 w 2123698"/>
                  <a:gd name="connsiteY6" fmla="*/ 510593 h 2134891"/>
                  <a:gd name="connsiteX7" fmla="*/ 371276 w 2123698"/>
                  <a:gd name="connsiteY7" fmla="*/ 1155553 h 2134891"/>
                  <a:gd name="connsiteX8" fmla="*/ 268733 w 2123698"/>
                  <a:gd name="connsiteY8" fmla="*/ 1272239 h 2134891"/>
                  <a:gd name="connsiteX9" fmla="*/ 7072 w 2123698"/>
                  <a:gd name="connsiteY9" fmla="*/ 1874060 h 2134891"/>
                  <a:gd name="connsiteX10" fmla="*/ 0 w 2123698"/>
                  <a:gd name="connsiteY10" fmla="*/ 1872646 h 2134891"/>
                  <a:gd name="connsiteX11" fmla="*/ 438459 w 2123698"/>
                  <a:gd name="connsiteY11" fmla="*/ 2050151 h 2134891"/>
                  <a:gd name="connsiteX12" fmla="*/ 1079883 w 2123698"/>
                  <a:gd name="connsiteY12" fmla="*/ 2116627 h 2134891"/>
                  <a:gd name="connsiteX13" fmla="*/ 1440551 w 2123698"/>
                  <a:gd name="connsiteY13" fmla="*/ 1869110 h 2134891"/>
                  <a:gd name="connsiteX14" fmla="*/ 2023985 w 2123698"/>
                  <a:gd name="connsiteY14" fmla="*/ 988655 h 2134891"/>
                  <a:gd name="connsiteX15" fmla="*/ 2123699 w 2123698"/>
                  <a:gd name="connsiteY15" fmla="*/ 858532 h 2134891"/>
                  <a:gd name="connsiteX16" fmla="*/ 1260924 w 2123698"/>
                  <a:gd name="connsiteY16" fmla="*/ 313286 h 213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3698" h="2134891">
                    <a:moveTo>
                      <a:pt x="1260924" y="313286"/>
                    </a:moveTo>
                    <a:lnTo>
                      <a:pt x="1253852" y="310458"/>
                    </a:lnTo>
                    <a:lnTo>
                      <a:pt x="1256681" y="303386"/>
                    </a:lnTo>
                    <a:cubicBezTo>
                      <a:pt x="1258095" y="300557"/>
                      <a:pt x="1259510" y="297021"/>
                      <a:pt x="1261631" y="292071"/>
                    </a:cubicBezTo>
                    <a:cubicBezTo>
                      <a:pt x="1278604" y="253175"/>
                      <a:pt x="1324571" y="148510"/>
                      <a:pt x="1292041" y="71426"/>
                    </a:cubicBezTo>
                    <a:cubicBezTo>
                      <a:pt x="1278604" y="39603"/>
                      <a:pt x="1253145" y="15558"/>
                      <a:pt x="1216371" y="0"/>
                    </a:cubicBezTo>
                    <a:cubicBezTo>
                      <a:pt x="1183840" y="46675"/>
                      <a:pt x="916521" y="428559"/>
                      <a:pt x="877626" y="510593"/>
                    </a:cubicBezTo>
                    <a:cubicBezTo>
                      <a:pt x="835194" y="598992"/>
                      <a:pt x="389663" y="1132922"/>
                      <a:pt x="371276" y="1155553"/>
                    </a:cubicBezTo>
                    <a:cubicBezTo>
                      <a:pt x="370568" y="1156967"/>
                      <a:pt x="310457" y="1216371"/>
                      <a:pt x="268733" y="1272239"/>
                    </a:cubicBezTo>
                    <a:cubicBezTo>
                      <a:pt x="228423" y="1325986"/>
                      <a:pt x="35360" y="1718478"/>
                      <a:pt x="7072" y="1874060"/>
                    </a:cubicBezTo>
                    <a:lnTo>
                      <a:pt x="0" y="1872646"/>
                    </a:lnTo>
                    <a:cubicBezTo>
                      <a:pt x="169018" y="1950437"/>
                      <a:pt x="342988" y="2020449"/>
                      <a:pt x="438459" y="2050151"/>
                    </a:cubicBezTo>
                    <a:cubicBezTo>
                      <a:pt x="606771" y="2103191"/>
                      <a:pt x="894599" y="2166838"/>
                      <a:pt x="1079883" y="2116627"/>
                    </a:cubicBezTo>
                    <a:cubicBezTo>
                      <a:pt x="1168989" y="2092583"/>
                      <a:pt x="1310427" y="1991454"/>
                      <a:pt x="1440551" y="1869110"/>
                    </a:cubicBezTo>
                    <a:cubicBezTo>
                      <a:pt x="1695140" y="1628664"/>
                      <a:pt x="1879010" y="1207885"/>
                      <a:pt x="2023985" y="988655"/>
                    </a:cubicBezTo>
                    <a:cubicBezTo>
                      <a:pt x="2050859" y="947638"/>
                      <a:pt x="2084803" y="903792"/>
                      <a:pt x="2123699" y="858532"/>
                    </a:cubicBezTo>
                    <a:cubicBezTo>
                      <a:pt x="2034593" y="741138"/>
                      <a:pt x="1751716" y="490792"/>
                      <a:pt x="1260924" y="31328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1BF2991-B5E8-4B3E-B29F-CBB90B845EE5}"/>
                  </a:ext>
                </a:extLst>
              </p:cNvPr>
              <p:cNvSpPr/>
              <p:nvPr/>
            </p:nvSpPr>
            <p:spPr>
              <a:xfrm>
                <a:off x="9450699" y="4367989"/>
                <a:ext cx="532569" cy="691021"/>
              </a:xfrm>
              <a:custGeom>
                <a:avLst/>
                <a:gdLst>
                  <a:gd name="connsiteX0" fmla="*/ 123323 w 815663"/>
                  <a:gd name="connsiteY0" fmla="*/ 935292 h 1058343"/>
                  <a:gd name="connsiteX1" fmla="*/ 627551 w 815663"/>
                  <a:gd name="connsiteY1" fmla="*/ 293869 h 1058343"/>
                  <a:gd name="connsiteX2" fmla="*/ 815664 w 815663"/>
                  <a:gd name="connsiteY2" fmla="*/ 1798 h 1058343"/>
                  <a:gd name="connsiteX3" fmla="*/ 263346 w 815663"/>
                  <a:gd name="connsiteY3" fmla="*/ 411970 h 1058343"/>
                  <a:gd name="connsiteX4" fmla="*/ 16536 w 815663"/>
                  <a:gd name="connsiteY4" fmla="*/ 1058344 h 1058343"/>
                  <a:gd name="connsiteX5" fmla="*/ 20072 w 815663"/>
                  <a:gd name="connsiteY5" fmla="*/ 1053393 h 1058343"/>
                  <a:gd name="connsiteX6" fmla="*/ 123323 w 815663"/>
                  <a:gd name="connsiteY6" fmla="*/ 935292 h 105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5663" h="1058343">
                    <a:moveTo>
                      <a:pt x="123323" y="935292"/>
                    </a:moveTo>
                    <a:cubicBezTo>
                      <a:pt x="127566" y="930342"/>
                      <a:pt x="585826" y="380146"/>
                      <a:pt x="627551" y="293869"/>
                    </a:cubicBezTo>
                    <a:cubicBezTo>
                      <a:pt x="648766" y="249316"/>
                      <a:pt x="735044" y="119899"/>
                      <a:pt x="815664" y="1798"/>
                    </a:cubicBezTo>
                    <a:cubicBezTo>
                      <a:pt x="696149" y="-19418"/>
                      <a:pt x="464189" y="148894"/>
                      <a:pt x="263346" y="411970"/>
                    </a:cubicBezTo>
                    <a:cubicBezTo>
                      <a:pt x="58968" y="679289"/>
                      <a:pt x="-42160" y="952972"/>
                      <a:pt x="16536" y="1058344"/>
                    </a:cubicBezTo>
                    <a:cubicBezTo>
                      <a:pt x="17951" y="1056222"/>
                      <a:pt x="19365" y="1054808"/>
                      <a:pt x="20072" y="1053393"/>
                    </a:cubicBezTo>
                    <a:cubicBezTo>
                      <a:pt x="62504" y="996111"/>
                      <a:pt x="122615" y="935999"/>
                      <a:pt x="123323" y="9352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050C9E6-EBE9-4CA4-AAE4-EB0F65D5BB9B}"/>
                  </a:ext>
                </a:extLst>
              </p:cNvPr>
              <p:cNvSpPr/>
              <p:nvPr/>
            </p:nvSpPr>
            <p:spPr>
              <a:xfrm>
                <a:off x="9467038" y="4371471"/>
                <a:ext cx="566871" cy="716446"/>
              </a:xfrm>
              <a:custGeom>
                <a:avLst/>
                <a:gdLst>
                  <a:gd name="connsiteX0" fmla="*/ 14144 w 868199"/>
                  <a:gd name="connsiteY0" fmla="*/ 1079176 h 1097283"/>
                  <a:gd name="connsiteX1" fmla="*/ 604650 w 868199"/>
                  <a:gd name="connsiteY1" fmla="*/ 685270 h 1097283"/>
                  <a:gd name="connsiteX2" fmla="*/ 828829 w 868199"/>
                  <a:gd name="connsiteY2" fmla="*/ 12022 h 1097283"/>
                  <a:gd name="connsiteX3" fmla="*/ 805493 w 868199"/>
                  <a:gd name="connsiteY3" fmla="*/ 0 h 1097283"/>
                  <a:gd name="connsiteX4" fmla="*/ 615258 w 868199"/>
                  <a:gd name="connsiteY4" fmla="*/ 294899 h 1097283"/>
                  <a:gd name="connsiteX5" fmla="*/ 108908 w 868199"/>
                  <a:gd name="connsiteY5" fmla="*/ 939859 h 1097283"/>
                  <a:gd name="connsiteX6" fmla="*/ 6365 w 868199"/>
                  <a:gd name="connsiteY6" fmla="*/ 1056546 h 1097283"/>
                  <a:gd name="connsiteX7" fmla="*/ 0 w 868199"/>
                  <a:gd name="connsiteY7" fmla="*/ 1065739 h 1097283"/>
                  <a:gd name="connsiteX8" fmla="*/ 14144 w 868199"/>
                  <a:gd name="connsiteY8" fmla="*/ 1079176 h 109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8199" h="1097283">
                    <a:moveTo>
                      <a:pt x="14144" y="1079176"/>
                    </a:moveTo>
                    <a:cubicBezTo>
                      <a:pt x="115272" y="1156260"/>
                      <a:pt x="379762" y="980169"/>
                      <a:pt x="604650" y="685270"/>
                    </a:cubicBezTo>
                    <a:cubicBezTo>
                      <a:pt x="829536" y="390370"/>
                      <a:pt x="929958" y="89106"/>
                      <a:pt x="828829" y="12022"/>
                    </a:cubicBezTo>
                    <a:cubicBezTo>
                      <a:pt x="821757" y="6365"/>
                      <a:pt x="813979" y="2829"/>
                      <a:pt x="805493" y="0"/>
                    </a:cubicBezTo>
                    <a:cubicBezTo>
                      <a:pt x="724165" y="118808"/>
                      <a:pt x="636473" y="250346"/>
                      <a:pt x="615258" y="294899"/>
                    </a:cubicBezTo>
                    <a:cubicBezTo>
                      <a:pt x="572826" y="383298"/>
                      <a:pt x="127295" y="917229"/>
                      <a:pt x="108908" y="939859"/>
                    </a:cubicBezTo>
                    <a:cubicBezTo>
                      <a:pt x="108200" y="941273"/>
                      <a:pt x="48089" y="1000677"/>
                      <a:pt x="6365" y="1056546"/>
                    </a:cubicBezTo>
                    <a:cubicBezTo>
                      <a:pt x="4243" y="1058667"/>
                      <a:pt x="2121" y="1062203"/>
                      <a:pt x="0" y="1065739"/>
                    </a:cubicBezTo>
                    <a:cubicBezTo>
                      <a:pt x="4243" y="1070690"/>
                      <a:pt x="8486" y="1075640"/>
                      <a:pt x="14144" y="107917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B909C7B-7870-4D06-9D90-8C2B224F4B8D}"/>
                  </a:ext>
                </a:extLst>
              </p:cNvPr>
              <p:cNvSpPr/>
              <p:nvPr/>
            </p:nvSpPr>
            <p:spPr>
              <a:xfrm>
                <a:off x="9458264" y="3742138"/>
                <a:ext cx="1908478" cy="1041671"/>
              </a:xfrm>
              <a:custGeom>
                <a:avLst/>
                <a:gdLst>
                  <a:gd name="connsiteX0" fmla="*/ 2888882 w 2922955"/>
                  <a:gd name="connsiteY0" fmla="*/ 722004 h 1595386"/>
                  <a:gd name="connsiteX1" fmla="*/ 2523264 w 2922955"/>
                  <a:gd name="connsiteY1" fmla="*/ 280008 h 1595386"/>
                  <a:gd name="connsiteX2" fmla="*/ 1335887 w 2922955"/>
                  <a:gd name="connsiteY2" fmla="*/ 2082 h 1595386"/>
                  <a:gd name="connsiteX3" fmla="*/ 671126 w 2922955"/>
                  <a:gd name="connsiteY3" fmla="*/ 195852 h 1595386"/>
                  <a:gd name="connsiteX4" fmla="*/ 98300 w 2922955"/>
                  <a:gd name="connsiteY4" fmla="*/ 642091 h 1595386"/>
                  <a:gd name="connsiteX5" fmla="*/ 0 w 2922955"/>
                  <a:gd name="connsiteY5" fmla="*/ 734026 h 1595386"/>
                  <a:gd name="connsiteX6" fmla="*/ 559389 w 2922955"/>
                  <a:gd name="connsiteY6" fmla="*/ 863442 h 1595386"/>
                  <a:gd name="connsiteX7" fmla="*/ 967440 w 2922955"/>
                  <a:gd name="connsiteY7" fmla="*/ 732612 h 1595386"/>
                  <a:gd name="connsiteX8" fmla="*/ 968147 w 2922955"/>
                  <a:gd name="connsiteY8" fmla="*/ 732612 h 1595386"/>
                  <a:gd name="connsiteX9" fmla="*/ 1057253 w 2922955"/>
                  <a:gd name="connsiteY9" fmla="*/ 813939 h 1595386"/>
                  <a:gd name="connsiteX10" fmla="*/ 1026136 w 2922955"/>
                  <a:gd name="connsiteY10" fmla="*/ 1045898 h 1595386"/>
                  <a:gd name="connsiteX11" fmla="*/ 1024722 w 2922955"/>
                  <a:gd name="connsiteY11" fmla="*/ 1050141 h 1595386"/>
                  <a:gd name="connsiteX12" fmla="*/ 1884668 w 2922955"/>
                  <a:gd name="connsiteY12" fmla="*/ 1595386 h 1595386"/>
                  <a:gd name="connsiteX13" fmla="*/ 2581960 w 2922955"/>
                  <a:gd name="connsiteY13" fmla="*/ 1103888 h 1595386"/>
                  <a:gd name="connsiteX14" fmla="*/ 2888882 w 2922955"/>
                  <a:gd name="connsiteY14" fmla="*/ 722004 h 159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955" h="1595386">
                    <a:moveTo>
                      <a:pt x="2888882" y="722004"/>
                    </a:moveTo>
                    <a:cubicBezTo>
                      <a:pt x="2853522" y="565714"/>
                      <a:pt x="2592568" y="325976"/>
                      <a:pt x="2523264" y="280008"/>
                    </a:cubicBezTo>
                    <a:cubicBezTo>
                      <a:pt x="2195833" y="63607"/>
                      <a:pt x="1640687" y="-14184"/>
                      <a:pt x="1335887" y="2082"/>
                    </a:cubicBezTo>
                    <a:cubicBezTo>
                      <a:pt x="1108170" y="14104"/>
                      <a:pt x="805493" y="94724"/>
                      <a:pt x="671126" y="195852"/>
                    </a:cubicBezTo>
                    <a:cubicBezTo>
                      <a:pt x="536759" y="296981"/>
                      <a:pt x="250346" y="499238"/>
                      <a:pt x="98300" y="642091"/>
                    </a:cubicBezTo>
                    <a:cubicBezTo>
                      <a:pt x="68597" y="669671"/>
                      <a:pt x="35360" y="701495"/>
                      <a:pt x="0" y="734026"/>
                    </a:cubicBezTo>
                    <a:cubicBezTo>
                      <a:pt x="85570" y="744634"/>
                      <a:pt x="492206" y="799795"/>
                      <a:pt x="559389" y="863442"/>
                    </a:cubicBezTo>
                    <a:cubicBezTo>
                      <a:pt x="652031" y="777872"/>
                      <a:pt x="796299" y="688058"/>
                      <a:pt x="967440" y="732612"/>
                    </a:cubicBezTo>
                    <a:lnTo>
                      <a:pt x="968147" y="732612"/>
                    </a:lnTo>
                    <a:cubicBezTo>
                      <a:pt x="1011992" y="749584"/>
                      <a:pt x="1041695" y="777165"/>
                      <a:pt x="1057253" y="813939"/>
                    </a:cubicBezTo>
                    <a:cubicBezTo>
                      <a:pt x="1091906" y="896680"/>
                      <a:pt x="1044523" y="1004881"/>
                      <a:pt x="1026136" y="1045898"/>
                    </a:cubicBezTo>
                    <a:cubicBezTo>
                      <a:pt x="1025429" y="1047312"/>
                      <a:pt x="1024722" y="1048727"/>
                      <a:pt x="1024722" y="1050141"/>
                    </a:cubicBezTo>
                    <a:cubicBezTo>
                      <a:pt x="1510563" y="1226939"/>
                      <a:pt x="1792733" y="1476578"/>
                      <a:pt x="1884668" y="1595386"/>
                    </a:cubicBezTo>
                    <a:cubicBezTo>
                      <a:pt x="2068538" y="1384643"/>
                      <a:pt x="2355658" y="1155513"/>
                      <a:pt x="2581960" y="1103888"/>
                    </a:cubicBezTo>
                    <a:cubicBezTo>
                      <a:pt x="3009105" y="1004881"/>
                      <a:pt x="2930606" y="906581"/>
                      <a:pt x="2888882" y="722004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FBEC56A-6BE5-448F-9565-A0BBE2CA940F}"/>
                  </a:ext>
                </a:extLst>
              </p:cNvPr>
              <p:cNvSpPr/>
              <p:nvPr/>
            </p:nvSpPr>
            <p:spPr>
              <a:xfrm>
                <a:off x="9291574" y="5451032"/>
                <a:ext cx="4617" cy="1846"/>
              </a:xfrm>
              <a:custGeom>
                <a:avLst/>
                <a:gdLst>
                  <a:gd name="connsiteX0" fmla="*/ 0 w 7071"/>
                  <a:gd name="connsiteY0" fmla="*/ 1414 h 2828"/>
                  <a:gd name="connsiteX1" fmla="*/ 7072 w 7071"/>
                  <a:gd name="connsiteY1" fmla="*/ 2829 h 2828"/>
                  <a:gd name="connsiteX2" fmla="*/ 707 w 7071"/>
                  <a:gd name="connsiteY2" fmla="*/ 0 h 2828"/>
                  <a:gd name="connsiteX3" fmla="*/ 0 w 7071"/>
                  <a:gd name="connsiteY3" fmla="*/ 1414 h 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71" h="2828">
                    <a:moveTo>
                      <a:pt x="0" y="1414"/>
                    </a:moveTo>
                    <a:lnTo>
                      <a:pt x="7072" y="2829"/>
                    </a:lnTo>
                    <a:cubicBezTo>
                      <a:pt x="4950" y="2121"/>
                      <a:pt x="2829" y="707"/>
                      <a:pt x="707" y="0"/>
                    </a:cubicBezTo>
                    <a:cubicBezTo>
                      <a:pt x="0" y="707"/>
                      <a:pt x="0" y="1414"/>
                      <a:pt x="0" y="1414"/>
                    </a:cubicBezTo>
                    <a:close/>
                  </a:path>
                </a:pathLst>
              </a:custGeom>
              <a:solidFill>
                <a:srgbClr val="ED1C2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42F6CED-B6AA-4B95-8ABB-7ABDA4DC0951}"/>
                  </a:ext>
                </a:extLst>
              </p:cNvPr>
              <p:cNvSpPr/>
              <p:nvPr/>
            </p:nvSpPr>
            <p:spPr>
              <a:xfrm>
                <a:off x="9435995" y="4483345"/>
                <a:ext cx="533731" cy="580716"/>
              </a:xfrm>
              <a:custGeom>
                <a:avLst/>
                <a:gdLst>
                  <a:gd name="connsiteX0" fmla="*/ 676189 w 817443"/>
                  <a:gd name="connsiteY0" fmla="*/ 114374 h 889403"/>
                  <a:gd name="connsiteX1" fmla="*/ 549977 w 817443"/>
                  <a:gd name="connsiteY1" fmla="*/ 559076 h 889403"/>
                  <a:gd name="connsiteX2" fmla="*/ 141255 w 817443"/>
                  <a:gd name="connsiteY2" fmla="*/ 775029 h 889403"/>
                  <a:gd name="connsiteX3" fmla="*/ 267467 w 817443"/>
                  <a:gd name="connsiteY3" fmla="*/ 330328 h 889403"/>
                  <a:gd name="connsiteX4" fmla="*/ 676189 w 817443"/>
                  <a:gd name="connsiteY4" fmla="*/ 114374 h 8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443" h="889403">
                    <a:moveTo>
                      <a:pt x="676189" y="114374"/>
                    </a:moveTo>
                    <a:cubicBezTo>
                      <a:pt x="754202" y="177542"/>
                      <a:pt x="697694" y="376641"/>
                      <a:pt x="549977" y="559076"/>
                    </a:cubicBezTo>
                    <a:cubicBezTo>
                      <a:pt x="402259" y="741511"/>
                      <a:pt x="219268" y="838196"/>
                      <a:pt x="141255" y="775029"/>
                    </a:cubicBezTo>
                    <a:cubicBezTo>
                      <a:pt x="63242" y="711862"/>
                      <a:pt x="119749" y="512762"/>
                      <a:pt x="267467" y="330328"/>
                    </a:cubicBezTo>
                    <a:cubicBezTo>
                      <a:pt x="415185" y="147893"/>
                      <a:pt x="598176" y="51207"/>
                      <a:pt x="676189" y="11437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680C42-0B5C-418D-B5F0-87D2D6363A56}"/>
                </a:ext>
              </a:extLst>
            </p:cNvPr>
            <p:cNvSpPr/>
            <p:nvPr userDrawn="1"/>
          </p:nvSpPr>
          <p:spPr>
            <a:xfrm>
              <a:off x="3271130" y="5777272"/>
              <a:ext cx="7170701" cy="680201"/>
            </a:xfrm>
            <a:custGeom>
              <a:avLst/>
              <a:gdLst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887927 w 8250226"/>
                <a:gd name="connsiteY8" fmla="*/ 724940 h 1520066"/>
                <a:gd name="connsiteX9" fmla="*/ 7211471 w 8250226"/>
                <a:gd name="connsiteY9" fmla="*/ 959045 h 1520066"/>
                <a:gd name="connsiteX10" fmla="*/ 7023079 w 8250226"/>
                <a:gd name="connsiteY10" fmla="*/ 599807 h 1520066"/>
                <a:gd name="connsiteX11" fmla="*/ 6625054 w 8250226"/>
                <a:gd name="connsiteY11" fmla="*/ 60489 h 1520066"/>
                <a:gd name="connsiteX12" fmla="*/ 6613972 w 8250226"/>
                <a:gd name="connsiteY12" fmla="*/ 60489 h 1520066"/>
                <a:gd name="connsiteX13" fmla="*/ 5725111 w 8250226"/>
                <a:gd name="connsiteY13" fmla="*/ 640903 h 1520066"/>
                <a:gd name="connsiteX14" fmla="*/ 5596746 w 8250226"/>
                <a:gd name="connsiteY14" fmla="*/ 772500 h 1520066"/>
                <a:gd name="connsiteX15" fmla="*/ 5426824 w 8250226"/>
                <a:gd name="connsiteY15" fmla="*/ 951657 h 1520066"/>
                <a:gd name="connsiteX16" fmla="*/ 5037572 w 8250226"/>
                <a:gd name="connsiteY16" fmla="*/ 1342294 h 1520066"/>
                <a:gd name="connsiteX17" fmla="*/ 4680181 w 8250226"/>
                <a:gd name="connsiteY17" fmla="*/ 1520066 h 1520066"/>
                <a:gd name="connsiteX18" fmla="*/ 4637239 w 8250226"/>
                <a:gd name="connsiteY18" fmla="*/ 1515910 h 1520066"/>
                <a:gd name="connsiteX19" fmla="*/ 4405443 w 8250226"/>
                <a:gd name="connsiteY19" fmla="*/ 1172372 h 1520066"/>
                <a:gd name="connsiteX20" fmla="*/ 4179650 w 8250226"/>
                <a:gd name="connsiteY20" fmla="*/ 762803 h 1520066"/>
                <a:gd name="connsiteX21" fmla="*/ 3311567 w 8250226"/>
                <a:gd name="connsiteY21" fmla="*/ 767883 h 1520066"/>
                <a:gd name="connsiteX22" fmla="*/ 2360834 w 8250226"/>
                <a:gd name="connsiteY22" fmla="*/ 995061 h 1520066"/>
                <a:gd name="connsiteX23" fmla="*/ 2342497 w 8250226"/>
                <a:gd name="connsiteY23" fmla="*/ 992833 h 1520066"/>
                <a:gd name="connsiteX24" fmla="*/ 2126238 w 8250226"/>
                <a:gd name="connsiteY24" fmla="*/ 1040931 h 1520066"/>
                <a:gd name="connsiteX25" fmla="*/ 1317343 w 8250226"/>
                <a:gd name="connsiteY25" fmla="*/ 1114064 h 1520066"/>
                <a:gd name="connsiteX26" fmla="*/ 1009685 w 8250226"/>
                <a:gd name="connsiteY26" fmla="*/ 1102634 h 1520066"/>
                <a:gd name="connsiteX27" fmla="*/ 90523 w 8250226"/>
                <a:gd name="connsiteY27" fmla="*/ 742589 h 1520066"/>
                <a:gd name="connsiteX28" fmla="*/ 22895 w 8250226"/>
                <a:gd name="connsiteY28" fmla="*/ 281579 h 1520066"/>
                <a:gd name="connsiteX29" fmla="*/ 33026 w 8250226"/>
                <a:gd name="connsiteY29" fmla="*/ 257679 h 1520066"/>
                <a:gd name="connsiteX30" fmla="*/ 94142 w 8250226"/>
                <a:gd name="connsiteY30" fmla="*/ 257679 h 1520066"/>
                <a:gd name="connsiteX31" fmla="*/ 76235 w 8250226"/>
                <a:gd name="connsiteY31" fmla="*/ 299677 h 1520066"/>
                <a:gd name="connsiteX32" fmla="*/ 140053 w 8250226"/>
                <a:gd name="connsiteY32" fmla="*/ 715919 h 1520066"/>
                <a:gd name="connsiteX33" fmla="*/ 2361283 w 8250226"/>
                <a:gd name="connsiteY33" fmla="*/ 930232 h 1520066"/>
                <a:gd name="connsiteX34" fmla="*/ 2361890 w 8250226"/>
                <a:gd name="connsiteY34" fmla="*/ 932577 h 1520066"/>
                <a:gd name="connsiteX35" fmla="*/ 2418393 w 8250226"/>
                <a:gd name="connsiteY35" fmla="*/ 916935 h 1520066"/>
                <a:gd name="connsiteX36" fmla="*/ 3300486 w 8250226"/>
                <a:gd name="connsiteY36" fmla="*/ 708780 h 1520066"/>
                <a:gd name="connsiteX37" fmla="*/ 4213357 w 8250226"/>
                <a:gd name="connsiteY37" fmla="*/ 712935 h 1520066"/>
                <a:gd name="connsiteX38" fmla="*/ 4462699 w 8250226"/>
                <a:gd name="connsiteY38" fmla="*/ 1154825 h 1520066"/>
                <a:gd name="connsiteX39" fmla="*/ 4648321 w 8250226"/>
                <a:gd name="connsiteY39" fmla="*/ 1456806 h 1520066"/>
                <a:gd name="connsiteX40" fmla="*/ 5382034 w 8250226"/>
                <a:gd name="connsiteY40" fmla="*/ 911024 h 1520066"/>
                <a:gd name="connsiteX41" fmla="*/ 5554727 w 8250226"/>
                <a:gd name="connsiteY41" fmla="*/ 728634 h 1520066"/>
                <a:gd name="connsiteX42" fmla="*/ 5681246 w 8250226"/>
                <a:gd name="connsiteY42" fmla="*/ 599346 h 1520066"/>
                <a:gd name="connsiteX43" fmla="*/ 6613510 w 8250226"/>
                <a:gd name="connsiteY43" fmla="*/ 0 h 1520066"/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211471 w 8250226"/>
                <a:gd name="connsiteY8" fmla="*/ 959045 h 1520066"/>
                <a:gd name="connsiteX9" fmla="*/ 7023079 w 8250226"/>
                <a:gd name="connsiteY9" fmla="*/ 599807 h 1520066"/>
                <a:gd name="connsiteX10" fmla="*/ 6625054 w 8250226"/>
                <a:gd name="connsiteY10" fmla="*/ 60489 h 1520066"/>
                <a:gd name="connsiteX11" fmla="*/ 6613972 w 8250226"/>
                <a:gd name="connsiteY11" fmla="*/ 60489 h 1520066"/>
                <a:gd name="connsiteX12" fmla="*/ 5725111 w 8250226"/>
                <a:gd name="connsiteY12" fmla="*/ 640903 h 1520066"/>
                <a:gd name="connsiteX13" fmla="*/ 5596746 w 8250226"/>
                <a:gd name="connsiteY13" fmla="*/ 772500 h 1520066"/>
                <a:gd name="connsiteX14" fmla="*/ 5426824 w 8250226"/>
                <a:gd name="connsiteY14" fmla="*/ 951657 h 1520066"/>
                <a:gd name="connsiteX15" fmla="*/ 5037572 w 8250226"/>
                <a:gd name="connsiteY15" fmla="*/ 1342294 h 1520066"/>
                <a:gd name="connsiteX16" fmla="*/ 4680181 w 8250226"/>
                <a:gd name="connsiteY16" fmla="*/ 1520066 h 1520066"/>
                <a:gd name="connsiteX17" fmla="*/ 4637239 w 8250226"/>
                <a:gd name="connsiteY17" fmla="*/ 1515910 h 1520066"/>
                <a:gd name="connsiteX18" fmla="*/ 4405443 w 8250226"/>
                <a:gd name="connsiteY18" fmla="*/ 1172372 h 1520066"/>
                <a:gd name="connsiteX19" fmla="*/ 4179650 w 8250226"/>
                <a:gd name="connsiteY19" fmla="*/ 762803 h 1520066"/>
                <a:gd name="connsiteX20" fmla="*/ 3311567 w 8250226"/>
                <a:gd name="connsiteY20" fmla="*/ 767883 h 1520066"/>
                <a:gd name="connsiteX21" fmla="*/ 2360834 w 8250226"/>
                <a:gd name="connsiteY21" fmla="*/ 995061 h 1520066"/>
                <a:gd name="connsiteX22" fmla="*/ 2342497 w 8250226"/>
                <a:gd name="connsiteY22" fmla="*/ 992833 h 1520066"/>
                <a:gd name="connsiteX23" fmla="*/ 2126238 w 8250226"/>
                <a:gd name="connsiteY23" fmla="*/ 1040931 h 1520066"/>
                <a:gd name="connsiteX24" fmla="*/ 1317343 w 8250226"/>
                <a:gd name="connsiteY24" fmla="*/ 1114064 h 1520066"/>
                <a:gd name="connsiteX25" fmla="*/ 1009685 w 8250226"/>
                <a:gd name="connsiteY25" fmla="*/ 1102634 h 1520066"/>
                <a:gd name="connsiteX26" fmla="*/ 90523 w 8250226"/>
                <a:gd name="connsiteY26" fmla="*/ 742589 h 1520066"/>
                <a:gd name="connsiteX27" fmla="*/ 22895 w 8250226"/>
                <a:gd name="connsiteY27" fmla="*/ 281579 h 1520066"/>
                <a:gd name="connsiteX28" fmla="*/ 33026 w 8250226"/>
                <a:gd name="connsiteY28" fmla="*/ 257679 h 1520066"/>
                <a:gd name="connsiteX29" fmla="*/ 94142 w 8250226"/>
                <a:gd name="connsiteY29" fmla="*/ 257679 h 1520066"/>
                <a:gd name="connsiteX30" fmla="*/ 76235 w 8250226"/>
                <a:gd name="connsiteY30" fmla="*/ 299677 h 1520066"/>
                <a:gd name="connsiteX31" fmla="*/ 140053 w 8250226"/>
                <a:gd name="connsiteY31" fmla="*/ 715919 h 1520066"/>
                <a:gd name="connsiteX32" fmla="*/ 2361283 w 8250226"/>
                <a:gd name="connsiteY32" fmla="*/ 930232 h 1520066"/>
                <a:gd name="connsiteX33" fmla="*/ 2361890 w 8250226"/>
                <a:gd name="connsiteY33" fmla="*/ 932577 h 1520066"/>
                <a:gd name="connsiteX34" fmla="*/ 2418393 w 8250226"/>
                <a:gd name="connsiteY34" fmla="*/ 916935 h 1520066"/>
                <a:gd name="connsiteX35" fmla="*/ 3300486 w 8250226"/>
                <a:gd name="connsiteY35" fmla="*/ 708780 h 1520066"/>
                <a:gd name="connsiteX36" fmla="*/ 4213357 w 8250226"/>
                <a:gd name="connsiteY36" fmla="*/ 712935 h 1520066"/>
                <a:gd name="connsiteX37" fmla="*/ 4462699 w 8250226"/>
                <a:gd name="connsiteY37" fmla="*/ 1154825 h 1520066"/>
                <a:gd name="connsiteX38" fmla="*/ 4648321 w 8250226"/>
                <a:gd name="connsiteY38" fmla="*/ 1456806 h 1520066"/>
                <a:gd name="connsiteX39" fmla="*/ 5382034 w 8250226"/>
                <a:gd name="connsiteY39" fmla="*/ 911024 h 1520066"/>
                <a:gd name="connsiteX40" fmla="*/ 5554727 w 8250226"/>
                <a:gd name="connsiteY40" fmla="*/ 728634 h 1520066"/>
                <a:gd name="connsiteX41" fmla="*/ 5681246 w 8250226"/>
                <a:gd name="connsiteY41" fmla="*/ 599346 h 1520066"/>
                <a:gd name="connsiteX42" fmla="*/ 6613510 w 8250226"/>
                <a:gd name="connsiteY42" fmla="*/ 0 h 1520066"/>
                <a:gd name="connsiteX0" fmla="*/ 6613510 w 8416533"/>
                <a:gd name="connsiteY0" fmla="*/ 0 h 1520066"/>
                <a:gd name="connsiteX1" fmla="*/ 6625977 w 8416533"/>
                <a:gd name="connsiteY1" fmla="*/ 0 h 1520066"/>
                <a:gd name="connsiteX2" fmla="*/ 6964437 w 8416533"/>
                <a:gd name="connsiteY2" fmla="*/ 205015 h 1520066"/>
                <a:gd name="connsiteX3" fmla="*/ 7081720 w 8416533"/>
                <a:gd name="connsiteY3" fmla="*/ 587340 h 1520066"/>
                <a:gd name="connsiteX4" fmla="*/ 7221629 w 8416533"/>
                <a:gd name="connsiteY4" fmla="*/ 899480 h 1520066"/>
                <a:gd name="connsiteX5" fmla="*/ 8199143 w 8416533"/>
                <a:gd name="connsiteY5" fmla="*/ 396639 h 1520066"/>
                <a:gd name="connsiteX6" fmla="*/ 8241625 w 8416533"/>
                <a:gd name="connsiteY6" fmla="*/ 397101 h 1520066"/>
                <a:gd name="connsiteX7" fmla="*/ 8415852 w 8416533"/>
                <a:gd name="connsiteY7" fmla="*/ 762602 h 1520066"/>
                <a:gd name="connsiteX8" fmla="*/ 7211471 w 8416533"/>
                <a:gd name="connsiteY8" fmla="*/ 959045 h 1520066"/>
                <a:gd name="connsiteX9" fmla="*/ 7023079 w 8416533"/>
                <a:gd name="connsiteY9" fmla="*/ 599807 h 1520066"/>
                <a:gd name="connsiteX10" fmla="*/ 6625054 w 8416533"/>
                <a:gd name="connsiteY10" fmla="*/ 60489 h 1520066"/>
                <a:gd name="connsiteX11" fmla="*/ 6613972 w 8416533"/>
                <a:gd name="connsiteY11" fmla="*/ 60489 h 1520066"/>
                <a:gd name="connsiteX12" fmla="*/ 5725111 w 8416533"/>
                <a:gd name="connsiteY12" fmla="*/ 640903 h 1520066"/>
                <a:gd name="connsiteX13" fmla="*/ 5596746 w 8416533"/>
                <a:gd name="connsiteY13" fmla="*/ 772500 h 1520066"/>
                <a:gd name="connsiteX14" fmla="*/ 5426824 w 8416533"/>
                <a:gd name="connsiteY14" fmla="*/ 951657 h 1520066"/>
                <a:gd name="connsiteX15" fmla="*/ 5037572 w 8416533"/>
                <a:gd name="connsiteY15" fmla="*/ 1342294 h 1520066"/>
                <a:gd name="connsiteX16" fmla="*/ 4680181 w 8416533"/>
                <a:gd name="connsiteY16" fmla="*/ 1520066 h 1520066"/>
                <a:gd name="connsiteX17" fmla="*/ 4637239 w 8416533"/>
                <a:gd name="connsiteY17" fmla="*/ 1515910 h 1520066"/>
                <a:gd name="connsiteX18" fmla="*/ 4405443 w 8416533"/>
                <a:gd name="connsiteY18" fmla="*/ 1172372 h 1520066"/>
                <a:gd name="connsiteX19" fmla="*/ 4179650 w 8416533"/>
                <a:gd name="connsiteY19" fmla="*/ 762803 h 1520066"/>
                <a:gd name="connsiteX20" fmla="*/ 3311567 w 8416533"/>
                <a:gd name="connsiteY20" fmla="*/ 767883 h 1520066"/>
                <a:gd name="connsiteX21" fmla="*/ 2360834 w 8416533"/>
                <a:gd name="connsiteY21" fmla="*/ 995061 h 1520066"/>
                <a:gd name="connsiteX22" fmla="*/ 2342497 w 8416533"/>
                <a:gd name="connsiteY22" fmla="*/ 992833 h 1520066"/>
                <a:gd name="connsiteX23" fmla="*/ 2126238 w 8416533"/>
                <a:gd name="connsiteY23" fmla="*/ 1040931 h 1520066"/>
                <a:gd name="connsiteX24" fmla="*/ 1317343 w 8416533"/>
                <a:gd name="connsiteY24" fmla="*/ 1114064 h 1520066"/>
                <a:gd name="connsiteX25" fmla="*/ 1009685 w 8416533"/>
                <a:gd name="connsiteY25" fmla="*/ 1102634 h 1520066"/>
                <a:gd name="connsiteX26" fmla="*/ 90523 w 8416533"/>
                <a:gd name="connsiteY26" fmla="*/ 742589 h 1520066"/>
                <a:gd name="connsiteX27" fmla="*/ 22895 w 8416533"/>
                <a:gd name="connsiteY27" fmla="*/ 281579 h 1520066"/>
                <a:gd name="connsiteX28" fmla="*/ 33026 w 8416533"/>
                <a:gd name="connsiteY28" fmla="*/ 257679 h 1520066"/>
                <a:gd name="connsiteX29" fmla="*/ 94142 w 8416533"/>
                <a:gd name="connsiteY29" fmla="*/ 257679 h 1520066"/>
                <a:gd name="connsiteX30" fmla="*/ 76235 w 8416533"/>
                <a:gd name="connsiteY30" fmla="*/ 299677 h 1520066"/>
                <a:gd name="connsiteX31" fmla="*/ 140053 w 8416533"/>
                <a:gd name="connsiteY31" fmla="*/ 715919 h 1520066"/>
                <a:gd name="connsiteX32" fmla="*/ 2361283 w 8416533"/>
                <a:gd name="connsiteY32" fmla="*/ 930232 h 1520066"/>
                <a:gd name="connsiteX33" fmla="*/ 2361890 w 8416533"/>
                <a:gd name="connsiteY33" fmla="*/ 932577 h 1520066"/>
                <a:gd name="connsiteX34" fmla="*/ 2418393 w 8416533"/>
                <a:gd name="connsiteY34" fmla="*/ 916935 h 1520066"/>
                <a:gd name="connsiteX35" fmla="*/ 3300486 w 8416533"/>
                <a:gd name="connsiteY35" fmla="*/ 708780 h 1520066"/>
                <a:gd name="connsiteX36" fmla="*/ 4213357 w 8416533"/>
                <a:gd name="connsiteY36" fmla="*/ 712935 h 1520066"/>
                <a:gd name="connsiteX37" fmla="*/ 4462699 w 8416533"/>
                <a:gd name="connsiteY37" fmla="*/ 1154825 h 1520066"/>
                <a:gd name="connsiteX38" fmla="*/ 4648321 w 8416533"/>
                <a:gd name="connsiteY38" fmla="*/ 1456806 h 1520066"/>
                <a:gd name="connsiteX39" fmla="*/ 5382034 w 8416533"/>
                <a:gd name="connsiteY39" fmla="*/ 911024 h 1520066"/>
                <a:gd name="connsiteX40" fmla="*/ 5554727 w 8416533"/>
                <a:gd name="connsiteY40" fmla="*/ 728634 h 1520066"/>
                <a:gd name="connsiteX41" fmla="*/ 5681246 w 8416533"/>
                <a:gd name="connsiteY41" fmla="*/ 599346 h 1520066"/>
                <a:gd name="connsiteX42" fmla="*/ 6613510 w 8416533"/>
                <a:gd name="connsiteY42" fmla="*/ 0 h 1520066"/>
                <a:gd name="connsiteX0" fmla="*/ 6613510 w 8416442"/>
                <a:gd name="connsiteY0" fmla="*/ 0 h 1520066"/>
                <a:gd name="connsiteX1" fmla="*/ 6625977 w 8416442"/>
                <a:gd name="connsiteY1" fmla="*/ 0 h 1520066"/>
                <a:gd name="connsiteX2" fmla="*/ 6964437 w 8416442"/>
                <a:gd name="connsiteY2" fmla="*/ 205015 h 1520066"/>
                <a:gd name="connsiteX3" fmla="*/ 7081720 w 8416442"/>
                <a:gd name="connsiteY3" fmla="*/ 587340 h 1520066"/>
                <a:gd name="connsiteX4" fmla="*/ 7221629 w 8416442"/>
                <a:gd name="connsiteY4" fmla="*/ 899480 h 1520066"/>
                <a:gd name="connsiteX5" fmla="*/ 8348876 w 8416442"/>
                <a:gd name="connsiteY5" fmla="*/ 665822 h 1520066"/>
                <a:gd name="connsiteX6" fmla="*/ 8241625 w 8416442"/>
                <a:gd name="connsiteY6" fmla="*/ 397101 h 1520066"/>
                <a:gd name="connsiteX7" fmla="*/ 8415852 w 8416442"/>
                <a:gd name="connsiteY7" fmla="*/ 762602 h 1520066"/>
                <a:gd name="connsiteX8" fmla="*/ 7211471 w 8416442"/>
                <a:gd name="connsiteY8" fmla="*/ 959045 h 1520066"/>
                <a:gd name="connsiteX9" fmla="*/ 7023079 w 8416442"/>
                <a:gd name="connsiteY9" fmla="*/ 599807 h 1520066"/>
                <a:gd name="connsiteX10" fmla="*/ 6625054 w 8416442"/>
                <a:gd name="connsiteY10" fmla="*/ 60489 h 1520066"/>
                <a:gd name="connsiteX11" fmla="*/ 6613972 w 8416442"/>
                <a:gd name="connsiteY11" fmla="*/ 60489 h 1520066"/>
                <a:gd name="connsiteX12" fmla="*/ 5725111 w 8416442"/>
                <a:gd name="connsiteY12" fmla="*/ 640903 h 1520066"/>
                <a:gd name="connsiteX13" fmla="*/ 5596746 w 8416442"/>
                <a:gd name="connsiteY13" fmla="*/ 772500 h 1520066"/>
                <a:gd name="connsiteX14" fmla="*/ 5426824 w 8416442"/>
                <a:gd name="connsiteY14" fmla="*/ 951657 h 1520066"/>
                <a:gd name="connsiteX15" fmla="*/ 5037572 w 8416442"/>
                <a:gd name="connsiteY15" fmla="*/ 1342294 h 1520066"/>
                <a:gd name="connsiteX16" fmla="*/ 4680181 w 8416442"/>
                <a:gd name="connsiteY16" fmla="*/ 1520066 h 1520066"/>
                <a:gd name="connsiteX17" fmla="*/ 4637239 w 8416442"/>
                <a:gd name="connsiteY17" fmla="*/ 1515910 h 1520066"/>
                <a:gd name="connsiteX18" fmla="*/ 4405443 w 8416442"/>
                <a:gd name="connsiteY18" fmla="*/ 1172372 h 1520066"/>
                <a:gd name="connsiteX19" fmla="*/ 4179650 w 8416442"/>
                <a:gd name="connsiteY19" fmla="*/ 762803 h 1520066"/>
                <a:gd name="connsiteX20" fmla="*/ 3311567 w 8416442"/>
                <a:gd name="connsiteY20" fmla="*/ 767883 h 1520066"/>
                <a:gd name="connsiteX21" fmla="*/ 2360834 w 8416442"/>
                <a:gd name="connsiteY21" fmla="*/ 995061 h 1520066"/>
                <a:gd name="connsiteX22" fmla="*/ 2342497 w 8416442"/>
                <a:gd name="connsiteY22" fmla="*/ 992833 h 1520066"/>
                <a:gd name="connsiteX23" fmla="*/ 2126238 w 8416442"/>
                <a:gd name="connsiteY23" fmla="*/ 1040931 h 1520066"/>
                <a:gd name="connsiteX24" fmla="*/ 1317343 w 8416442"/>
                <a:gd name="connsiteY24" fmla="*/ 1114064 h 1520066"/>
                <a:gd name="connsiteX25" fmla="*/ 1009685 w 8416442"/>
                <a:gd name="connsiteY25" fmla="*/ 1102634 h 1520066"/>
                <a:gd name="connsiteX26" fmla="*/ 90523 w 8416442"/>
                <a:gd name="connsiteY26" fmla="*/ 742589 h 1520066"/>
                <a:gd name="connsiteX27" fmla="*/ 22895 w 8416442"/>
                <a:gd name="connsiteY27" fmla="*/ 281579 h 1520066"/>
                <a:gd name="connsiteX28" fmla="*/ 33026 w 8416442"/>
                <a:gd name="connsiteY28" fmla="*/ 257679 h 1520066"/>
                <a:gd name="connsiteX29" fmla="*/ 94142 w 8416442"/>
                <a:gd name="connsiteY29" fmla="*/ 257679 h 1520066"/>
                <a:gd name="connsiteX30" fmla="*/ 76235 w 8416442"/>
                <a:gd name="connsiteY30" fmla="*/ 299677 h 1520066"/>
                <a:gd name="connsiteX31" fmla="*/ 140053 w 8416442"/>
                <a:gd name="connsiteY31" fmla="*/ 715919 h 1520066"/>
                <a:gd name="connsiteX32" fmla="*/ 2361283 w 8416442"/>
                <a:gd name="connsiteY32" fmla="*/ 930232 h 1520066"/>
                <a:gd name="connsiteX33" fmla="*/ 2361890 w 8416442"/>
                <a:gd name="connsiteY33" fmla="*/ 932577 h 1520066"/>
                <a:gd name="connsiteX34" fmla="*/ 2418393 w 8416442"/>
                <a:gd name="connsiteY34" fmla="*/ 916935 h 1520066"/>
                <a:gd name="connsiteX35" fmla="*/ 3300486 w 8416442"/>
                <a:gd name="connsiteY35" fmla="*/ 708780 h 1520066"/>
                <a:gd name="connsiteX36" fmla="*/ 4213357 w 8416442"/>
                <a:gd name="connsiteY36" fmla="*/ 712935 h 1520066"/>
                <a:gd name="connsiteX37" fmla="*/ 4462699 w 8416442"/>
                <a:gd name="connsiteY37" fmla="*/ 1154825 h 1520066"/>
                <a:gd name="connsiteX38" fmla="*/ 4648321 w 8416442"/>
                <a:gd name="connsiteY38" fmla="*/ 1456806 h 1520066"/>
                <a:gd name="connsiteX39" fmla="*/ 5382034 w 8416442"/>
                <a:gd name="connsiteY39" fmla="*/ 911024 h 1520066"/>
                <a:gd name="connsiteX40" fmla="*/ 5554727 w 8416442"/>
                <a:gd name="connsiteY40" fmla="*/ 728634 h 1520066"/>
                <a:gd name="connsiteX41" fmla="*/ 5681246 w 8416442"/>
                <a:gd name="connsiteY41" fmla="*/ 599346 h 1520066"/>
                <a:gd name="connsiteX42" fmla="*/ 6613510 w 8416442"/>
                <a:gd name="connsiteY42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62602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74648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454400"/>
                <a:gd name="connsiteY0" fmla="*/ 0 h 1520066"/>
                <a:gd name="connsiteX1" fmla="*/ 6625977 w 8454400"/>
                <a:gd name="connsiteY1" fmla="*/ 0 h 1520066"/>
                <a:gd name="connsiteX2" fmla="*/ 6964437 w 8454400"/>
                <a:gd name="connsiteY2" fmla="*/ 205015 h 1520066"/>
                <a:gd name="connsiteX3" fmla="*/ 7081720 w 8454400"/>
                <a:gd name="connsiteY3" fmla="*/ 587340 h 1520066"/>
                <a:gd name="connsiteX4" fmla="*/ 7221629 w 8454400"/>
                <a:gd name="connsiteY4" fmla="*/ 899480 h 1520066"/>
                <a:gd name="connsiteX5" fmla="*/ 8348876 w 8454400"/>
                <a:gd name="connsiteY5" fmla="*/ 665822 h 1520066"/>
                <a:gd name="connsiteX6" fmla="*/ 8415852 w 8454400"/>
                <a:gd name="connsiteY6" fmla="*/ 774648 h 1520066"/>
                <a:gd name="connsiteX7" fmla="*/ 7211471 w 8454400"/>
                <a:gd name="connsiteY7" fmla="*/ 959045 h 1520066"/>
                <a:gd name="connsiteX8" fmla="*/ 7023079 w 8454400"/>
                <a:gd name="connsiteY8" fmla="*/ 599807 h 1520066"/>
                <a:gd name="connsiteX9" fmla="*/ 6625054 w 8454400"/>
                <a:gd name="connsiteY9" fmla="*/ 60489 h 1520066"/>
                <a:gd name="connsiteX10" fmla="*/ 6613972 w 8454400"/>
                <a:gd name="connsiteY10" fmla="*/ 60489 h 1520066"/>
                <a:gd name="connsiteX11" fmla="*/ 5725111 w 8454400"/>
                <a:gd name="connsiteY11" fmla="*/ 640903 h 1520066"/>
                <a:gd name="connsiteX12" fmla="*/ 5596746 w 8454400"/>
                <a:gd name="connsiteY12" fmla="*/ 772500 h 1520066"/>
                <a:gd name="connsiteX13" fmla="*/ 5426824 w 8454400"/>
                <a:gd name="connsiteY13" fmla="*/ 951657 h 1520066"/>
                <a:gd name="connsiteX14" fmla="*/ 5037572 w 8454400"/>
                <a:gd name="connsiteY14" fmla="*/ 1342294 h 1520066"/>
                <a:gd name="connsiteX15" fmla="*/ 4680181 w 8454400"/>
                <a:gd name="connsiteY15" fmla="*/ 1520066 h 1520066"/>
                <a:gd name="connsiteX16" fmla="*/ 4637239 w 8454400"/>
                <a:gd name="connsiteY16" fmla="*/ 1515910 h 1520066"/>
                <a:gd name="connsiteX17" fmla="*/ 4405443 w 8454400"/>
                <a:gd name="connsiteY17" fmla="*/ 1172372 h 1520066"/>
                <a:gd name="connsiteX18" fmla="*/ 4179650 w 8454400"/>
                <a:gd name="connsiteY18" fmla="*/ 762803 h 1520066"/>
                <a:gd name="connsiteX19" fmla="*/ 3311567 w 8454400"/>
                <a:gd name="connsiteY19" fmla="*/ 767883 h 1520066"/>
                <a:gd name="connsiteX20" fmla="*/ 2360834 w 8454400"/>
                <a:gd name="connsiteY20" fmla="*/ 995061 h 1520066"/>
                <a:gd name="connsiteX21" fmla="*/ 2342497 w 8454400"/>
                <a:gd name="connsiteY21" fmla="*/ 992833 h 1520066"/>
                <a:gd name="connsiteX22" fmla="*/ 2126238 w 8454400"/>
                <a:gd name="connsiteY22" fmla="*/ 1040931 h 1520066"/>
                <a:gd name="connsiteX23" fmla="*/ 1317343 w 8454400"/>
                <a:gd name="connsiteY23" fmla="*/ 1114064 h 1520066"/>
                <a:gd name="connsiteX24" fmla="*/ 1009685 w 8454400"/>
                <a:gd name="connsiteY24" fmla="*/ 1102634 h 1520066"/>
                <a:gd name="connsiteX25" fmla="*/ 90523 w 8454400"/>
                <a:gd name="connsiteY25" fmla="*/ 742589 h 1520066"/>
                <a:gd name="connsiteX26" fmla="*/ 22895 w 8454400"/>
                <a:gd name="connsiteY26" fmla="*/ 281579 h 1520066"/>
                <a:gd name="connsiteX27" fmla="*/ 33026 w 8454400"/>
                <a:gd name="connsiteY27" fmla="*/ 257679 h 1520066"/>
                <a:gd name="connsiteX28" fmla="*/ 94142 w 8454400"/>
                <a:gd name="connsiteY28" fmla="*/ 257679 h 1520066"/>
                <a:gd name="connsiteX29" fmla="*/ 76235 w 8454400"/>
                <a:gd name="connsiteY29" fmla="*/ 299677 h 1520066"/>
                <a:gd name="connsiteX30" fmla="*/ 140053 w 8454400"/>
                <a:gd name="connsiteY30" fmla="*/ 715919 h 1520066"/>
                <a:gd name="connsiteX31" fmla="*/ 2361283 w 8454400"/>
                <a:gd name="connsiteY31" fmla="*/ 930232 h 1520066"/>
                <a:gd name="connsiteX32" fmla="*/ 2361890 w 8454400"/>
                <a:gd name="connsiteY32" fmla="*/ 932577 h 1520066"/>
                <a:gd name="connsiteX33" fmla="*/ 2418393 w 8454400"/>
                <a:gd name="connsiteY33" fmla="*/ 916935 h 1520066"/>
                <a:gd name="connsiteX34" fmla="*/ 3300486 w 8454400"/>
                <a:gd name="connsiteY34" fmla="*/ 708780 h 1520066"/>
                <a:gd name="connsiteX35" fmla="*/ 4213357 w 8454400"/>
                <a:gd name="connsiteY35" fmla="*/ 712935 h 1520066"/>
                <a:gd name="connsiteX36" fmla="*/ 4462699 w 8454400"/>
                <a:gd name="connsiteY36" fmla="*/ 1154825 h 1520066"/>
                <a:gd name="connsiteX37" fmla="*/ 4648321 w 8454400"/>
                <a:gd name="connsiteY37" fmla="*/ 1456806 h 1520066"/>
                <a:gd name="connsiteX38" fmla="*/ 5382034 w 8454400"/>
                <a:gd name="connsiteY38" fmla="*/ 911024 h 1520066"/>
                <a:gd name="connsiteX39" fmla="*/ 5554727 w 8454400"/>
                <a:gd name="connsiteY39" fmla="*/ 728634 h 1520066"/>
                <a:gd name="connsiteX40" fmla="*/ 5681246 w 8454400"/>
                <a:gd name="connsiteY40" fmla="*/ 599346 h 1520066"/>
                <a:gd name="connsiteX41" fmla="*/ 6613510 w 8454400"/>
                <a:gd name="connsiteY41" fmla="*/ 0 h 1520066"/>
                <a:gd name="connsiteX0" fmla="*/ 6613510 w 8415852"/>
                <a:gd name="connsiteY0" fmla="*/ 0 h 1520066"/>
                <a:gd name="connsiteX1" fmla="*/ 6625977 w 8415852"/>
                <a:gd name="connsiteY1" fmla="*/ 0 h 1520066"/>
                <a:gd name="connsiteX2" fmla="*/ 6964437 w 8415852"/>
                <a:gd name="connsiteY2" fmla="*/ 205015 h 1520066"/>
                <a:gd name="connsiteX3" fmla="*/ 7081720 w 8415852"/>
                <a:gd name="connsiteY3" fmla="*/ 587340 h 1520066"/>
                <a:gd name="connsiteX4" fmla="*/ 7221629 w 8415852"/>
                <a:gd name="connsiteY4" fmla="*/ 899480 h 1520066"/>
                <a:gd name="connsiteX5" fmla="*/ 8348876 w 8415852"/>
                <a:gd name="connsiteY5" fmla="*/ 665822 h 1520066"/>
                <a:gd name="connsiteX6" fmla="*/ 8415852 w 8415852"/>
                <a:gd name="connsiteY6" fmla="*/ 774648 h 1520066"/>
                <a:gd name="connsiteX7" fmla="*/ 7211471 w 8415852"/>
                <a:gd name="connsiteY7" fmla="*/ 959045 h 1520066"/>
                <a:gd name="connsiteX8" fmla="*/ 7023079 w 8415852"/>
                <a:gd name="connsiteY8" fmla="*/ 599807 h 1520066"/>
                <a:gd name="connsiteX9" fmla="*/ 6625054 w 8415852"/>
                <a:gd name="connsiteY9" fmla="*/ 60489 h 1520066"/>
                <a:gd name="connsiteX10" fmla="*/ 6613972 w 8415852"/>
                <a:gd name="connsiteY10" fmla="*/ 60489 h 1520066"/>
                <a:gd name="connsiteX11" fmla="*/ 5725111 w 8415852"/>
                <a:gd name="connsiteY11" fmla="*/ 640903 h 1520066"/>
                <a:gd name="connsiteX12" fmla="*/ 5596746 w 8415852"/>
                <a:gd name="connsiteY12" fmla="*/ 772500 h 1520066"/>
                <a:gd name="connsiteX13" fmla="*/ 5426824 w 8415852"/>
                <a:gd name="connsiteY13" fmla="*/ 951657 h 1520066"/>
                <a:gd name="connsiteX14" fmla="*/ 5037572 w 8415852"/>
                <a:gd name="connsiteY14" fmla="*/ 1342294 h 1520066"/>
                <a:gd name="connsiteX15" fmla="*/ 4680181 w 8415852"/>
                <a:gd name="connsiteY15" fmla="*/ 1520066 h 1520066"/>
                <a:gd name="connsiteX16" fmla="*/ 4637239 w 8415852"/>
                <a:gd name="connsiteY16" fmla="*/ 1515910 h 1520066"/>
                <a:gd name="connsiteX17" fmla="*/ 4405443 w 8415852"/>
                <a:gd name="connsiteY17" fmla="*/ 1172372 h 1520066"/>
                <a:gd name="connsiteX18" fmla="*/ 4179650 w 8415852"/>
                <a:gd name="connsiteY18" fmla="*/ 762803 h 1520066"/>
                <a:gd name="connsiteX19" fmla="*/ 3311567 w 8415852"/>
                <a:gd name="connsiteY19" fmla="*/ 767883 h 1520066"/>
                <a:gd name="connsiteX20" fmla="*/ 2360834 w 8415852"/>
                <a:gd name="connsiteY20" fmla="*/ 995061 h 1520066"/>
                <a:gd name="connsiteX21" fmla="*/ 2342497 w 8415852"/>
                <a:gd name="connsiteY21" fmla="*/ 992833 h 1520066"/>
                <a:gd name="connsiteX22" fmla="*/ 2126238 w 8415852"/>
                <a:gd name="connsiteY22" fmla="*/ 1040931 h 1520066"/>
                <a:gd name="connsiteX23" fmla="*/ 1317343 w 8415852"/>
                <a:gd name="connsiteY23" fmla="*/ 1114064 h 1520066"/>
                <a:gd name="connsiteX24" fmla="*/ 1009685 w 8415852"/>
                <a:gd name="connsiteY24" fmla="*/ 1102634 h 1520066"/>
                <a:gd name="connsiteX25" fmla="*/ 90523 w 8415852"/>
                <a:gd name="connsiteY25" fmla="*/ 742589 h 1520066"/>
                <a:gd name="connsiteX26" fmla="*/ 22895 w 8415852"/>
                <a:gd name="connsiteY26" fmla="*/ 281579 h 1520066"/>
                <a:gd name="connsiteX27" fmla="*/ 33026 w 8415852"/>
                <a:gd name="connsiteY27" fmla="*/ 257679 h 1520066"/>
                <a:gd name="connsiteX28" fmla="*/ 94142 w 8415852"/>
                <a:gd name="connsiteY28" fmla="*/ 257679 h 1520066"/>
                <a:gd name="connsiteX29" fmla="*/ 76235 w 8415852"/>
                <a:gd name="connsiteY29" fmla="*/ 299677 h 1520066"/>
                <a:gd name="connsiteX30" fmla="*/ 140053 w 8415852"/>
                <a:gd name="connsiteY30" fmla="*/ 715919 h 1520066"/>
                <a:gd name="connsiteX31" fmla="*/ 2361283 w 8415852"/>
                <a:gd name="connsiteY31" fmla="*/ 930232 h 1520066"/>
                <a:gd name="connsiteX32" fmla="*/ 2361890 w 8415852"/>
                <a:gd name="connsiteY32" fmla="*/ 932577 h 1520066"/>
                <a:gd name="connsiteX33" fmla="*/ 2418393 w 8415852"/>
                <a:gd name="connsiteY33" fmla="*/ 916935 h 1520066"/>
                <a:gd name="connsiteX34" fmla="*/ 3300486 w 8415852"/>
                <a:gd name="connsiteY34" fmla="*/ 708780 h 1520066"/>
                <a:gd name="connsiteX35" fmla="*/ 4213357 w 8415852"/>
                <a:gd name="connsiteY35" fmla="*/ 712935 h 1520066"/>
                <a:gd name="connsiteX36" fmla="*/ 4462699 w 8415852"/>
                <a:gd name="connsiteY36" fmla="*/ 1154825 h 1520066"/>
                <a:gd name="connsiteX37" fmla="*/ 4648321 w 8415852"/>
                <a:gd name="connsiteY37" fmla="*/ 1456806 h 1520066"/>
                <a:gd name="connsiteX38" fmla="*/ 5382034 w 8415852"/>
                <a:gd name="connsiteY38" fmla="*/ 911024 h 1520066"/>
                <a:gd name="connsiteX39" fmla="*/ 5554727 w 8415852"/>
                <a:gd name="connsiteY39" fmla="*/ 728634 h 1520066"/>
                <a:gd name="connsiteX40" fmla="*/ 5681246 w 8415852"/>
                <a:gd name="connsiteY40" fmla="*/ 599346 h 1520066"/>
                <a:gd name="connsiteX41" fmla="*/ 6613510 w 8415852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81720 w 8393514"/>
                <a:gd name="connsiteY3" fmla="*/ 587340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62175 w 8393514"/>
                <a:gd name="connsiteY3" fmla="*/ 575294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13848 h 1533914"/>
                <a:gd name="connsiteX1" fmla="*/ 6625977 w 8393514"/>
                <a:gd name="connsiteY1" fmla="*/ 13848 h 1533914"/>
                <a:gd name="connsiteX2" fmla="*/ 6972814 w 8393514"/>
                <a:gd name="connsiteY2" fmla="*/ 200793 h 1533914"/>
                <a:gd name="connsiteX3" fmla="*/ 7062175 w 8393514"/>
                <a:gd name="connsiteY3" fmla="*/ 589142 h 1533914"/>
                <a:gd name="connsiteX4" fmla="*/ 7221629 w 8393514"/>
                <a:gd name="connsiteY4" fmla="*/ 913328 h 1533914"/>
                <a:gd name="connsiteX5" fmla="*/ 8348876 w 8393514"/>
                <a:gd name="connsiteY5" fmla="*/ 679670 h 1533914"/>
                <a:gd name="connsiteX6" fmla="*/ 8393514 w 8393514"/>
                <a:gd name="connsiteY6" fmla="*/ 728260 h 1533914"/>
                <a:gd name="connsiteX7" fmla="*/ 7211471 w 8393514"/>
                <a:gd name="connsiteY7" fmla="*/ 972893 h 1533914"/>
                <a:gd name="connsiteX8" fmla="*/ 7023079 w 8393514"/>
                <a:gd name="connsiteY8" fmla="*/ 613655 h 1533914"/>
                <a:gd name="connsiteX9" fmla="*/ 6625054 w 8393514"/>
                <a:gd name="connsiteY9" fmla="*/ 74337 h 1533914"/>
                <a:gd name="connsiteX10" fmla="*/ 6613972 w 8393514"/>
                <a:gd name="connsiteY10" fmla="*/ 74337 h 1533914"/>
                <a:gd name="connsiteX11" fmla="*/ 5725111 w 8393514"/>
                <a:gd name="connsiteY11" fmla="*/ 654751 h 1533914"/>
                <a:gd name="connsiteX12" fmla="*/ 5596746 w 8393514"/>
                <a:gd name="connsiteY12" fmla="*/ 786348 h 1533914"/>
                <a:gd name="connsiteX13" fmla="*/ 5426824 w 8393514"/>
                <a:gd name="connsiteY13" fmla="*/ 965505 h 1533914"/>
                <a:gd name="connsiteX14" fmla="*/ 5037572 w 8393514"/>
                <a:gd name="connsiteY14" fmla="*/ 1356142 h 1533914"/>
                <a:gd name="connsiteX15" fmla="*/ 4680181 w 8393514"/>
                <a:gd name="connsiteY15" fmla="*/ 1533914 h 1533914"/>
                <a:gd name="connsiteX16" fmla="*/ 4637239 w 8393514"/>
                <a:gd name="connsiteY16" fmla="*/ 1529758 h 1533914"/>
                <a:gd name="connsiteX17" fmla="*/ 4405443 w 8393514"/>
                <a:gd name="connsiteY17" fmla="*/ 1186220 h 1533914"/>
                <a:gd name="connsiteX18" fmla="*/ 4179650 w 8393514"/>
                <a:gd name="connsiteY18" fmla="*/ 776651 h 1533914"/>
                <a:gd name="connsiteX19" fmla="*/ 3311567 w 8393514"/>
                <a:gd name="connsiteY19" fmla="*/ 781731 h 1533914"/>
                <a:gd name="connsiteX20" fmla="*/ 2360834 w 8393514"/>
                <a:gd name="connsiteY20" fmla="*/ 1008909 h 1533914"/>
                <a:gd name="connsiteX21" fmla="*/ 2342497 w 8393514"/>
                <a:gd name="connsiteY21" fmla="*/ 1006681 h 1533914"/>
                <a:gd name="connsiteX22" fmla="*/ 2126238 w 8393514"/>
                <a:gd name="connsiteY22" fmla="*/ 1054779 h 1533914"/>
                <a:gd name="connsiteX23" fmla="*/ 1317343 w 8393514"/>
                <a:gd name="connsiteY23" fmla="*/ 1127912 h 1533914"/>
                <a:gd name="connsiteX24" fmla="*/ 1009685 w 8393514"/>
                <a:gd name="connsiteY24" fmla="*/ 1116482 h 1533914"/>
                <a:gd name="connsiteX25" fmla="*/ 90523 w 8393514"/>
                <a:gd name="connsiteY25" fmla="*/ 756437 h 1533914"/>
                <a:gd name="connsiteX26" fmla="*/ 22895 w 8393514"/>
                <a:gd name="connsiteY26" fmla="*/ 295427 h 1533914"/>
                <a:gd name="connsiteX27" fmla="*/ 33026 w 8393514"/>
                <a:gd name="connsiteY27" fmla="*/ 271527 h 1533914"/>
                <a:gd name="connsiteX28" fmla="*/ 94142 w 8393514"/>
                <a:gd name="connsiteY28" fmla="*/ 271527 h 1533914"/>
                <a:gd name="connsiteX29" fmla="*/ 76235 w 8393514"/>
                <a:gd name="connsiteY29" fmla="*/ 313525 h 1533914"/>
                <a:gd name="connsiteX30" fmla="*/ 140053 w 8393514"/>
                <a:gd name="connsiteY30" fmla="*/ 729767 h 1533914"/>
                <a:gd name="connsiteX31" fmla="*/ 2361283 w 8393514"/>
                <a:gd name="connsiteY31" fmla="*/ 944080 h 1533914"/>
                <a:gd name="connsiteX32" fmla="*/ 2361890 w 8393514"/>
                <a:gd name="connsiteY32" fmla="*/ 946425 h 1533914"/>
                <a:gd name="connsiteX33" fmla="*/ 2418393 w 8393514"/>
                <a:gd name="connsiteY33" fmla="*/ 930783 h 1533914"/>
                <a:gd name="connsiteX34" fmla="*/ 3300486 w 8393514"/>
                <a:gd name="connsiteY34" fmla="*/ 722628 h 1533914"/>
                <a:gd name="connsiteX35" fmla="*/ 4213357 w 8393514"/>
                <a:gd name="connsiteY35" fmla="*/ 726783 h 1533914"/>
                <a:gd name="connsiteX36" fmla="*/ 4462699 w 8393514"/>
                <a:gd name="connsiteY36" fmla="*/ 1168673 h 1533914"/>
                <a:gd name="connsiteX37" fmla="*/ 4648321 w 8393514"/>
                <a:gd name="connsiteY37" fmla="*/ 1470654 h 1533914"/>
                <a:gd name="connsiteX38" fmla="*/ 5382034 w 8393514"/>
                <a:gd name="connsiteY38" fmla="*/ 924872 h 1533914"/>
                <a:gd name="connsiteX39" fmla="*/ 5554727 w 8393514"/>
                <a:gd name="connsiteY39" fmla="*/ 742482 h 1533914"/>
                <a:gd name="connsiteX40" fmla="*/ 5681246 w 8393514"/>
                <a:gd name="connsiteY40" fmla="*/ 613194 h 1533914"/>
                <a:gd name="connsiteX41" fmla="*/ 6613510 w 8393514"/>
                <a:gd name="connsiteY41" fmla="*/ 13848 h 1533914"/>
                <a:gd name="connsiteX0" fmla="*/ 6613510 w 8393514"/>
                <a:gd name="connsiteY0" fmla="*/ 12957 h 1533023"/>
                <a:gd name="connsiteX1" fmla="*/ 6625977 w 8393514"/>
                <a:gd name="connsiteY1" fmla="*/ 12957 h 1533023"/>
                <a:gd name="connsiteX2" fmla="*/ 6944892 w 8393514"/>
                <a:gd name="connsiteY2" fmla="*/ 187853 h 1533023"/>
                <a:gd name="connsiteX3" fmla="*/ 7062175 w 8393514"/>
                <a:gd name="connsiteY3" fmla="*/ 588251 h 1533023"/>
                <a:gd name="connsiteX4" fmla="*/ 7221629 w 8393514"/>
                <a:gd name="connsiteY4" fmla="*/ 912437 h 1533023"/>
                <a:gd name="connsiteX5" fmla="*/ 8348876 w 8393514"/>
                <a:gd name="connsiteY5" fmla="*/ 678779 h 1533023"/>
                <a:gd name="connsiteX6" fmla="*/ 8393514 w 8393514"/>
                <a:gd name="connsiteY6" fmla="*/ 727369 h 1533023"/>
                <a:gd name="connsiteX7" fmla="*/ 7211471 w 8393514"/>
                <a:gd name="connsiteY7" fmla="*/ 972002 h 1533023"/>
                <a:gd name="connsiteX8" fmla="*/ 7023079 w 8393514"/>
                <a:gd name="connsiteY8" fmla="*/ 612764 h 1533023"/>
                <a:gd name="connsiteX9" fmla="*/ 6625054 w 8393514"/>
                <a:gd name="connsiteY9" fmla="*/ 73446 h 1533023"/>
                <a:gd name="connsiteX10" fmla="*/ 6613972 w 8393514"/>
                <a:gd name="connsiteY10" fmla="*/ 73446 h 1533023"/>
                <a:gd name="connsiteX11" fmla="*/ 5725111 w 8393514"/>
                <a:gd name="connsiteY11" fmla="*/ 653860 h 1533023"/>
                <a:gd name="connsiteX12" fmla="*/ 5596746 w 8393514"/>
                <a:gd name="connsiteY12" fmla="*/ 785457 h 1533023"/>
                <a:gd name="connsiteX13" fmla="*/ 5426824 w 8393514"/>
                <a:gd name="connsiteY13" fmla="*/ 964614 h 1533023"/>
                <a:gd name="connsiteX14" fmla="*/ 5037572 w 8393514"/>
                <a:gd name="connsiteY14" fmla="*/ 1355251 h 1533023"/>
                <a:gd name="connsiteX15" fmla="*/ 4680181 w 8393514"/>
                <a:gd name="connsiteY15" fmla="*/ 1533023 h 1533023"/>
                <a:gd name="connsiteX16" fmla="*/ 4637239 w 8393514"/>
                <a:gd name="connsiteY16" fmla="*/ 1528867 h 1533023"/>
                <a:gd name="connsiteX17" fmla="*/ 4405443 w 8393514"/>
                <a:gd name="connsiteY17" fmla="*/ 1185329 h 1533023"/>
                <a:gd name="connsiteX18" fmla="*/ 4179650 w 8393514"/>
                <a:gd name="connsiteY18" fmla="*/ 775760 h 1533023"/>
                <a:gd name="connsiteX19" fmla="*/ 3311567 w 8393514"/>
                <a:gd name="connsiteY19" fmla="*/ 780840 h 1533023"/>
                <a:gd name="connsiteX20" fmla="*/ 2360834 w 8393514"/>
                <a:gd name="connsiteY20" fmla="*/ 1008018 h 1533023"/>
                <a:gd name="connsiteX21" fmla="*/ 2342497 w 8393514"/>
                <a:gd name="connsiteY21" fmla="*/ 1005790 h 1533023"/>
                <a:gd name="connsiteX22" fmla="*/ 2126238 w 8393514"/>
                <a:gd name="connsiteY22" fmla="*/ 1053888 h 1533023"/>
                <a:gd name="connsiteX23" fmla="*/ 1317343 w 8393514"/>
                <a:gd name="connsiteY23" fmla="*/ 1127021 h 1533023"/>
                <a:gd name="connsiteX24" fmla="*/ 1009685 w 8393514"/>
                <a:gd name="connsiteY24" fmla="*/ 1115591 h 1533023"/>
                <a:gd name="connsiteX25" fmla="*/ 90523 w 8393514"/>
                <a:gd name="connsiteY25" fmla="*/ 755546 h 1533023"/>
                <a:gd name="connsiteX26" fmla="*/ 22895 w 8393514"/>
                <a:gd name="connsiteY26" fmla="*/ 294536 h 1533023"/>
                <a:gd name="connsiteX27" fmla="*/ 33026 w 8393514"/>
                <a:gd name="connsiteY27" fmla="*/ 270636 h 1533023"/>
                <a:gd name="connsiteX28" fmla="*/ 94142 w 8393514"/>
                <a:gd name="connsiteY28" fmla="*/ 270636 h 1533023"/>
                <a:gd name="connsiteX29" fmla="*/ 76235 w 8393514"/>
                <a:gd name="connsiteY29" fmla="*/ 312634 h 1533023"/>
                <a:gd name="connsiteX30" fmla="*/ 140053 w 8393514"/>
                <a:gd name="connsiteY30" fmla="*/ 728876 h 1533023"/>
                <a:gd name="connsiteX31" fmla="*/ 2361283 w 8393514"/>
                <a:gd name="connsiteY31" fmla="*/ 943189 h 1533023"/>
                <a:gd name="connsiteX32" fmla="*/ 2361890 w 8393514"/>
                <a:gd name="connsiteY32" fmla="*/ 945534 h 1533023"/>
                <a:gd name="connsiteX33" fmla="*/ 2418393 w 8393514"/>
                <a:gd name="connsiteY33" fmla="*/ 929892 h 1533023"/>
                <a:gd name="connsiteX34" fmla="*/ 3300486 w 8393514"/>
                <a:gd name="connsiteY34" fmla="*/ 721737 h 1533023"/>
                <a:gd name="connsiteX35" fmla="*/ 4213357 w 8393514"/>
                <a:gd name="connsiteY35" fmla="*/ 725892 h 1533023"/>
                <a:gd name="connsiteX36" fmla="*/ 4462699 w 8393514"/>
                <a:gd name="connsiteY36" fmla="*/ 1167782 h 1533023"/>
                <a:gd name="connsiteX37" fmla="*/ 4648321 w 8393514"/>
                <a:gd name="connsiteY37" fmla="*/ 1469763 h 1533023"/>
                <a:gd name="connsiteX38" fmla="*/ 5382034 w 8393514"/>
                <a:gd name="connsiteY38" fmla="*/ 923981 h 1533023"/>
                <a:gd name="connsiteX39" fmla="*/ 5554727 w 8393514"/>
                <a:gd name="connsiteY39" fmla="*/ 741591 h 1533023"/>
                <a:gd name="connsiteX40" fmla="*/ 5681246 w 8393514"/>
                <a:gd name="connsiteY40" fmla="*/ 612303 h 1533023"/>
                <a:gd name="connsiteX41" fmla="*/ 6613510 w 8393514"/>
                <a:gd name="connsiteY41" fmla="*/ 12957 h 1533023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533 h 1520599"/>
                <a:gd name="connsiteX1" fmla="*/ 6625977 w 8393514"/>
                <a:gd name="connsiteY1" fmla="*/ 533 h 1520599"/>
                <a:gd name="connsiteX2" fmla="*/ 6944892 w 8393514"/>
                <a:gd name="connsiteY2" fmla="*/ 175429 h 1520599"/>
                <a:gd name="connsiteX3" fmla="*/ 7062175 w 8393514"/>
                <a:gd name="connsiteY3" fmla="*/ 575827 h 1520599"/>
                <a:gd name="connsiteX4" fmla="*/ 7221629 w 8393514"/>
                <a:gd name="connsiteY4" fmla="*/ 900013 h 1520599"/>
                <a:gd name="connsiteX5" fmla="*/ 8348876 w 8393514"/>
                <a:gd name="connsiteY5" fmla="*/ 666355 h 1520599"/>
                <a:gd name="connsiteX6" fmla="*/ 8393514 w 8393514"/>
                <a:gd name="connsiteY6" fmla="*/ 714945 h 1520599"/>
                <a:gd name="connsiteX7" fmla="*/ 7211471 w 8393514"/>
                <a:gd name="connsiteY7" fmla="*/ 959578 h 1520599"/>
                <a:gd name="connsiteX8" fmla="*/ 7023079 w 8393514"/>
                <a:gd name="connsiteY8" fmla="*/ 600340 h 1520599"/>
                <a:gd name="connsiteX9" fmla="*/ 6625054 w 8393514"/>
                <a:gd name="connsiteY9" fmla="*/ 61022 h 1520599"/>
                <a:gd name="connsiteX10" fmla="*/ 6613972 w 8393514"/>
                <a:gd name="connsiteY10" fmla="*/ 61022 h 1520599"/>
                <a:gd name="connsiteX11" fmla="*/ 5725111 w 8393514"/>
                <a:gd name="connsiteY11" fmla="*/ 641436 h 1520599"/>
                <a:gd name="connsiteX12" fmla="*/ 5596746 w 8393514"/>
                <a:gd name="connsiteY12" fmla="*/ 773033 h 1520599"/>
                <a:gd name="connsiteX13" fmla="*/ 5426824 w 8393514"/>
                <a:gd name="connsiteY13" fmla="*/ 952190 h 1520599"/>
                <a:gd name="connsiteX14" fmla="*/ 5037572 w 8393514"/>
                <a:gd name="connsiteY14" fmla="*/ 1342827 h 1520599"/>
                <a:gd name="connsiteX15" fmla="*/ 4680181 w 8393514"/>
                <a:gd name="connsiteY15" fmla="*/ 1520599 h 1520599"/>
                <a:gd name="connsiteX16" fmla="*/ 4637239 w 8393514"/>
                <a:gd name="connsiteY16" fmla="*/ 1516443 h 1520599"/>
                <a:gd name="connsiteX17" fmla="*/ 4405443 w 8393514"/>
                <a:gd name="connsiteY17" fmla="*/ 1172905 h 1520599"/>
                <a:gd name="connsiteX18" fmla="*/ 4179650 w 8393514"/>
                <a:gd name="connsiteY18" fmla="*/ 763336 h 1520599"/>
                <a:gd name="connsiteX19" fmla="*/ 3311567 w 8393514"/>
                <a:gd name="connsiteY19" fmla="*/ 768416 h 1520599"/>
                <a:gd name="connsiteX20" fmla="*/ 2360834 w 8393514"/>
                <a:gd name="connsiteY20" fmla="*/ 995594 h 1520599"/>
                <a:gd name="connsiteX21" fmla="*/ 2342497 w 8393514"/>
                <a:gd name="connsiteY21" fmla="*/ 993366 h 1520599"/>
                <a:gd name="connsiteX22" fmla="*/ 2126238 w 8393514"/>
                <a:gd name="connsiteY22" fmla="*/ 1041464 h 1520599"/>
                <a:gd name="connsiteX23" fmla="*/ 1317343 w 8393514"/>
                <a:gd name="connsiteY23" fmla="*/ 1114597 h 1520599"/>
                <a:gd name="connsiteX24" fmla="*/ 1009685 w 8393514"/>
                <a:gd name="connsiteY24" fmla="*/ 1103167 h 1520599"/>
                <a:gd name="connsiteX25" fmla="*/ 90523 w 8393514"/>
                <a:gd name="connsiteY25" fmla="*/ 743122 h 1520599"/>
                <a:gd name="connsiteX26" fmla="*/ 22895 w 8393514"/>
                <a:gd name="connsiteY26" fmla="*/ 282112 h 1520599"/>
                <a:gd name="connsiteX27" fmla="*/ 33026 w 8393514"/>
                <a:gd name="connsiteY27" fmla="*/ 258212 h 1520599"/>
                <a:gd name="connsiteX28" fmla="*/ 94142 w 8393514"/>
                <a:gd name="connsiteY28" fmla="*/ 258212 h 1520599"/>
                <a:gd name="connsiteX29" fmla="*/ 76235 w 8393514"/>
                <a:gd name="connsiteY29" fmla="*/ 300210 h 1520599"/>
                <a:gd name="connsiteX30" fmla="*/ 140053 w 8393514"/>
                <a:gd name="connsiteY30" fmla="*/ 716452 h 1520599"/>
                <a:gd name="connsiteX31" fmla="*/ 2361283 w 8393514"/>
                <a:gd name="connsiteY31" fmla="*/ 930765 h 1520599"/>
                <a:gd name="connsiteX32" fmla="*/ 2361890 w 8393514"/>
                <a:gd name="connsiteY32" fmla="*/ 933110 h 1520599"/>
                <a:gd name="connsiteX33" fmla="*/ 2418393 w 8393514"/>
                <a:gd name="connsiteY33" fmla="*/ 917468 h 1520599"/>
                <a:gd name="connsiteX34" fmla="*/ 3300486 w 8393514"/>
                <a:gd name="connsiteY34" fmla="*/ 709313 h 1520599"/>
                <a:gd name="connsiteX35" fmla="*/ 4213357 w 8393514"/>
                <a:gd name="connsiteY35" fmla="*/ 713468 h 1520599"/>
                <a:gd name="connsiteX36" fmla="*/ 4462699 w 8393514"/>
                <a:gd name="connsiteY36" fmla="*/ 1155358 h 1520599"/>
                <a:gd name="connsiteX37" fmla="*/ 4648321 w 8393514"/>
                <a:gd name="connsiteY37" fmla="*/ 1457339 h 1520599"/>
                <a:gd name="connsiteX38" fmla="*/ 5382034 w 8393514"/>
                <a:gd name="connsiteY38" fmla="*/ 911557 h 1520599"/>
                <a:gd name="connsiteX39" fmla="*/ 5554727 w 8393514"/>
                <a:gd name="connsiteY39" fmla="*/ 729167 h 1520599"/>
                <a:gd name="connsiteX40" fmla="*/ 5681246 w 8393514"/>
                <a:gd name="connsiteY40" fmla="*/ 599879 h 1520599"/>
                <a:gd name="connsiteX41" fmla="*/ 6613510 w 8393514"/>
                <a:gd name="connsiteY41" fmla="*/ 533 h 1520599"/>
                <a:gd name="connsiteX0" fmla="*/ 6613510 w 8393514"/>
                <a:gd name="connsiteY0" fmla="*/ 11170 h 1531236"/>
                <a:gd name="connsiteX1" fmla="*/ 6625977 w 8393514"/>
                <a:gd name="connsiteY1" fmla="*/ 11170 h 1531236"/>
                <a:gd name="connsiteX2" fmla="*/ 6925347 w 8393514"/>
                <a:gd name="connsiteY2" fmla="*/ 161971 h 1531236"/>
                <a:gd name="connsiteX3" fmla="*/ 7062175 w 8393514"/>
                <a:gd name="connsiteY3" fmla="*/ 586464 h 1531236"/>
                <a:gd name="connsiteX4" fmla="*/ 7221629 w 8393514"/>
                <a:gd name="connsiteY4" fmla="*/ 910650 h 1531236"/>
                <a:gd name="connsiteX5" fmla="*/ 8348876 w 8393514"/>
                <a:gd name="connsiteY5" fmla="*/ 676992 h 1531236"/>
                <a:gd name="connsiteX6" fmla="*/ 8393514 w 8393514"/>
                <a:gd name="connsiteY6" fmla="*/ 725582 h 1531236"/>
                <a:gd name="connsiteX7" fmla="*/ 7211471 w 8393514"/>
                <a:gd name="connsiteY7" fmla="*/ 970215 h 1531236"/>
                <a:gd name="connsiteX8" fmla="*/ 7023079 w 8393514"/>
                <a:gd name="connsiteY8" fmla="*/ 610977 h 1531236"/>
                <a:gd name="connsiteX9" fmla="*/ 6625054 w 8393514"/>
                <a:gd name="connsiteY9" fmla="*/ 71659 h 1531236"/>
                <a:gd name="connsiteX10" fmla="*/ 6613972 w 8393514"/>
                <a:gd name="connsiteY10" fmla="*/ 71659 h 1531236"/>
                <a:gd name="connsiteX11" fmla="*/ 5725111 w 8393514"/>
                <a:gd name="connsiteY11" fmla="*/ 652073 h 1531236"/>
                <a:gd name="connsiteX12" fmla="*/ 5596746 w 8393514"/>
                <a:gd name="connsiteY12" fmla="*/ 783670 h 1531236"/>
                <a:gd name="connsiteX13" fmla="*/ 5426824 w 8393514"/>
                <a:gd name="connsiteY13" fmla="*/ 962827 h 1531236"/>
                <a:gd name="connsiteX14" fmla="*/ 5037572 w 8393514"/>
                <a:gd name="connsiteY14" fmla="*/ 1353464 h 1531236"/>
                <a:gd name="connsiteX15" fmla="*/ 4680181 w 8393514"/>
                <a:gd name="connsiteY15" fmla="*/ 1531236 h 1531236"/>
                <a:gd name="connsiteX16" fmla="*/ 4637239 w 8393514"/>
                <a:gd name="connsiteY16" fmla="*/ 1527080 h 1531236"/>
                <a:gd name="connsiteX17" fmla="*/ 4405443 w 8393514"/>
                <a:gd name="connsiteY17" fmla="*/ 1183542 h 1531236"/>
                <a:gd name="connsiteX18" fmla="*/ 4179650 w 8393514"/>
                <a:gd name="connsiteY18" fmla="*/ 773973 h 1531236"/>
                <a:gd name="connsiteX19" fmla="*/ 3311567 w 8393514"/>
                <a:gd name="connsiteY19" fmla="*/ 779053 h 1531236"/>
                <a:gd name="connsiteX20" fmla="*/ 2360834 w 8393514"/>
                <a:gd name="connsiteY20" fmla="*/ 1006231 h 1531236"/>
                <a:gd name="connsiteX21" fmla="*/ 2342497 w 8393514"/>
                <a:gd name="connsiteY21" fmla="*/ 1004003 h 1531236"/>
                <a:gd name="connsiteX22" fmla="*/ 2126238 w 8393514"/>
                <a:gd name="connsiteY22" fmla="*/ 1052101 h 1531236"/>
                <a:gd name="connsiteX23" fmla="*/ 1317343 w 8393514"/>
                <a:gd name="connsiteY23" fmla="*/ 1125234 h 1531236"/>
                <a:gd name="connsiteX24" fmla="*/ 1009685 w 8393514"/>
                <a:gd name="connsiteY24" fmla="*/ 1113804 h 1531236"/>
                <a:gd name="connsiteX25" fmla="*/ 90523 w 8393514"/>
                <a:gd name="connsiteY25" fmla="*/ 753759 h 1531236"/>
                <a:gd name="connsiteX26" fmla="*/ 22895 w 8393514"/>
                <a:gd name="connsiteY26" fmla="*/ 292749 h 1531236"/>
                <a:gd name="connsiteX27" fmla="*/ 33026 w 8393514"/>
                <a:gd name="connsiteY27" fmla="*/ 268849 h 1531236"/>
                <a:gd name="connsiteX28" fmla="*/ 94142 w 8393514"/>
                <a:gd name="connsiteY28" fmla="*/ 268849 h 1531236"/>
                <a:gd name="connsiteX29" fmla="*/ 76235 w 8393514"/>
                <a:gd name="connsiteY29" fmla="*/ 310847 h 1531236"/>
                <a:gd name="connsiteX30" fmla="*/ 140053 w 8393514"/>
                <a:gd name="connsiteY30" fmla="*/ 727089 h 1531236"/>
                <a:gd name="connsiteX31" fmla="*/ 2361283 w 8393514"/>
                <a:gd name="connsiteY31" fmla="*/ 941402 h 1531236"/>
                <a:gd name="connsiteX32" fmla="*/ 2361890 w 8393514"/>
                <a:gd name="connsiteY32" fmla="*/ 943747 h 1531236"/>
                <a:gd name="connsiteX33" fmla="*/ 2418393 w 8393514"/>
                <a:gd name="connsiteY33" fmla="*/ 928105 h 1531236"/>
                <a:gd name="connsiteX34" fmla="*/ 3300486 w 8393514"/>
                <a:gd name="connsiteY34" fmla="*/ 719950 h 1531236"/>
                <a:gd name="connsiteX35" fmla="*/ 4213357 w 8393514"/>
                <a:gd name="connsiteY35" fmla="*/ 724105 h 1531236"/>
                <a:gd name="connsiteX36" fmla="*/ 4462699 w 8393514"/>
                <a:gd name="connsiteY36" fmla="*/ 1165995 h 1531236"/>
                <a:gd name="connsiteX37" fmla="*/ 4648321 w 8393514"/>
                <a:gd name="connsiteY37" fmla="*/ 1467976 h 1531236"/>
                <a:gd name="connsiteX38" fmla="*/ 5382034 w 8393514"/>
                <a:gd name="connsiteY38" fmla="*/ 922194 h 1531236"/>
                <a:gd name="connsiteX39" fmla="*/ 5554727 w 8393514"/>
                <a:gd name="connsiteY39" fmla="*/ 739804 h 1531236"/>
                <a:gd name="connsiteX40" fmla="*/ 5681246 w 8393514"/>
                <a:gd name="connsiteY40" fmla="*/ 610516 h 1531236"/>
                <a:gd name="connsiteX41" fmla="*/ 6613510 w 8393514"/>
                <a:gd name="connsiteY41" fmla="*/ 11170 h 1531236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8124 h 1528190"/>
                <a:gd name="connsiteX1" fmla="*/ 6625977 w 8393514"/>
                <a:gd name="connsiteY1" fmla="*/ 8124 h 1528190"/>
                <a:gd name="connsiteX2" fmla="*/ 7062175 w 8393514"/>
                <a:gd name="connsiteY2" fmla="*/ 583418 h 1528190"/>
                <a:gd name="connsiteX3" fmla="*/ 7221629 w 8393514"/>
                <a:gd name="connsiteY3" fmla="*/ 907604 h 1528190"/>
                <a:gd name="connsiteX4" fmla="*/ 8348876 w 8393514"/>
                <a:gd name="connsiteY4" fmla="*/ 673946 h 1528190"/>
                <a:gd name="connsiteX5" fmla="*/ 8393514 w 8393514"/>
                <a:gd name="connsiteY5" fmla="*/ 722536 h 1528190"/>
                <a:gd name="connsiteX6" fmla="*/ 7211471 w 8393514"/>
                <a:gd name="connsiteY6" fmla="*/ 967169 h 1528190"/>
                <a:gd name="connsiteX7" fmla="*/ 7023079 w 8393514"/>
                <a:gd name="connsiteY7" fmla="*/ 607931 h 1528190"/>
                <a:gd name="connsiteX8" fmla="*/ 6625054 w 8393514"/>
                <a:gd name="connsiteY8" fmla="*/ 68613 h 1528190"/>
                <a:gd name="connsiteX9" fmla="*/ 6613972 w 8393514"/>
                <a:gd name="connsiteY9" fmla="*/ 68613 h 1528190"/>
                <a:gd name="connsiteX10" fmla="*/ 5725111 w 8393514"/>
                <a:gd name="connsiteY10" fmla="*/ 649027 h 1528190"/>
                <a:gd name="connsiteX11" fmla="*/ 5596746 w 8393514"/>
                <a:gd name="connsiteY11" fmla="*/ 780624 h 1528190"/>
                <a:gd name="connsiteX12" fmla="*/ 5426824 w 8393514"/>
                <a:gd name="connsiteY12" fmla="*/ 959781 h 1528190"/>
                <a:gd name="connsiteX13" fmla="*/ 5037572 w 8393514"/>
                <a:gd name="connsiteY13" fmla="*/ 1350418 h 1528190"/>
                <a:gd name="connsiteX14" fmla="*/ 4680181 w 8393514"/>
                <a:gd name="connsiteY14" fmla="*/ 1528190 h 1528190"/>
                <a:gd name="connsiteX15" fmla="*/ 4637239 w 8393514"/>
                <a:gd name="connsiteY15" fmla="*/ 1524034 h 1528190"/>
                <a:gd name="connsiteX16" fmla="*/ 4405443 w 8393514"/>
                <a:gd name="connsiteY16" fmla="*/ 1180496 h 1528190"/>
                <a:gd name="connsiteX17" fmla="*/ 4179650 w 8393514"/>
                <a:gd name="connsiteY17" fmla="*/ 770927 h 1528190"/>
                <a:gd name="connsiteX18" fmla="*/ 3311567 w 8393514"/>
                <a:gd name="connsiteY18" fmla="*/ 776007 h 1528190"/>
                <a:gd name="connsiteX19" fmla="*/ 2360834 w 8393514"/>
                <a:gd name="connsiteY19" fmla="*/ 1003185 h 1528190"/>
                <a:gd name="connsiteX20" fmla="*/ 2342497 w 8393514"/>
                <a:gd name="connsiteY20" fmla="*/ 1000957 h 1528190"/>
                <a:gd name="connsiteX21" fmla="*/ 2126238 w 8393514"/>
                <a:gd name="connsiteY21" fmla="*/ 1049055 h 1528190"/>
                <a:gd name="connsiteX22" fmla="*/ 1317343 w 8393514"/>
                <a:gd name="connsiteY22" fmla="*/ 1122188 h 1528190"/>
                <a:gd name="connsiteX23" fmla="*/ 1009685 w 8393514"/>
                <a:gd name="connsiteY23" fmla="*/ 1110758 h 1528190"/>
                <a:gd name="connsiteX24" fmla="*/ 90523 w 8393514"/>
                <a:gd name="connsiteY24" fmla="*/ 750713 h 1528190"/>
                <a:gd name="connsiteX25" fmla="*/ 22895 w 8393514"/>
                <a:gd name="connsiteY25" fmla="*/ 289703 h 1528190"/>
                <a:gd name="connsiteX26" fmla="*/ 33026 w 8393514"/>
                <a:gd name="connsiteY26" fmla="*/ 265803 h 1528190"/>
                <a:gd name="connsiteX27" fmla="*/ 94142 w 8393514"/>
                <a:gd name="connsiteY27" fmla="*/ 265803 h 1528190"/>
                <a:gd name="connsiteX28" fmla="*/ 76235 w 8393514"/>
                <a:gd name="connsiteY28" fmla="*/ 307801 h 1528190"/>
                <a:gd name="connsiteX29" fmla="*/ 140053 w 8393514"/>
                <a:gd name="connsiteY29" fmla="*/ 724043 h 1528190"/>
                <a:gd name="connsiteX30" fmla="*/ 2361283 w 8393514"/>
                <a:gd name="connsiteY30" fmla="*/ 938356 h 1528190"/>
                <a:gd name="connsiteX31" fmla="*/ 2361890 w 8393514"/>
                <a:gd name="connsiteY31" fmla="*/ 940701 h 1528190"/>
                <a:gd name="connsiteX32" fmla="*/ 2418393 w 8393514"/>
                <a:gd name="connsiteY32" fmla="*/ 925059 h 1528190"/>
                <a:gd name="connsiteX33" fmla="*/ 3300486 w 8393514"/>
                <a:gd name="connsiteY33" fmla="*/ 716904 h 1528190"/>
                <a:gd name="connsiteX34" fmla="*/ 4213357 w 8393514"/>
                <a:gd name="connsiteY34" fmla="*/ 721059 h 1528190"/>
                <a:gd name="connsiteX35" fmla="*/ 4462699 w 8393514"/>
                <a:gd name="connsiteY35" fmla="*/ 1162949 h 1528190"/>
                <a:gd name="connsiteX36" fmla="*/ 4648321 w 8393514"/>
                <a:gd name="connsiteY36" fmla="*/ 1464930 h 1528190"/>
                <a:gd name="connsiteX37" fmla="*/ 5382034 w 8393514"/>
                <a:gd name="connsiteY37" fmla="*/ 919148 h 1528190"/>
                <a:gd name="connsiteX38" fmla="*/ 5554727 w 8393514"/>
                <a:gd name="connsiteY38" fmla="*/ 736758 h 1528190"/>
                <a:gd name="connsiteX39" fmla="*/ 5681246 w 8393514"/>
                <a:gd name="connsiteY39" fmla="*/ 607470 h 1528190"/>
                <a:gd name="connsiteX40" fmla="*/ 6613510 w 8393514"/>
                <a:gd name="connsiteY40" fmla="*/ 8124 h 1528190"/>
                <a:gd name="connsiteX0" fmla="*/ 6613510 w 8393514"/>
                <a:gd name="connsiteY0" fmla="*/ 1470 h 1521536"/>
                <a:gd name="connsiteX1" fmla="*/ 6625977 w 8393514"/>
                <a:gd name="connsiteY1" fmla="*/ 1470 h 1521536"/>
                <a:gd name="connsiteX2" fmla="*/ 7062175 w 8393514"/>
                <a:gd name="connsiteY2" fmla="*/ 576764 h 1521536"/>
                <a:gd name="connsiteX3" fmla="*/ 7221629 w 8393514"/>
                <a:gd name="connsiteY3" fmla="*/ 900950 h 1521536"/>
                <a:gd name="connsiteX4" fmla="*/ 8348876 w 8393514"/>
                <a:gd name="connsiteY4" fmla="*/ 667292 h 1521536"/>
                <a:gd name="connsiteX5" fmla="*/ 8393514 w 8393514"/>
                <a:gd name="connsiteY5" fmla="*/ 715882 h 1521536"/>
                <a:gd name="connsiteX6" fmla="*/ 7211471 w 8393514"/>
                <a:gd name="connsiteY6" fmla="*/ 960515 h 1521536"/>
                <a:gd name="connsiteX7" fmla="*/ 7023079 w 8393514"/>
                <a:gd name="connsiteY7" fmla="*/ 601277 h 1521536"/>
                <a:gd name="connsiteX8" fmla="*/ 6625054 w 8393514"/>
                <a:gd name="connsiteY8" fmla="*/ 61959 h 1521536"/>
                <a:gd name="connsiteX9" fmla="*/ 6613972 w 8393514"/>
                <a:gd name="connsiteY9" fmla="*/ 61959 h 1521536"/>
                <a:gd name="connsiteX10" fmla="*/ 5725111 w 8393514"/>
                <a:gd name="connsiteY10" fmla="*/ 642373 h 1521536"/>
                <a:gd name="connsiteX11" fmla="*/ 5596746 w 8393514"/>
                <a:gd name="connsiteY11" fmla="*/ 773970 h 1521536"/>
                <a:gd name="connsiteX12" fmla="*/ 5426824 w 8393514"/>
                <a:gd name="connsiteY12" fmla="*/ 953127 h 1521536"/>
                <a:gd name="connsiteX13" fmla="*/ 5037572 w 8393514"/>
                <a:gd name="connsiteY13" fmla="*/ 1343764 h 1521536"/>
                <a:gd name="connsiteX14" fmla="*/ 4680181 w 8393514"/>
                <a:gd name="connsiteY14" fmla="*/ 1521536 h 1521536"/>
                <a:gd name="connsiteX15" fmla="*/ 4637239 w 8393514"/>
                <a:gd name="connsiteY15" fmla="*/ 1517380 h 1521536"/>
                <a:gd name="connsiteX16" fmla="*/ 4405443 w 8393514"/>
                <a:gd name="connsiteY16" fmla="*/ 1173842 h 1521536"/>
                <a:gd name="connsiteX17" fmla="*/ 4179650 w 8393514"/>
                <a:gd name="connsiteY17" fmla="*/ 764273 h 1521536"/>
                <a:gd name="connsiteX18" fmla="*/ 3311567 w 8393514"/>
                <a:gd name="connsiteY18" fmla="*/ 769353 h 1521536"/>
                <a:gd name="connsiteX19" fmla="*/ 2360834 w 8393514"/>
                <a:gd name="connsiteY19" fmla="*/ 996531 h 1521536"/>
                <a:gd name="connsiteX20" fmla="*/ 2342497 w 8393514"/>
                <a:gd name="connsiteY20" fmla="*/ 994303 h 1521536"/>
                <a:gd name="connsiteX21" fmla="*/ 2126238 w 8393514"/>
                <a:gd name="connsiteY21" fmla="*/ 1042401 h 1521536"/>
                <a:gd name="connsiteX22" fmla="*/ 1317343 w 8393514"/>
                <a:gd name="connsiteY22" fmla="*/ 1115534 h 1521536"/>
                <a:gd name="connsiteX23" fmla="*/ 1009685 w 8393514"/>
                <a:gd name="connsiteY23" fmla="*/ 1104104 h 1521536"/>
                <a:gd name="connsiteX24" fmla="*/ 90523 w 8393514"/>
                <a:gd name="connsiteY24" fmla="*/ 744059 h 1521536"/>
                <a:gd name="connsiteX25" fmla="*/ 22895 w 8393514"/>
                <a:gd name="connsiteY25" fmla="*/ 283049 h 1521536"/>
                <a:gd name="connsiteX26" fmla="*/ 33026 w 8393514"/>
                <a:gd name="connsiteY26" fmla="*/ 259149 h 1521536"/>
                <a:gd name="connsiteX27" fmla="*/ 94142 w 8393514"/>
                <a:gd name="connsiteY27" fmla="*/ 259149 h 1521536"/>
                <a:gd name="connsiteX28" fmla="*/ 76235 w 8393514"/>
                <a:gd name="connsiteY28" fmla="*/ 301147 h 1521536"/>
                <a:gd name="connsiteX29" fmla="*/ 140053 w 8393514"/>
                <a:gd name="connsiteY29" fmla="*/ 717389 h 1521536"/>
                <a:gd name="connsiteX30" fmla="*/ 2361283 w 8393514"/>
                <a:gd name="connsiteY30" fmla="*/ 931702 h 1521536"/>
                <a:gd name="connsiteX31" fmla="*/ 2361890 w 8393514"/>
                <a:gd name="connsiteY31" fmla="*/ 934047 h 1521536"/>
                <a:gd name="connsiteX32" fmla="*/ 2418393 w 8393514"/>
                <a:gd name="connsiteY32" fmla="*/ 918405 h 1521536"/>
                <a:gd name="connsiteX33" fmla="*/ 3300486 w 8393514"/>
                <a:gd name="connsiteY33" fmla="*/ 710250 h 1521536"/>
                <a:gd name="connsiteX34" fmla="*/ 4213357 w 8393514"/>
                <a:gd name="connsiteY34" fmla="*/ 714405 h 1521536"/>
                <a:gd name="connsiteX35" fmla="*/ 4462699 w 8393514"/>
                <a:gd name="connsiteY35" fmla="*/ 1156295 h 1521536"/>
                <a:gd name="connsiteX36" fmla="*/ 4648321 w 8393514"/>
                <a:gd name="connsiteY36" fmla="*/ 1458276 h 1521536"/>
                <a:gd name="connsiteX37" fmla="*/ 5382034 w 8393514"/>
                <a:gd name="connsiteY37" fmla="*/ 912494 h 1521536"/>
                <a:gd name="connsiteX38" fmla="*/ 5554727 w 8393514"/>
                <a:gd name="connsiteY38" fmla="*/ 730104 h 1521536"/>
                <a:gd name="connsiteX39" fmla="*/ 5681246 w 8393514"/>
                <a:gd name="connsiteY39" fmla="*/ 600816 h 1521536"/>
                <a:gd name="connsiteX40" fmla="*/ 6613510 w 8393514"/>
                <a:gd name="connsiteY40" fmla="*/ 1470 h 1521536"/>
                <a:gd name="connsiteX0" fmla="*/ 6613510 w 8393514"/>
                <a:gd name="connsiteY0" fmla="*/ 30305 h 1550371"/>
                <a:gd name="connsiteX1" fmla="*/ 6625977 w 8393514"/>
                <a:gd name="connsiteY1" fmla="*/ 30305 h 1550371"/>
                <a:gd name="connsiteX2" fmla="*/ 7062175 w 8393514"/>
                <a:gd name="connsiteY2" fmla="*/ 605599 h 1550371"/>
                <a:gd name="connsiteX3" fmla="*/ 7221629 w 8393514"/>
                <a:gd name="connsiteY3" fmla="*/ 929785 h 1550371"/>
                <a:gd name="connsiteX4" fmla="*/ 8348876 w 8393514"/>
                <a:gd name="connsiteY4" fmla="*/ 696127 h 1550371"/>
                <a:gd name="connsiteX5" fmla="*/ 8393514 w 8393514"/>
                <a:gd name="connsiteY5" fmla="*/ 744717 h 1550371"/>
                <a:gd name="connsiteX6" fmla="*/ 7211471 w 8393514"/>
                <a:gd name="connsiteY6" fmla="*/ 989350 h 1550371"/>
                <a:gd name="connsiteX7" fmla="*/ 7023079 w 8393514"/>
                <a:gd name="connsiteY7" fmla="*/ 630112 h 1550371"/>
                <a:gd name="connsiteX8" fmla="*/ 6625054 w 8393514"/>
                <a:gd name="connsiteY8" fmla="*/ 90794 h 1550371"/>
                <a:gd name="connsiteX9" fmla="*/ 6613972 w 8393514"/>
                <a:gd name="connsiteY9" fmla="*/ 90794 h 1550371"/>
                <a:gd name="connsiteX10" fmla="*/ 5725111 w 8393514"/>
                <a:gd name="connsiteY10" fmla="*/ 671208 h 1550371"/>
                <a:gd name="connsiteX11" fmla="*/ 5596746 w 8393514"/>
                <a:gd name="connsiteY11" fmla="*/ 802805 h 1550371"/>
                <a:gd name="connsiteX12" fmla="*/ 5426824 w 8393514"/>
                <a:gd name="connsiteY12" fmla="*/ 981962 h 1550371"/>
                <a:gd name="connsiteX13" fmla="*/ 5037572 w 8393514"/>
                <a:gd name="connsiteY13" fmla="*/ 1372599 h 1550371"/>
                <a:gd name="connsiteX14" fmla="*/ 4680181 w 8393514"/>
                <a:gd name="connsiteY14" fmla="*/ 1550371 h 1550371"/>
                <a:gd name="connsiteX15" fmla="*/ 4637239 w 8393514"/>
                <a:gd name="connsiteY15" fmla="*/ 1546215 h 1550371"/>
                <a:gd name="connsiteX16" fmla="*/ 4405443 w 8393514"/>
                <a:gd name="connsiteY16" fmla="*/ 1202677 h 1550371"/>
                <a:gd name="connsiteX17" fmla="*/ 4179650 w 8393514"/>
                <a:gd name="connsiteY17" fmla="*/ 793108 h 1550371"/>
                <a:gd name="connsiteX18" fmla="*/ 3311567 w 8393514"/>
                <a:gd name="connsiteY18" fmla="*/ 798188 h 1550371"/>
                <a:gd name="connsiteX19" fmla="*/ 2360834 w 8393514"/>
                <a:gd name="connsiteY19" fmla="*/ 1025366 h 1550371"/>
                <a:gd name="connsiteX20" fmla="*/ 2342497 w 8393514"/>
                <a:gd name="connsiteY20" fmla="*/ 1023138 h 1550371"/>
                <a:gd name="connsiteX21" fmla="*/ 2126238 w 8393514"/>
                <a:gd name="connsiteY21" fmla="*/ 1071236 h 1550371"/>
                <a:gd name="connsiteX22" fmla="*/ 1317343 w 8393514"/>
                <a:gd name="connsiteY22" fmla="*/ 1144369 h 1550371"/>
                <a:gd name="connsiteX23" fmla="*/ 1009685 w 8393514"/>
                <a:gd name="connsiteY23" fmla="*/ 1132939 h 1550371"/>
                <a:gd name="connsiteX24" fmla="*/ 90523 w 8393514"/>
                <a:gd name="connsiteY24" fmla="*/ 772894 h 1550371"/>
                <a:gd name="connsiteX25" fmla="*/ 22895 w 8393514"/>
                <a:gd name="connsiteY25" fmla="*/ 311884 h 1550371"/>
                <a:gd name="connsiteX26" fmla="*/ 33026 w 8393514"/>
                <a:gd name="connsiteY26" fmla="*/ 287984 h 1550371"/>
                <a:gd name="connsiteX27" fmla="*/ 94142 w 8393514"/>
                <a:gd name="connsiteY27" fmla="*/ 287984 h 1550371"/>
                <a:gd name="connsiteX28" fmla="*/ 76235 w 8393514"/>
                <a:gd name="connsiteY28" fmla="*/ 329982 h 1550371"/>
                <a:gd name="connsiteX29" fmla="*/ 140053 w 8393514"/>
                <a:gd name="connsiteY29" fmla="*/ 746224 h 1550371"/>
                <a:gd name="connsiteX30" fmla="*/ 2361283 w 8393514"/>
                <a:gd name="connsiteY30" fmla="*/ 960537 h 1550371"/>
                <a:gd name="connsiteX31" fmla="*/ 2361890 w 8393514"/>
                <a:gd name="connsiteY31" fmla="*/ 962882 h 1550371"/>
                <a:gd name="connsiteX32" fmla="*/ 2418393 w 8393514"/>
                <a:gd name="connsiteY32" fmla="*/ 947240 h 1550371"/>
                <a:gd name="connsiteX33" fmla="*/ 3300486 w 8393514"/>
                <a:gd name="connsiteY33" fmla="*/ 739085 h 1550371"/>
                <a:gd name="connsiteX34" fmla="*/ 4213357 w 8393514"/>
                <a:gd name="connsiteY34" fmla="*/ 743240 h 1550371"/>
                <a:gd name="connsiteX35" fmla="*/ 4462699 w 8393514"/>
                <a:gd name="connsiteY35" fmla="*/ 1185130 h 1550371"/>
                <a:gd name="connsiteX36" fmla="*/ 4648321 w 8393514"/>
                <a:gd name="connsiteY36" fmla="*/ 1487111 h 1550371"/>
                <a:gd name="connsiteX37" fmla="*/ 5382034 w 8393514"/>
                <a:gd name="connsiteY37" fmla="*/ 941329 h 1550371"/>
                <a:gd name="connsiteX38" fmla="*/ 5554727 w 8393514"/>
                <a:gd name="connsiteY38" fmla="*/ 758939 h 1550371"/>
                <a:gd name="connsiteX39" fmla="*/ 5681246 w 8393514"/>
                <a:gd name="connsiteY39" fmla="*/ 629651 h 1550371"/>
                <a:gd name="connsiteX40" fmla="*/ 6613510 w 8393514"/>
                <a:gd name="connsiteY40" fmla="*/ 30305 h 1550371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62699 w 8393514"/>
                <a:gd name="connsiteY35" fmla="*/ 1156118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140053 w 8393514"/>
                <a:gd name="connsiteY28" fmla="*/ 717212 h 1521359"/>
                <a:gd name="connsiteX29" fmla="*/ 2361283 w 8393514"/>
                <a:gd name="connsiteY29" fmla="*/ 931525 h 1521359"/>
                <a:gd name="connsiteX30" fmla="*/ 2361890 w 8393514"/>
                <a:gd name="connsiteY30" fmla="*/ 933870 h 1521359"/>
                <a:gd name="connsiteX31" fmla="*/ 2418393 w 8393514"/>
                <a:gd name="connsiteY31" fmla="*/ 918228 h 1521359"/>
                <a:gd name="connsiteX32" fmla="*/ 3300486 w 8393514"/>
                <a:gd name="connsiteY32" fmla="*/ 710073 h 1521359"/>
                <a:gd name="connsiteX33" fmla="*/ 4213357 w 8393514"/>
                <a:gd name="connsiteY33" fmla="*/ 714228 h 1521359"/>
                <a:gd name="connsiteX34" fmla="*/ 4437569 w 8393514"/>
                <a:gd name="connsiteY34" fmla="*/ 1132024 h 1521359"/>
                <a:gd name="connsiteX35" fmla="*/ 4631568 w 8393514"/>
                <a:gd name="connsiteY35" fmla="*/ 1452075 h 1521359"/>
                <a:gd name="connsiteX36" fmla="*/ 5382034 w 8393514"/>
                <a:gd name="connsiteY36" fmla="*/ 912317 h 1521359"/>
                <a:gd name="connsiteX37" fmla="*/ 5681246 w 8393514"/>
                <a:gd name="connsiteY37" fmla="*/ 600639 h 1521359"/>
                <a:gd name="connsiteX38" fmla="*/ 6613510 w 8393514"/>
                <a:gd name="connsiteY38" fmla="*/ 1293 h 1521359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44920 w 8405408"/>
                <a:gd name="connsiteY26" fmla="*/ 56962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102881 w 8405408"/>
                <a:gd name="connsiteY26" fmla="*/ 9725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694989 w 8474993"/>
                <a:gd name="connsiteY0" fmla="*/ 214691 h 1734757"/>
                <a:gd name="connsiteX1" fmla="*/ 6707456 w 8474993"/>
                <a:gd name="connsiteY1" fmla="*/ 214691 h 1734757"/>
                <a:gd name="connsiteX2" fmla="*/ 7143654 w 8474993"/>
                <a:gd name="connsiteY2" fmla="*/ 789985 h 1734757"/>
                <a:gd name="connsiteX3" fmla="*/ 7303108 w 8474993"/>
                <a:gd name="connsiteY3" fmla="*/ 1114171 h 1734757"/>
                <a:gd name="connsiteX4" fmla="*/ 8430355 w 8474993"/>
                <a:gd name="connsiteY4" fmla="*/ 880513 h 1734757"/>
                <a:gd name="connsiteX5" fmla="*/ 8474993 w 8474993"/>
                <a:gd name="connsiteY5" fmla="*/ 929103 h 1734757"/>
                <a:gd name="connsiteX6" fmla="*/ 7292950 w 8474993"/>
                <a:gd name="connsiteY6" fmla="*/ 1173736 h 1734757"/>
                <a:gd name="connsiteX7" fmla="*/ 7104558 w 8474993"/>
                <a:gd name="connsiteY7" fmla="*/ 814498 h 1734757"/>
                <a:gd name="connsiteX8" fmla="*/ 6706533 w 8474993"/>
                <a:gd name="connsiteY8" fmla="*/ 275180 h 1734757"/>
                <a:gd name="connsiteX9" fmla="*/ 6695451 w 8474993"/>
                <a:gd name="connsiteY9" fmla="*/ 275180 h 1734757"/>
                <a:gd name="connsiteX10" fmla="*/ 5806590 w 8474993"/>
                <a:gd name="connsiteY10" fmla="*/ 855594 h 1734757"/>
                <a:gd name="connsiteX11" fmla="*/ 5678225 w 8474993"/>
                <a:gd name="connsiteY11" fmla="*/ 987191 h 1734757"/>
                <a:gd name="connsiteX12" fmla="*/ 5508303 w 8474993"/>
                <a:gd name="connsiteY12" fmla="*/ 1166348 h 1734757"/>
                <a:gd name="connsiteX13" fmla="*/ 5119051 w 8474993"/>
                <a:gd name="connsiteY13" fmla="*/ 1556985 h 1734757"/>
                <a:gd name="connsiteX14" fmla="*/ 4761660 w 8474993"/>
                <a:gd name="connsiteY14" fmla="*/ 1734757 h 1734757"/>
                <a:gd name="connsiteX15" fmla="*/ 4718718 w 8474993"/>
                <a:gd name="connsiteY15" fmla="*/ 1730601 h 1734757"/>
                <a:gd name="connsiteX16" fmla="*/ 4486922 w 8474993"/>
                <a:gd name="connsiteY16" fmla="*/ 1387063 h 1734757"/>
                <a:gd name="connsiteX17" fmla="*/ 4261129 w 8474993"/>
                <a:gd name="connsiteY17" fmla="*/ 977494 h 1734757"/>
                <a:gd name="connsiteX18" fmla="*/ 3393046 w 8474993"/>
                <a:gd name="connsiteY18" fmla="*/ 982574 h 1734757"/>
                <a:gd name="connsiteX19" fmla="*/ 2442313 w 8474993"/>
                <a:gd name="connsiteY19" fmla="*/ 1209752 h 1734757"/>
                <a:gd name="connsiteX20" fmla="*/ 2423976 w 8474993"/>
                <a:gd name="connsiteY20" fmla="*/ 1207524 h 1734757"/>
                <a:gd name="connsiteX21" fmla="*/ 2207717 w 8474993"/>
                <a:gd name="connsiteY21" fmla="*/ 1255622 h 1734757"/>
                <a:gd name="connsiteX22" fmla="*/ 1398822 w 8474993"/>
                <a:gd name="connsiteY22" fmla="*/ 1328755 h 1734757"/>
                <a:gd name="connsiteX23" fmla="*/ 1091164 w 8474993"/>
                <a:gd name="connsiteY23" fmla="*/ 1317325 h 1734757"/>
                <a:gd name="connsiteX24" fmla="*/ 114041 w 8474993"/>
                <a:gd name="connsiteY24" fmla="*/ 971172 h 1734757"/>
                <a:gd name="connsiteX25" fmla="*/ 7773 w 8474993"/>
                <a:gd name="connsiteY25" fmla="*/ 496270 h 1734757"/>
                <a:gd name="connsiteX26" fmla="*/ 172466 w 8474993"/>
                <a:gd name="connsiteY26" fmla="*/ 0 h 1734757"/>
                <a:gd name="connsiteX27" fmla="*/ 246463 w 8474993"/>
                <a:gd name="connsiteY27" fmla="*/ 55572 h 1734757"/>
                <a:gd name="connsiteX28" fmla="*/ 221532 w 8474993"/>
                <a:gd name="connsiteY28" fmla="*/ 930610 h 1734757"/>
                <a:gd name="connsiteX29" fmla="*/ 2442762 w 8474993"/>
                <a:gd name="connsiteY29" fmla="*/ 1144923 h 1734757"/>
                <a:gd name="connsiteX30" fmla="*/ 2443369 w 8474993"/>
                <a:gd name="connsiteY30" fmla="*/ 1147268 h 1734757"/>
                <a:gd name="connsiteX31" fmla="*/ 2499872 w 8474993"/>
                <a:gd name="connsiteY31" fmla="*/ 1131626 h 1734757"/>
                <a:gd name="connsiteX32" fmla="*/ 3381965 w 8474993"/>
                <a:gd name="connsiteY32" fmla="*/ 923471 h 1734757"/>
                <a:gd name="connsiteX33" fmla="*/ 4294836 w 8474993"/>
                <a:gd name="connsiteY33" fmla="*/ 927626 h 1734757"/>
                <a:gd name="connsiteX34" fmla="*/ 4519048 w 8474993"/>
                <a:gd name="connsiteY34" fmla="*/ 1345422 h 1734757"/>
                <a:gd name="connsiteX35" fmla="*/ 4713047 w 8474993"/>
                <a:gd name="connsiteY35" fmla="*/ 1665473 h 1734757"/>
                <a:gd name="connsiteX36" fmla="*/ 5463513 w 8474993"/>
                <a:gd name="connsiteY36" fmla="*/ 1125715 h 1734757"/>
                <a:gd name="connsiteX37" fmla="*/ 5762725 w 8474993"/>
                <a:gd name="connsiteY37" fmla="*/ 814037 h 1734757"/>
                <a:gd name="connsiteX38" fmla="*/ 6694989 w 8474993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45574 w 8477198"/>
                <a:gd name="connsiteY30" fmla="*/ 1147268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13374 w 8477198"/>
                <a:gd name="connsiteY30" fmla="*/ 938870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502077 w 8477198"/>
                <a:gd name="connsiteY30" fmla="*/ 1131626 h 1734757"/>
                <a:gd name="connsiteX31" fmla="*/ 3384170 w 8477198"/>
                <a:gd name="connsiteY31" fmla="*/ 923471 h 1734757"/>
                <a:gd name="connsiteX32" fmla="*/ 4297041 w 8477198"/>
                <a:gd name="connsiteY32" fmla="*/ 927626 h 1734757"/>
                <a:gd name="connsiteX33" fmla="*/ 4521253 w 8477198"/>
                <a:gd name="connsiteY33" fmla="*/ 1345422 h 1734757"/>
                <a:gd name="connsiteX34" fmla="*/ 4715252 w 8477198"/>
                <a:gd name="connsiteY34" fmla="*/ 1665473 h 1734757"/>
                <a:gd name="connsiteX35" fmla="*/ 5465718 w 8477198"/>
                <a:gd name="connsiteY35" fmla="*/ 1125715 h 1734757"/>
                <a:gd name="connsiteX36" fmla="*/ 5764930 w 8477198"/>
                <a:gd name="connsiteY36" fmla="*/ 814037 h 1734757"/>
                <a:gd name="connsiteX37" fmla="*/ 6697194 w 8477198"/>
                <a:gd name="connsiteY37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502077 w 8477198"/>
                <a:gd name="connsiteY29" fmla="*/ 1131626 h 1734757"/>
                <a:gd name="connsiteX30" fmla="*/ 3384170 w 8477198"/>
                <a:gd name="connsiteY30" fmla="*/ 923471 h 1734757"/>
                <a:gd name="connsiteX31" fmla="*/ 4297041 w 8477198"/>
                <a:gd name="connsiteY31" fmla="*/ 927626 h 1734757"/>
                <a:gd name="connsiteX32" fmla="*/ 4521253 w 8477198"/>
                <a:gd name="connsiteY32" fmla="*/ 1345422 h 1734757"/>
                <a:gd name="connsiteX33" fmla="*/ 4715252 w 8477198"/>
                <a:gd name="connsiteY33" fmla="*/ 1665473 h 1734757"/>
                <a:gd name="connsiteX34" fmla="*/ 5465718 w 8477198"/>
                <a:gd name="connsiteY34" fmla="*/ 1125715 h 1734757"/>
                <a:gd name="connsiteX35" fmla="*/ 5764930 w 8477198"/>
                <a:gd name="connsiteY35" fmla="*/ 814037 h 1734757"/>
                <a:gd name="connsiteX36" fmla="*/ 6697194 w 8477198"/>
                <a:gd name="connsiteY36" fmla="*/ 214691 h 1734757"/>
                <a:gd name="connsiteX0" fmla="*/ 6714652 w 8494656"/>
                <a:gd name="connsiteY0" fmla="*/ 214691 h 1734757"/>
                <a:gd name="connsiteX1" fmla="*/ 6727119 w 8494656"/>
                <a:gd name="connsiteY1" fmla="*/ 214691 h 1734757"/>
                <a:gd name="connsiteX2" fmla="*/ 7163317 w 8494656"/>
                <a:gd name="connsiteY2" fmla="*/ 789985 h 1734757"/>
                <a:gd name="connsiteX3" fmla="*/ 7322771 w 8494656"/>
                <a:gd name="connsiteY3" fmla="*/ 1114171 h 1734757"/>
                <a:gd name="connsiteX4" fmla="*/ 8450018 w 8494656"/>
                <a:gd name="connsiteY4" fmla="*/ 880513 h 1734757"/>
                <a:gd name="connsiteX5" fmla="*/ 8494656 w 8494656"/>
                <a:gd name="connsiteY5" fmla="*/ 929103 h 1734757"/>
                <a:gd name="connsiteX6" fmla="*/ 7312613 w 8494656"/>
                <a:gd name="connsiteY6" fmla="*/ 1173736 h 1734757"/>
                <a:gd name="connsiteX7" fmla="*/ 7124221 w 8494656"/>
                <a:gd name="connsiteY7" fmla="*/ 814498 h 1734757"/>
                <a:gd name="connsiteX8" fmla="*/ 6726196 w 8494656"/>
                <a:gd name="connsiteY8" fmla="*/ 275180 h 1734757"/>
                <a:gd name="connsiteX9" fmla="*/ 6715114 w 8494656"/>
                <a:gd name="connsiteY9" fmla="*/ 275180 h 1734757"/>
                <a:gd name="connsiteX10" fmla="*/ 5826253 w 8494656"/>
                <a:gd name="connsiteY10" fmla="*/ 855594 h 1734757"/>
                <a:gd name="connsiteX11" fmla="*/ 5697888 w 8494656"/>
                <a:gd name="connsiteY11" fmla="*/ 987191 h 1734757"/>
                <a:gd name="connsiteX12" fmla="*/ 5527966 w 8494656"/>
                <a:gd name="connsiteY12" fmla="*/ 1166348 h 1734757"/>
                <a:gd name="connsiteX13" fmla="*/ 5138714 w 8494656"/>
                <a:gd name="connsiteY13" fmla="*/ 1556985 h 1734757"/>
                <a:gd name="connsiteX14" fmla="*/ 4781323 w 8494656"/>
                <a:gd name="connsiteY14" fmla="*/ 1734757 h 1734757"/>
                <a:gd name="connsiteX15" fmla="*/ 4738381 w 8494656"/>
                <a:gd name="connsiteY15" fmla="*/ 1730601 h 1734757"/>
                <a:gd name="connsiteX16" fmla="*/ 4506585 w 8494656"/>
                <a:gd name="connsiteY16" fmla="*/ 1387063 h 1734757"/>
                <a:gd name="connsiteX17" fmla="*/ 4280792 w 8494656"/>
                <a:gd name="connsiteY17" fmla="*/ 977494 h 1734757"/>
                <a:gd name="connsiteX18" fmla="*/ 3412709 w 8494656"/>
                <a:gd name="connsiteY18" fmla="*/ 982574 h 1734757"/>
                <a:gd name="connsiteX19" fmla="*/ 2461976 w 8494656"/>
                <a:gd name="connsiteY19" fmla="*/ 1209752 h 1734757"/>
                <a:gd name="connsiteX20" fmla="*/ 2443639 w 8494656"/>
                <a:gd name="connsiteY20" fmla="*/ 1207524 h 1734757"/>
                <a:gd name="connsiteX21" fmla="*/ 2227380 w 8494656"/>
                <a:gd name="connsiteY21" fmla="*/ 1255622 h 1734757"/>
                <a:gd name="connsiteX22" fmla="*/ 1418485 w 8494656"/>
                <a:gd name="connsiteY22" fmla="*/ 1328755 h 1734757"/>
                <a:gd name="connsiteX23" fmla="*/ 1110827 w 8494656"/>
                <a:gd name="connsiteY23" fmla="*/ 1317325 h 1734757"/>
                <a:gd name="connsiteX24" fmla="*/ 133704 w 8494656"/>
                <a:gd name="connsiteY24" fmla="*/ 971172 h 1734757"/>
                <a:gd name="connsiteX25" fmla="*/ 27436 w 8494656"/>
                <a:gd name="connsiteY25" fmla="*/ 496270 h 1734757"/>
                <a:gd name="connsiteX26" fmla="*/ 192129 w 8494656"/>
                <a:gd name="connsiteY26" fmla="*/ 0 h 1734757"/>
                <a:gd name="connsiteX27" fmla="*/ 266126 w 8494656"/>
                <a:gd name="connsiteY27" fmla="*/ 55572 h 1734757"/>
                <a:gd name="connsiteX28" fmla="*/ 241195 w 8494656"/>
                <a:gd name="connsiteY28" fmla="*/ 930610 h 1734757"/>
                <a:gd name="connsiteX29" fmla="*/ 3401628 w 8494656"/>
                <a:gd name="connsiteY29" fmla="*/ 923471 h 1734757"/>
                <a:gd name="connsiteX30" fmla="*/ 4314499 w 8494656"/>
                <a:gd name="connsiteY30" fmla="*/ 927626 h 1734757"/>
                <a:gd name="connsiteX31" fmla="*/ 4538711 w 8494656"/>
                <a:gd name="connsiteY31" fmla="*/ 1345422 h 1734757"/>
                <a:gd name="connsiteX32" fmla="*/ 4732710 w 8494656"/>
                <a:gd name="connsiteY32" fmla="*/ 1665473 h 1734757"/>
                <a:gd name="connsiteX33" fmla="*/ 5483176 w 8494656"/>
                <a:gd name="connsiteY33" fmla="*/ 1125715 h 1734757"/>
                <a:gd name="connsiteX34" fmla="*/ 5782388 w 8494656"/>
                <a:gd name="connsiteY34" fmla="*/ 814037 h 1734757"/>
                <a:gd name="connsiteX35" fmla="*/ 6714652 w 849465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356514 w 8503236"/>
                <a:gd name="connsiteY33" fmla="*/ 1209076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829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66370 w 8503236"/>
                <a:gd name="connsiteY18" fmla="*/ 1010362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209923 w 8477199"/>
                <a:gd name="connsiteY20" fmla="*/ 1255622 h 1734757"/>
                <a:gd name="connsiteX21" fmla="*/ 1401028 w 8477199"/>
                <a:gd name="connsiteY21" fmla="*/ 1328755 h 1734757"/>
                <a:gd name="connsiteX22" fmla="*/ 1093370 w 8477199"/>
                <a:gd name="connsiteY22" fmla="*/ 1317325 h 1734757"/>
                <a:gd name="connsiteX23" fmla="*/ 116247 w 8477199"/>
                <a:gd name="connsiteY23" fmla="*/ 971172 h 1734757"/>
                <a:gd name="connsiteX24" fmla="*/ 9979 w 8477199"/>
                <a:gd name="connsiteY24" fmla="*/ 496270 h 1734757"/>
                <a:gd name="connsiteX25" fmla="*/ 174672 w 8477199"/>
                <a:gd name="connsiteY25" fmla="*/ 0 h 1734757"/>
                <a:gd name="connsiteX26" fmla="*/ 248669 w 8477199"/>
                <a:gd name="connsiteY26" fmla="*/ 55572 h 1734757"/>
                <a:gd name="connsiteX27" fmla="*/ 307460 w 8477199"/>
                <a:gd name="connsiteY27" fmla="*/ 1000075 h 1734757"/>
                <a:gd name="connsiteX28" fmla="*/ 3216727 w 8477199"/>
                <a:gd name="connsiteY28" fmla="*/ 923472 h 1734757"/>
                <a:gd name="connsiteX29" fmla="*/ 4271282 w 8477199"/>
                <a:gd name="connsiteY29" fmla="*/ 872053 h 1734757"/>
                <a:gd name="connsiteX30" fmla="*/ 4534135 w 8477199"/>
                <a:gd name="connsiteY30" fmla="*/ 1303743 h 1734757"/>
                <a:gd name="connsiteX31" fmla="*/ 4824736 w 8477199"/>
                <a:gd name="connsiteY31" fmla="*/ 1596007 h 1734757"/>
                <a:gd name="connsiteX32" fmla="*/ 5803572 w 8477199"/>
                <a:gd name="connsiteY32" fmla="*/ 744571 h 1734757"/>
                <a:gd name="connsiteX33" fmla="*/ 6697195 w 8477199"/>
                <a:gd name="connsiteY33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09923 w 8477199"/>
                <a:gd name="connsiteY19" fmla="*/ 1255622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51961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71638 w 8477199"/>
                <a:gd name="connsiteY26" fmla="*/ 78869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477199" h="1734757">
                  <a:moveTo>
                    <a:pt x="6697195" y="214691"/>
                  </a:moveTo>
                  <a:cubicBezTo>
                    <a:pt x="6701351" y="214691"/>
                    <a:pt x="6696569" y="216176"/>
                    <a:pt x="6709662" y="214691"/>
                  </a:cubicBezTo>
                  <a:cubicBezTo>
                    <a:pt x="6889701" y="194272"/>
                    <a:pt x="7085675" y="417196"/>
                    <a:pt x="7145860" y="789985"/>
                  </a:cubicBezTo>
                  <a:cubicBezTo>
                    <a:pt x="7164162" y="921824"/>
                    <a:pt x="7090864" y="1099083"/>
                    <a:pt x="7305314" y="1114171"/>
                  </a:cubicBezTo>
                  <a:cubicBezTo>
                    <a:pt x="7519764" y="1129259"/>
                    <a:pt x="8426559" y="886055"/>
                    <a:pt x="8432561" y="880513"/>
                  </a:cubicBezTo>
                  <a:cubicBezTo>
                    <a:pt x="8444518" y="893841"/>
                    <a:pt x="8462935" y="874208"/>
                    <a:pt x="8477199" y="929103"/>
                  </a:cubicBezTo>
                  <a:cubicBezTo>
                    <a:pt x="8287631" y="977974"/>
                    <a:pt x="7523562" y="1192837"/>
                    <a:pt x="7295156" y="1173736"/>
                  </a:cubicBezTo>
                  <a:cubicBezTo>
                    <a:pt x="7066750" y="1154635"/>
                    <a:pt x="7142780" y="995964"/>
                    <a:pt x="7106764" y="814498"/>
                  </a:cubicBezTo>
                  <a:cubicBezTo>
                    <a:pt x="7056895" y="565156"/>
                    <a:pt x="6955887" y="282106"/>
                    <a:pt x="6708739" y="275180"/>
                  </a:cubicBezTo>
                  <a:lnTo>
                    <a:pt x="6697657" y="275180"/>
                  </a:lnTo>
                  <a:cubicBezTo>
                    <a:pt x="6361044" y="275180"/>
                    <a:pt x="6029511" y="624259"/>
                    <a:pt x="5808796" y="855594"/>
                  </a:cubicBezTo>
                  <a:cubicBezTo>
                    <a:pt x="5759852" y="906848"/>
                    <a:pt x="5717832" y="951175"/>
                    <a:pt x="5680431" y="987191"/>
                  </a:cubicBezTo>
                  <a:cubicBezTo>
                    <a:pt x="5633795" y="1031519"/>
                    <a:pt x="5577001" y="1094316"/>
                    <a:pt x="5510509" y="1166348"/>
                  </a:cubicBezTo>
                  <a:cubicBezTo>
                    <a:pt x="5397843" y="1289634"/>
                    <a:pt x="5257472" y="1442934"/>
                    <a:pt x="5121257" y="1556985"/>
                  </a:cubicBezTo>
                  <a:cubicBezTo>
                    <a:pt x="4978116" y="1676115"/>
                    <a:pt x="4860833" y="1734757"/>
                    <a:pt x="4763866" y="1734757"/>
                  </a:cubicBezTo>
                  <a:cubicBezTo>
                    <a:pt x="4749090" y="1734757"/>
                    <a:pt x="4734776" y="1733371"/>
                    <a:pt x="4720924" y="1730601"/>
                  </a:cubicBezTo>
                  <a:cubicBezTo>
                    <a:pt x="4585633" y="1703820"/>
                    <a:pt x="4538997" y="1550059"/>
                    <a:pt x="4489128" y="1387063"/>
                  </a:cubicBezTo>
                  <a:cubicBezTo>
                    <a:pt x="4442954" y="1236072"/>
                    <a:pt x="4418813" y="1081958"/>
                    <a:pt x="4263335" y="977494"/>
                  </a:cubicBezTo>
                  <a:cubicBezTo>
                    <a:pt x="4109169" y="873912"/>
                    <a:pt x="3780422" y="954745"/>
                    <a:pt x="3440333" y="1010362"/>
                  </a:cubicBezTo>
                  <a:cubicBezTo>
                    <a:pt x="3100245" y="1065979"/>
                    <a:pt x="2562688" y="1258131"/>
                    <a:pt x="2222804" y="1311196"/>
                  </a:cubicBezTo>
                  <a:cubicBezTo>
                    <a:pt x="979697" y="1513066"/>
                    <a:pt x="626734" y="1273713"/>
                    <a:pt x="116247" y="971172"/>
                  </a:cubicBezTo>
                  <a:cubicBezTo>
                    <a:pt x="6439" y="799723"/>
                    <a:pt x="-16420" y="690908"/>
                    <a:pt x="9979" y="496270"/>
                  </a:cubicBezTo>
                  <a:cubicBezTo>
                    <a:pt x="45556" y="289166"/>
                    <a:pt x="119774" y="165423"/>
                    <a:pt x="174672" y="0"/>
                  </a:cubicBezTo>
                  <a:lnTo>
                    <a:pt x="248669" y="55572"/>
                  </a:lnTo>
                  <a:cubicBezTo>
                    <a:pt x="180252" y="231475"/>
                    <a:pt x="-152870" y="651658"/>
                    <a:pt x="313900" y="944502"/>
                  </a:cubicBezTo>
                  <a:cubicBezTo>
                    <a:pt x="581322" y="1112278"/>
                    <a:pt x="1112430" y="1259723"/>
                    <a:pt x="1735499" y="1229124"/>
                  </a:cubicBezTo>
                  <a:cubicBezTo>
                    <a:pt x="2358568" y="1198525"/>
                    <a:pt x="3585878" y="748472"/>
                    <a:pt x="4052317" y="760908"/>
                  </a:cubicBezTo>
                  <a:cubicBezTo>
                    <a:pt x="4518756" y="773344"/>
                    <a:pt x="4444040" y="1108986"/>
                    <a:pt x="4534135" y="1303743"/>
                  </a:cubicBezTo>
                  <a:cubicBezTo>
                    <a:pt x="4613736" y="1475815"/>
                    <a:pt x="4613163" y="1689202"/>
                    <a:pt x="4824736" y="1596007"/>
                  </a:cubicBezTo>
                  <a:cubicBezTo>
                    <a:pt x="5036309" y="1502812"/>
                    <a:pt x="5331566" y="1213294"/>
                    <a:pt x="5803572" y="744571"/>
                  </a:cubicBezTo>
                  <a:cubicBezTo>
                    <a:pt x="6030751" y="505386"/>
                    <a:pt x="6334725" y="214691"/>
                    <a:pt x="6697195" y="21469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7072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22A7F03-F3AA-46A2-8427-67785E38DD35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9B5A12-9FE3-4BF4-BCA3-DE13349AE2A7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70">
            <a:extLst>
              <a:ext uri="{FF2B5EF4-FFF2-40B4-BE49-F238E27FC236}">
                <a16:creationId xmlns:a16="http://schemas.microsoft.com/office/drawing/2014/main" id="{0E7A2DE7-B0EB-4D89-B51F-B339A80D12A3}"/>
              </a:ext>
            </a:extLst>
          </p:cNvPr>
          <p:cNvGrpSpPr/>
          <p:nvPr userDrawn="1"/>
        </p:nvGrpSpPr>
        <p:grpSpPr>
          <a:xfrm flipH="1">
            <a:off x="344152" y="5036080"/>
            <a:ext cx="1731984" cy="1655955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094A0EA-32C2-4FCE-9CEF-D07F4E663EC5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FCD5666-07EE-471A-9645-A62C4625D99F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DC3BF4B-2933-40A2-9A5E-02851EB03E44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C61428A-0908-4E6B-AD6C-D85BB75BBED1}"/>
              </a:ext>
            </a:extLst>
          </p:cNvPr>
          <p:cNvSpPr/>
          <p:nvPr userDrawn="1"/>
        </p:nvSpPr>
        <p:spPr>
          <a:xfrm>
            <a:off x="344152" y="372710"/>
            <a:ext cx="11503696" cy="6139485"/>
          </a:xfrm>
          <a:custGeom>
            <a:avLst/>
            <a:gdLst>
              <a:gd name="connsiteX0" fmla="*/ 0 w 11503696"/>
              <a:gd name="connsiteY0" fmla="*/ 0 h 6139485"/>
              <a:gd name="connsiteX1" fmla="*/ 11503696 w 11503696"/>
              <a:gd name="connsiteY1" fmla="*/ 0 h 6139485"/>
              <a:gd name="connsiteX2" fmla="*/ 11503696 w 11503696"/>
              <a:gd name="connsiteY2" fmla="*/ 6139485 h 6139485"/>
              <a:gd name="connsiteX3" fmla="*/ 1614578 w 11503696"/>
              <a:gd name="connsiteY3" fmla="*/ 6139485 h 6139485"/>
              <a:gd name="connsiteX4" fmla="*/ 1614578 w 11503696"/>
              <a:gd name="connsiteY4" fmla="*/ 6045674 h 6139485"/>
              <a:gd name="connsiteX5" fmla="*/ 11409885 w 11503696"/>
              <a:gd name="connsiteY5" fmla="*/ 6045674 h 6139485"/>
              <a:gd name="connsiteX6" fmla="*/ 11409885 w 11503696"/>
              <a:gd name="connsiteY6" fmla="*/ 93811 h 6139485"/>
              <a:gd name="connsiteX7" fmla="*/ 93811 w 11503696"/>
              <a:gd name="connsiteY7" fmla="*/ 93811 h 6139485"/>
              <a:gd name="connsiteX8" fmla="*/ 93811 w 11503696"/>
              <a:gd name="connsiteY8" fmla="*/ 4732690 h 6139485"/>
              <a:gd name="connsiteX9" fmla="*/ 0 w 11503696"/>
              <a:gd name="connsiteY9" fmla="*/ 4732690 h 613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03696" h="6139485">
                <a:moveTo>
                  <a:pt x="0" y="0"/>
                </a:moveTo>
                <a:lnTo>
                  <a:pt x="11503696" y="0"/>
                </a:lnTo>
                <a:lnTo>
                  <a:pt x="11503696" y="6139485"/>
                </a:lnTo>
                <a:lnTo>
                  <a:pt x="1614578" y="6139485"/>
                </a:lnTo>
                <a:lnTo>
                  <a:pt x="1614578" y="6045674"/>
                </a:lnTo>
                <a:lnTo>
                  <a:pt x="11409885" y="6045674"/>
                </a:lnTo>
                <a:lnTo>
                  <a:pt x="11409885" y="93811"/>
                </a:lnTo>
                <a:lnTo>
                  <a:pt x="93811" y="93811"/>
                </a:lnTo>
                <a:lnTo>
                  <a:pt x="93811" y="4732690"/>
                </a:lnTo>
                <a:lnTo>
                  <a:pt x="0" y="47326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154925-98A8-49FD-BE84-A5D751523852}"/>
              </a:ext>
            </a:extLst>
          </p:cNvPr>
          <p:cNvGrpSpPr/>
          <p:nvPr userDrawn="1"/>
        </p:nvGrpSpPr>
        <p:grpSpPr>
          <a:xfrm>
            <a:off x="2625505" y="390548"/>
            <a:ext cx="6940990" cy="4073450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8C91CDE-6BAD-4527-BF49-24910C225FB1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F09EFA3-43DE-4217-8934-EE09CCFF76C5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2FEF42F-6322-4805-ACB9-CCF86FF2EC2B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37BBC54-0319-442D-8813-21F8D3CBA93E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19A0FE2-64B7-4FB7-932D-1C1C721814A8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DC5AD7B-1237-42F4-8F2D-CE51E1DE9459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53F954B-B56F-4C74-BB2F-3EFD86D33340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6BB7BCD-E1FD-4FC1-911C-F1677AECF72E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AA4932-A109-48CB-9ADD-FAC99BBF56CD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130E973-DD56-4040-A1E2-77B9C717C4F9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0077F4-B600-4AB3-99FC-317A184A5F39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924CACD-0AAD-49FD-BEEA-056F417B1016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6B14F1-0A51-40B1-9850-90344DBA01A0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12792E-8BBA-4198-9862-AAF1A518592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B30D7-D00F-4806-8535-0DD010BA12A8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3211A9-A1D8-4A88-A231-C8FD6B3CD266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F90A2A1-DB7A-4ADD-A336-C0A899897908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84C601-1150-4DC7-BE4C-8FFAD69CF64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17C183-800C-44B2-A10B-6CD7DB212DBB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B463A9-F037-4D07-AB8F-67832C4B5F06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1BFF5B3-9D0A-4389-AE81-F31697D3F94A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1AE95C6-FBEF-4EF3-AF61-CEFE6542C273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FE248D1-EDE2-45D9-9489-48B01D515AC4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37FE12F-61A2-4A39-888A-45EA5B16F0AB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F1ECE64-8C0E-4320-8E13-A86BF211CF7F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9720081-671B-49DB-99FB-60DC9E64766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BA558E3-F6D5-4B75-9CA2-C5CB252D77A1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A0E50C2-7228-41D3-8015-B6CD2CD8E77F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D15AC98-1FDE-43F3-AACC-5DEBAA66411D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7CD9AD2-9D37-4DF8-B4A1-B449594033B9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3805199-B19B-422C-AEA2-D4B83419430F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204C61D-5267-4632-A7FC-19FC3BCE7BED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95DC66E-D9C5-4898-98FA-9D8F3362D86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10728E9-C0DF-4A6E-B6BE-F7C5023A113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A9DEC79-1F2C-443B-8FCB-2688DF976041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2C2298D-E437-482E-B27A-ABDB3FAD9C3C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B0F37BC-8100-409A-B374-AC72996873D8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D0E7980-C5ED-4178-A343-622AFE63BFB0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06AD6BB-7EAB-4B9F-9431-AE3A0E441C86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E9672A5-3B8C-473B-B7D8-368EBC94365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18E37DB-F496-4480-8290-5D6E60A00CDE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AB47507-F967-44EC-A5FB-C8C98F7B72C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00FD410-4422-4853-8CF2-7765579321A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19F867A-2EA9-4C17-8B69-08FBE9406B24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E7EB23F-040C-4C04-992D-DEEC3DDF9646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B8056E7-64B7-4A90-8DBE-DFA2E40D8C58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B4A4FEF-BF52-476D-95DA-A5FE4EF0C2D5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D4AC724-0710-41AC-BC5A-9F6021B60AD9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58831DF-19F7-43DF-B74F-EF6F2411EEED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A48570B-6254-4954-8AEF-1215A4E3A29C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53CDFA-F467-4446-B948-A6788A493FCB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99F739A-9C1B-4184-98E2-1F7E0A6CD3FF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6E7C7DB-D3DE-4D04-995F-80CE4C25CE0F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97A0B91-520A-402A-92D5-FDF458961DC1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2F5581C-BCA5-4975-8852-FBE8D00260DF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FA8726E-FB66-4462-9B7F-F224014808FA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C6E05C1-7196-43A1-9D4B-7BB2A910334B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31B1945-8C01-42F9-A54C-B10E0E9DCE5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0E66E5F-BA19-4BAE-868B-FBDEB0A32118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3822183-F13C-40BC-B1EF-661E0F9C0B80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C6BC41A-C754-47A6-A7C3-041FF2AFC4B4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998591A-F0FA-4218-8E1C-A127C582468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BC3CFDD-CDDA-48D7-8802-600BEB20680B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976587A-75D8-4368-A704-B51538DFAAB4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57D7DF6-6376-4F98-9783-E979290698FE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3F08996-F6BC-471B-8DA1-91FB5B4E5811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DF9726D-82FC-471F-B3D4-B3275A920DB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08DC81D-6EFB-4ABA-8588-C42B15B74E9D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A540873-9649-4364-831A-169FE6D70D1C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0CEE641-71FE-454C-850C-CF465A8A0029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355FB15-BA55-4187-B76C-421E9EB58DB6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910B5D6-A46D-49C1-89DE-7F86043D0397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01E19FD-1EC6-4B4B-973F-6559EADD511C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4798BEB-5D51-4940-ABC1-FAAF87FC23E0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96073AC-3676-4C0B-94F0-5986BB70135F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65FB97D-B091-485B-B799-6C8DE0190025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1C20BC4-A916-4DDC-8936-A8315FA59FF6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F5578A3-4E06-4052-9E52-9EB5932AEA51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F60E2FC-2A9B-4B76-B05B-CF7523FB7F54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C614F6E-1A17-4D35-BCE8-73FE500E3DBD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FF8254D-116A-4FC9-A54A-07C31FA305B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F5DA3DE-66F6-4DFD-8CE2-6CCAF95CC577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E52D5D5-347D-487A-8C2B-7D1C660124F7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2F63099-2D14-4726-A595-4876CB924AF4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8761FFF-434D-4978-A841-96F305F32863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0F2148B-5EAA-4492-9F12-E2B308A1176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DB8B036-ACDD-45A4-9308-37EC91174E55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1F6E1E7-DABF-40B4-A052-3730DDD83BD1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4ACE5B3-1470-46E4-9C10-E245B65B8570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CB2F1A6-2752-440E-AB15-3F14DFE2DD81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BE669B1-E88E-4B6A-A83E-253B1B88B2B4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CFF4C8C-9870-4838-BD0D-A654CE49D0EA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AACCC24-AEE0-46A5-B519-EF588F9097DD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631B429-A68F-49E6-8E9F-79D7F177D226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5482D0F-70F7-409F-85E9-D5590B1384DF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75A44F9-311B-451E-8525-214059E96D4A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9877BEC-8A1C-4EC8-9079-02EC361029D8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EA42593-62EB-4363-9969-06334A973EF9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2374167-1477-49C7-9CE6-F0C146DEC82E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4DAF343-D04D-4750-906E-848054239086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3F321A1-72F9-46FE-95AA-8A2F2F9C82DB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ECAFE3E-CEB7-4684-BD30-2DF163C0ADCD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874871D-2084-4D38-8449-B2E3A6CEC00B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30D0EFC-668C-4981-8120-EECB79302A7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867EFAE-029B-4B93-B625-9BBDFFEBD26F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04497FB-E09A-4565-B5FC-9BFB825D6D77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EC77FEE-3DD5-4BD7-B380-74CA59C7A7A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234A9F-443F-4997-8CC7-F8253CF309B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DEF0C87-8BC3-4982-B290-A78AF4735D39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CC58814-A439-43FB-8E44-109D118C3650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1063A58-BB9E-4146-8675-CC1358708B78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5432A5D-49B2-4F3E-9B03-E5D6F54C4F3E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자유형: 도형 71">
            <a:extLst>
              <a:ext uri="{FF2B5EF4-FFF2-40B4-BE49-F238E27FC236}">
                <a16:creationId xmlns:a16="http://schemas.microsoft.com/office/drawing/2014/main" id="{2A49B234-4043-4882-9511-A782AE39971F}"/>
              </a:ext>
            </a:extLst>
          </p:cNvPr>
          <p:cNvSpPr/>
          <p:nvPr userDrawn="1"/>
        </p:nvSpPr>
        <p:spPr>
          <a:xfrm flipH="1">
            <a:off x="11070076" y="5934426"/>
            <a:ext cx="768849" cy="681342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B66C5-532B-4BA1-A4C2-ED9DFB4BC247}"/>
              </a:ext>
            </a:extLst>
          </p:cNvPr>
          <p:cNvSpPr/>
          <p:nvPr userDrawn="1"/>
        </p:nvSpPr>
        <p:spPr>
          <a:xfrm>
            <a:off x="353074" y="6624536"/>
            <a:ext cx="11485852" cy="97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BFCFFB-F4D3-48F3-9731-232CD11C7A62}"/>
              </a:ext>
            </a:extLst>
          </p:cNvPr>
          <p:cNvSpPr/>
          <p:nvPr userDrawn="1"/>
        </p:nvSpPr>
        <p:spPr>
          <a:xfrm>
            <a:off x="1966786" y="595265"/>
            <a:ext cx="9675969" cy="5667470"/>
          </a:xfrm>
          <a:custGeom>
            <a:avLst/>
            <a:gdLst>
              <a:gd name="connsiteX0" fmla="*/ 0 w 9675969"/>
              <a:gd name="connsiteY0" fmla="*/ 0 h 5667470"/>
              <a:gd name="connsiteX1" fmla="*/ 9675969 w 9675969"/>
              <a:gd name="connsiteY1" fmla="*/ 0 h 5667470"/>
              <a:gd name="connsiteX2" fmla="*/ 9675969 w 9675969"/>
              <a:gd name="connsiteY2" fmla="*/ 5667470 h 5667470"/>
              <a:gd name="connsiteX3" fmla="*/ 97402 w 9675969"/>
              <a:gd name="connsiteY3" fmla="*/ 5667470 h 5667470"/>
              <a:gd name="connsiteX4" fmla="*/ 97402 w 9675969"/>
              <a:gd name="connsiteY4" fmla="*/ 5583705 h 5667470"/>
              <a:gd name="connsiteX5" fmla="*/ 9592204 w 9675969"/>
              <a:gd name="connsiteY5" fmla="*/ 5583705 h 5667470"/>
              <a:gd name="connsiteX6" fmla="*/ 9592204 w 9675969"/>
              <a:gd name="connsiteY6" fmla="*/ 83765 h 5667470"/>
              <a:gd name="connsiteX7" fmla="*/ 83765 w 9675969"/>
              <a:gd name="connsiteY7" fmla="*/ 83765 h 5667470"/>
              <a:gd name="connsiteX8" fmla="*/ 83765 w 9675969"/>
              <a:gd name="connsiteY8" fmla="*/ 3424474 h 5667470"/>
              <a:gd name="connsiteX9" fmla="*/ 0 w 9675969"/>
              <a:gd name="connsiteY9" fmla="*/ 3424474 h 566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75969" h="5667470">
                <a:moveTo>
                  <a:pt x="0" y="0"/>
                </a:moveTo>
                <a:lnTo>
                  <a:pt x="9675969" y="0"/>
                </a:lnTo>
                <a:lnTo>
                  <a:pt x="9675969" y="5667470"/>
                </a:lnTo>
                <a:lnTo>
                  <a:pt x="97402" y="5667470"/>
                </a:lnTo>
                <a:lnTo>
                  <a:pt x="97402" y="5583705"/>
                </a:lnTo>
                <a:lnTo>
                  <a:pt x="9592204" y="5583705"/>
                </a:lnTo>
                <a:lnTo>
                  <a:pt x="9592204" y="83765"/>
                </a:lnTo>
                <a:lnTo>
                  <a:pt x="83765" y="83765"/>
                </a:lnTo>
                <a:lnTo>
                  <a:pt x="83765" y="3424474"/>
                </a:lnTo>
                <a:lnTo>
                  <a:pt x="0" y="34244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aphic 70">
            <a:extLst>
              <a:ext uri="{FF2B5EF4-FFF2-40B4-BE49-F238E27FC236}">
                <a16:creationId xmlns:a16="http://schemas.microsoft.com/office/drawing/2014/main" id="{0006C776-2F6E-4795-A504-2C728D18AB23}"/>
              </a:ext>
            </a:extLst>
          </p:cNvPr>
          <p:cNvGrpSpPr/>
          <p:nvPr userDrawn="1"/>
        </p:nvGrpSpPr>
        <p:grpSpPr>
          <a:xfrm flipH="1">
            <a:off x="1966786" y="3881925"/>
            <a:ext cx="2331651" cy="2229298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8B14671-BDCE-456F-BCEB-6EBE8A5392A4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E27BC9E-87DB-494D-8748-79AC9DFDBBA8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1A2ED31-0FD2-4C41-9BB5-6C6550CA6C98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aphic 25">
            <a:extLst>
              <a:ext uri="{FF2B5EF4-FFF2-40B4-BE49-F238E27FC236}">
                <a16:creationId xmlns:a16="http://schemas.microsoft.com/office/drawing/2014/main" id="{6D67C087-C6DD-42B1-8C43-88BCD548F633}"/>
              </a:ext>
            </a:extLst>
          </p:cNvPr>
          <p:cNvGrpSpPr/>
          <p:nvPr userDrawn="1"/>
        </p:nvGrpSpPr>
        <p:grpSpPr>
          <a:xfrm>
            <a:off x="342288" y="5278574"/>
            <a:ext cx="1920177" cy="1275995"/>
            <a:chOff x="342288" y="5278574"/>
            <a:chExt cx="1920177" cy="127599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CD70BF-BA61-4DDC-8CB5-EE72ED9468C1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9F29BA9-7248-4B07-8F48-8AEAD8E18D52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364B3-7AF3-4796-9273-3B2BDA702A80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B99173D-9F65-4E1F-B7A2-F354980E356C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2593383-ABF0-4059-AADC-8F43DE076CCE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812C8C3-30C0-48BF-91A5-293F79BBA34C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9EC095-18BF-4201-A829-FA6E277380D3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F101D20-2CAA-4779-93F7-54990D9D9FD5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765983-F416-435E-B895-E419C51F41E5}"/>
              </a:ext>
            </a:extLst>
          </p:cNvPr>
          <p:cNvSpPr/>
          <p:nvPr userDrawn="1"/>
        </p:nvSpPr>
        <p:spPr>
          <a:xfrm>
            <a:off x="0" y="1916832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CB263460-35EC-4CE8-AC5A-B898C1D252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6832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3E23B1-5B7D-4C32-B584-7C37DA2AB6D9}"/>
              </a:ext>
            </a:extLst>
          </p:cNvPr>
          <p:cNvSpPr/>
          <p:nvPr userDrawn="1"/>
        </p:nvSpPr>
        <p:spPr>
          <a:xfrm>
            <a:off x="0" y="1724049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8ED82C6-2007-4B24-BF0B-012699BE95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20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20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2 w 7219949"/>
              <a:gd name="connsiteY427" fmla="*/ 2753886 h 6791323"/>
              <a:gd name="connsiteX428" fmla="*/ 5888551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1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6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4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10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7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3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2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8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1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8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90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6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8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5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4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5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4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8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4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4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2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4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100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8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1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5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3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1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1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5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4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1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2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2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80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900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3 w 7219949"/>
              <a:gd name="connsiteY847" fmla="*/ 3495306 h 6791323"/>
              <a:gd name="connsiteX848" fmla="*/ 5767939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60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40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4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40 w 7219949"/>
              <a:gd name="connsiteY912" fmla="*/ 4077587 h 6791323"/>
              <a:gd name="connsiteX913" fmla="*/ 5798288 w 7219949"/>
              <a:gd name="connsiteY913" fmla="*/ 3896929 h 6791323"/>
              <a:gd name="connsiteX914" fmla="*/ 5786159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9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6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6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2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4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5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8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2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4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5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90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8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1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59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8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2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4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5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1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2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1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9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4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5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1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1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7 w 7219949"/>
              <a:gd name="connsiteY1280" fmla="*/ 6322732 h 6791323"/>
              <a:gd name="connsiteX1281" fmla="*/ 3911563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1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9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2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5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5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6 w 7219949"/>
              <a:gd name="connsiteY1359" fmla="*/ 6429900 h 6791323"/>
              <a:gd name="connsiteX1360" fmla="*/ 3445895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49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5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3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3 w 7219949"/>
              <a:gd name="connsiteY1409" fmla="*/ 6363558 h 6791323"/>
              <a:gd name="connsiteX1410" fmla="*/ 3428552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2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9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49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6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4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6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40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10 w 7219949"/>
              <a:gd name="connsiteY1472" fmla="*/ 6279893 h 6791323"/>
              <a:gd name="connsiteX1473" fmla="*/ 3245705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3 w 7219949"/>
              <a:gd name="connsiteY1496" fmla="*/ 6593704 h 6791323"/>
              <a:gd name="connsiteX1497" fmla="*/ 3148560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20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20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1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8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4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7" y="2810066"/>
                  <a:pt x="5963026" y="2805700"/>
                </a:cubicBezTo>
                <a:cubicBezTo>
                  <a:pt x="5957468" y="2801334"/>
                  <a:pt x="5949211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9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7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2" y="2753886"/>
                </a:cubicBezTo>
                <a:cubicBezTo>
                  <a:pt x="5897292" y="2751557"/>
                  <a:pt x="5894433" y="2749520"/>
                  <a:pt x="5888551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3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1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7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8" y="2666885"/>
                  <a:pt x="5772678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5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1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6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3" y="2699497"/>
                  <a:pt x="5795182" y="2691056"/>
                  <a:pt x="5789137" y="2687566"/>
                </a:cubicBezTo>
                <a:cubicBezTo>
                  <a:pt x="5780395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4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80" y="2482121"/>
                  <a:pt x="5491984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1" y="2419272"/>
                  <a:pt x="5395810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2" y="2351182"/>
                  <a:pt x="5301417" y="2343903"/>
                  <a:pt x="5292837" y="2337793"/>
                </a:cubicBezTo>
                <a:cubicBezTo>
                  <a:pt x="5290138" y="2335464"/>
                  <a:pt x="5284254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3" y="2343028"/>
                  <a:pt x="5310486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3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2" y="2266485"/>
                </a:cubicBezTo>
                <a:cubicBezTo>
                  <a:pt x="5200712" y="2266485"/>
                  <a:pt x="5200712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8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1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8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4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59" y="2043011"/>
                  <a:pt x="4886177" y="2049413"/>
                  <a:pt x="4894760" y="2055525"/>
                </a:cubicBezTo>
                <a:cubicBezTo>
                  <a:pt x="4900481" y="2059599"/>
                  <a:pt x="4906202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90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500" y="2173962"/>
                  <a:pt x="5066220" y="2178038"/>
                  <a:pt x="5071616" y="2182696"/>
                </a:cubicBezTo>
                <a:cubicBezTo>
                  <a:pt x="5094501" y="2198992"/>
                  <a:pt x="5120242" y="2217323"/>
                  <a:pt x="5143126" y="2233620"/>
                </a:cubicBezTo>
                <a:cubicBezTo>
                  <a:pt x="5143288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2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8" y="2431214"/>
                  <a:pt x="5422471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6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8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5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4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4" y="2712220"/>
                  <a:pt x="5792514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5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4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2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8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6" y="3437442"/>
                  <a:pt x="6060736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6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4" y="3399311"/>
                </a:cubicBezTo>
                <a:cubicBezTo>
                  <a:pt x="5998060" y="3401424"/>
                  <a:pt x="6000877" y="3403536"/>
                  <a:pt x="6006508" y="3407760"/>
                </a:cubicBezTo>
                <a:cubicBezTo>
                  <a:pt x="6014957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6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3" y="3058034"/>
                  <a:pt x="5541288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9" y="3228111"/>
                  <a:pt x="5802547" y="3243846"/>
                </a:cubicBezTo>
                <a:cubicBezTo>
                  <a:pt x="5808180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3" y="3353050"/>
                  <a:pt x="5955773" y="3362880"/>
                </a:cubicBezTo>
                <a:cubicBezTo>
                  <a:pt x="5961405" y="3367106"/>
                  <a:pt x="5967038" y="3371331"/>
                  <a:pt x="5969854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2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4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3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1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2" y="2992976"/>
                  <a:pt x="5464100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5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8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1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5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5" y="3196651"/>
                </a:cubicBezTo>
                <a:cubicBezTo>
                  <a:pt x="5563464" y="3195486"/>
                  <a:pt x="5557833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4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3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7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2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70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9" y="3237904"/>
                  <a:pt x="5674136" y="3234843"/>
                  <a:pt x="5671321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1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20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5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6" y="3046184"/>
                  <a:pt x="5407200" y="3040063"/>
                  <a:pt x="5399307" y="3032777"/>
                </a:cubicBezTo>
                <a:cubicBezTo>
                  <a:pt x="5390859" y="3026438"/>
                  <a:pt x="5383520" y="3018204"/>
                  <a:pt x="5378994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9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1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2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1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9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2" y="2920086"/>
                </a:cubicBezTo>
                <a:cubicBezTo>
                  <a:pt x="5165412" y="2920086"/>
                  <a:pt x="5164857" y="2921035"/>
                  <a:pt x="5164857" y="2921035"/>
                </a:cubicBezTo>
                <a:cubicBezTo>
                  <a:pt x="5185125" y="2934874"/>
                  <a:pt x="5196435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9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1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80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5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900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100" y="3199985"/>
                  <a:pt x="5352811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10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3" y="3495306"/>
                </a:cubicBezTo>
                <a:cubicBezTo>
                  <a:pt x="5747625" y="3504188"/>
                  <a:pt x="5756074" y="3510526"/>
                  <a:pt x="5767939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60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3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2" y="3533567"/>
                  <a:pt x="5733600" y="3539904"/>
                </a:cubicBezTo>
                <a:cubicBezTo>
                  <a:pt x="5738677" y="3545078"/>
                  <a:pt x="5748236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6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40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6" y="3738703"/>
                  <a:pt x="5915940" y="3740815"/>
                </a:cubicBezTo>
                <a:cubicBezTo>
                  <a:pt x="5926650" y="3750213"/>
                  <a:pt x="5933991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9" y="3778067"/>
                  <a:pt x="5934124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5" y="3788413"/>
                  <a:pt x="5947650" y="3790525"/>
                  <a:pt x="5953283" y="3794750"/>
                </a:cubicBezTo>
                <a:cubicBezTo>
                  <a:pt x="5966254" y="3807210"/>
                  <a:pt x="5982554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60" y="3854118"/>
                  <a:pt x="6040029" y="3861187"/>
                  <a:pt x="6051294" y="3869637"/>
                </a:cubicBezTo>
                <a:cubicBezTo>
                  <a:pt x="6080564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9" y="4085991"/>
                  <a:pt x="6020840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9" y="3884415"/>
                </a:lnTo>
                <a:lnTo>
                  <a:pt x="5776155" y="3893232"/>
                </a:lnTo>
                <a:cubicBezTo>
                  <a:pt x="5765637" y="3898782"/>
                  <a:pt x="5755479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1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9" y="3898424"/>
                </a:cubicBezTo>
                <a:lnTo>
                  <a:pt x="5666613" y="3907431"/>
                </a:lnTo>
                <a:cubicBezTo>
                  <a:pt x="5687013" y="3931590"/>
                  <a:pt x="5705560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5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6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7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80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9" y="4551893"/>
                  <a:pt x="6005102" y="4582192"/>
                </a:cubicBezTo>
                <a:cubicBezTo>
                  <a:pt x="6012524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2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9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3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8" y="5040217"/>
                  <a:pt x="5796720" y="5044362"/>
                  <a:pt x="5802054" y="5049059"/>
                </a:cubicBezTo>
                <a:cubicBezTo>
                  <a:pt x="5812104" y="5059353"/>
                  <a:pt x="5819486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4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40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6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7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5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7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7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2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6" y="5155870"/>
                </a:cubicBezTo>
                <a:cubicBezTo>
                  <a:pt x="5752320" y="5146474"/>
                  <a:pt x="5741655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2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4" y="5118428"/>
                </a:cubicBezTo>
                <a:cubicBezTo>
                  <a:pt x="5702677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3" y="5152833"/>
                  <a:pt x="5703682" y="5142540"/>
                  <a:pt x="5695682" y="5135494"/>
                </a:cubicBezTo>
                <a:cubicBezTo>
                  <a:pt x="5690350" y="5130796"/>
                  <a:pt x="5687067" y="5129346"/>
                  <a:pt x="5685835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6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8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2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7" y="5329843"/>
                  <a:pt x="5366272" y="5354779"/>
                </a:cubicBezTo>
                <a:cubicBezTo>
                  <a:pt x="5352903" y="5363187"/>
                  <a:pt x="5340496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90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1" y="5240690"/>
                  <a:pt x="5043432" y="5239603"/>
                </a:cubicBezTo>
                <a:cubicBezTo>
                  <a:pt x="5090254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4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2" y="5615739"/>
                  <a:pt x="5075145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90" y="5576961"/>
                  <a:pt x="4983606" y="5571014"/>
                </a:cubicBezTo>
                <a:cubicBezTo>
                  <a:pt x="4929804" y="5522088"/>
                  <a:pt x="4855991" y="5518393"/>
                  <a:pt x="4802190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8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6" y="5212758"/>
                  <a:pt x="4411621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2" y="5173781"/>
                  <a:pt x="4364278" y="5167461"/>
                </a:cubicBezTo>
                <a:cubicBezTo>
                  <a:pt x="4355816" y="5161142"/>
                  <a:pt x="4345754" y="5150614"/>
                  <a:pt x="4335459" y="5147443"/>
                </a:cubicBezTo>
                <a:cubicBezTo>
                  <a:pt x="4328597" y="5145331"/>
                  <a:pt x="4327607" y="5140075"/>
                  <a:pt x="4321967" y="5135861"/>
                </a:cubicBezTo>
                <a:cubicBezTo>
                  <a:pt x="4288118" y="5110580"/>
                  <a:pt x="4251448" y="5083194"/>
                  <a:pt x="4214778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6" y="5066300"/>
                  <a:pt x="4207446" y="5068406"/>
                </a:cubicBezTo>
                <a:cubicBezTo>
                  <a:pt x="4224371" y="5081047"/>
                  <a:pt x="4241296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2" y="5116854"/>
                </a:cubicBezTo>
                <a:cubicBezTo>
                  <a:pt x="4268282" y="5116854"/>
                  <a:pt x="4268282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8" y="5045206"/>
                  <a:pt x="4157427" y="5043100"/>
                  <a:pt x="4157427" y="5043100"/>
                </a:cubicBezTo>
                <a:cubicBezTo>
                  <a:pt x="4142334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4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1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5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9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7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1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80" y="5233533"/>
                  <a:pt x="4280710" y="5234590"/>
                  <a:pt x="4283531" y="5236698"/>
                </a:cubicBezTo>
                <a:cubicBezTo>
                  <a:pt x="4291993" y="5243017"/>
                  <a:pt x="4296414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20" y="5311461"/>
                  <a:pt x="4378592" y="5316731"/>
                  <a:pt x="4384234" y="5320945"/>
                </a:cubicBezTo>
                <a:cubicBezTo>
                  <a:pt x="4387056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1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1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2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1" y="5757062"/>
                </a:lnTo>
                <a:lnTo>
                  <a:pt x="4937260" y="5780871"/>
                </a:lnTo>
                <a:cubicBezTo>
                  <a:pt x="4927476" y="5788189"/>
                  <a:pt x="4925814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3" y="6154695"/>
                  <a:pt x="4446584" y="6173472"/>
                  <a:pt x="4397069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7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3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4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8" y="6162383"/>
                  <a:pt x="4233263" y="6164269"/>
                  <a:pt x="4241645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3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5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4" y="6438925"/>
                  <a:pt x="4313571" y="6422687"/>
                </a:cubicBezTo>
                <a:cubicBezTo>
                  <a:pt x="4305191" y="6403478"/>
                  <a:pt x="4288685" y="6382384"/>
                  <a:pt x="4311838" y="6366653"/>
                </a:cubicBezTo>
                <a:cubicBezTo>
                  <a:pt x="4331411" y="6352012"/>
                  <a:pt x="4349577" y="6363899"/>
                  <a:pt x="4362501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1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5" y="6544975"/>
                  <a:pt x="4160845" y="6556065"/>
                  <a:pt x="4167307" y="6567157"/>
                </a:cubicBezTo>
                <a:cubicBezTo>
                  <a:pt x="4172810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1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3" y="6344261"/>
                  <a:pt x="3975519" y="6373039"/>
                  <a:pt x="3948711" y="6324618"/>
                </a:cubicBezTo>
                <a:cubicBezTo>
                  <a:pt x="3947751" y="6320559"/>
                  <a:pt x="3944168" y="6321646"/>
                  <a:pt x="3940587" y="6322732"/>
                </a:cubicBezTo>
                <a:cubicBezTo>
                  <a:pt x="3883277" y="6340131"/>
                  <a:pt x="3874710" y="6368836"/>
                  <a:pt x="3911563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1" y="6603188"/>
                </a:cubicBezTo>
                <a:cubicBezTo>
                  <a:pt x="3935708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9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3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9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1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1" y="6448229"/>
                  <a:pt x="3611929" y="6438507"/>
                  <a:pt x="3602138" y="6427960"/>
                </a:cubicBezTo>
                <a:cubicBezTo>
                  <a:pt x="3599690" y="6425323"/>
                  <a:pt x="3599690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2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2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5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9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5" y="6660874"/>
                  <a:pt x="3742695" y="6654731"/>
                  <a:pt x="3733131" y="6646757"/>
                </a:cubicBezTo>
                <a:lnTo>
                  <a:pt x="3643075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6" y="6429900"/>
                </a:lnTo>
                <a:lnTo>
                  <a:pt x="3445895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1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40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0" y="6315787"/>
                  <a:pt x="3343145" y="6320072"/>
                  <a:pt x="3338249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9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5" y="6166978"/>
                  <a:pt x="3194900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2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5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3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9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1" y="6376743"/>
                  <a:pt x="3449146" y="6371469"/>
                  <a:pt x="3441803" y="6363558"/>
                </a:cubicBezTo>
                <a:cubicBezTo>
                  <a:pt x="3436908" y="6358285"/>
                  <a:pt x="3432385" y="6358121"/>
                  <a:pt x="3428552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20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2" y="6275721"/>
                </a:cubicBezTo>
                <a:cubicBezTo>
                  <a:pt x="3350227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8" y="6207827"/>
                  <a:pt x="3289355" y="6200905"/>
                </a:cubicBezTo>
                <a:cubicBezTo>
                  <a:pt x="3277436" y="6181787"/>
                  <a:pt x="3274989" y="6179149"/>
                  <a:pt x="3261739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6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69" y="6011386"/>
                  <a:pt x="3112750" y="6005949"/>
                </a:cubicBezTo>
                <a:cubicBezTo>
                  <a:pt x="3104023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49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6" y="5976953"/>
                </a:cubicBezTo>
                <a:cubicBezTo>
                  <a:pt x="3066720" y="5983051"/>
                  <a:pt x="3067092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6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4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6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4" y="6067279"/>
                  <a:pt x="3093904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0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40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4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0" y="6214626"/>
                  <a:pt x="3202607" y="6248741"/>
                  <a:pt x="3218410" y="6279893"/>
                </a:cubicBezTo>
                <a:cubicBezTo>
                  <a:pt x="3226124" y="6292913"/>
                  <a:pt x="3235914" y="6303460"/>
                  <a:pt x="3245705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3" y="6593704"/>
                </a:cubicBezTo>
                <a:cubicBezTo>
                  <a:pt x="3253020" y="6661989"/>
                  <a:pt x="3199222" y="6613060"/>
                  <a:pt x="3148560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71" r:id="rId17"/>
    <p:sldLayoutId id="214748367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63597ADB-31FC-4FD3-9958-2369A5CB1732}"/>
              </a:ext>
            </a:extLst>
          </p:cNvPr>
          <p:cNvGrpSpPr/>
          <p:nvPr/>
        </p:nvGrpSpPr>
        <p:grpSpPr>
          <a:xfrm>
            <a:off x="5155386" y="1343402"/>
            <a:ext cx="940614" cy="712500"/>
            <a:chOff x="5532245" y="2042398"/>
            <a:chExt cx="940614" cy="712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9200000" lon="0" rev="0"/>
            </a:camera>
            <a:lightRig rig="threePt" dir="t"/>
          </a:scene3d>
        </p:grpSpPr>
        <p:sp>
          <p:nvSpPr>
            <p:cNvPr id="55" name="Rectangle 36">
              <a:extLst>
                <a:ext uri="{FF2B5EF4-FFF2-40B4-BE49-F238E27FC236}">
                  <a16:creationId xmlns:a16="http://schemas.microsoft.com/office/drawing/2014/main" id="{F01EE06F-50BC-4C4E-AE0E-0ADB5C7D0208}"/>
                </a:ext>
              </a:extLst>
            </p:cNvPr>
            <p:cNvSpPr/>
            <p:nvPr/>
          </p:nvSpPr>
          <p:spPr>
            <a:xfrm rot="4500000">
              <a:off x="5649057" y="1957236"/>
              <a:ext cx="700659" cy="880709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>
              <a:bevelT w="0" h="95250"/>
              <a:bevelB w="0" h="25400"/>
              <a:contourClr>
                <a:schemeClr val="accent3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Rectangle 14">
              <a:extLst>
                <a:ext uri="{FF2B5EF4-FFF2-40B4-BE49-F238E27FC236}">
                  <a16:creationId xmlns:a16="http://schemas.microsoft.com/office/drawing/2014/main" id="{607CAE4B-572F-4A8F-9177-3D03FF75182A}"/>
                </a:ext>
              </a:extLst>
            </p:cNvPr>
            <p:cNvSpPr/>
            <p:nvPr/>
          </p:nvSpPr>
          <p:spPr>
            <a:xfrm rot="4500000">
              <a:off x="5646302" y="1928341"/>
              <a:ext cx="712500" cy="940614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p3d>
              <a:bevelT w="0" h="95250"/>
              <a:bevelB w="0" h="25400"/>
              <a:contourClr>
                <a:schemeClr val="accent3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03B308-AC9F-4968-9059-5C4BD16CFEE8}"/>
              </a:ext>
            </a:extLst>
          </p:cNvPr>
          <p:cNvGrpSpPr/>
          <p:nvPr/>
        </p:nvGrpSpPr>
        <p:grpSpPr>
          <a:xfrm>
            <a:off x="1510528" y="1366070"/>
            <a:ext cx="3431329" cy="3431329"/>
            <a:chOff x="1510528" y="1366070"/>
            <a:chExt cx="3431329" cy="34313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9709B60-FE59-4981-8D4B-14C5DD603CC4}"/>
                </a:ext>
              </a:extLst>
            </p:cNvPr>
            <p:cNvSpPr/>
            <p:nvPr/>
          </p:nvSpPr>
          <p:spPr>
            <a:xfrm>
              <a:off x="1510528" y="1366070"/>
              <a:ext cx="3431329" cy="3431329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085A5EF-FD0C-4223-BDC5-E3A714361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9854" y="1388027"/>
              <a:ext cx="3411797" cy="3337560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85DAD4-FE0F-4BE0-91CE-FDD65CE71A67}"/>
              </a:ext>
            </a:extLst>
          </p:cNvPr>
          <p:cNvGrpSpPr/>
          <p:nvPr/>
        </p:nvGrpSpPr>
        <p:grpSpPr>
          <a:xfrm>
            <a:off x="8851691" y="3742138"/>
            <a:ext cx="2515051" cy="2033381"/>
            <a:chOff x="8851691" y="3742138"/>
            <a:chExt cx="2515051" cy="2033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5828B5F-1FB8-4571-9AA4-B49C9EDBE8C6}"/>
                </a:ext>
              </a:extLst>
            </p:cNvPr>
            <p:cNvSpPr/>
            <p:nvPr/>
          </p:nvSpPr>
          <p:spPr>
            <a:xfrm>
              <a:off x="8851691" y="3742138"/>
              <a:ext cx="2501423" cy="2033381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8B561DF-D205-430D-AE0C-16748CCD695B}"/>
                </a:ext>
              </a:extLst>
            </p:cNvPr>
            <p:cNvSpPr/>
            <p:nvPr/>
          </p:nvSpPr>
          <p:spPr>
            <a:xfrm>
              <a:off x="8851691" y="4222145"/>
              <a:ext cx="1229006" cy="1229348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5EB0314-F3C5-47FC-A926-939170B553FE}"/>
                </a:ext>
              </a:extLst>
            </p:cNvPr>
            <p:cNvSpPr/>
            <p:nvPr/>
          </p:nvSpPr>
          <p:spPr>
            <a:xfrm>
              <a:off x="9295730" y="4230177"/>
              <a:ext cx="1386621" cy="1393929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C8C5355-A174-4DBD-995A-B5C2BD28B14B}"/>
                </a:ext>
              </a:extLst>
            </p:cNvPr>
            <p:cNvSpPr/>
            <p:nvPr/>
          </p:nvSpPr>
          <p:spPr>
            <a:xfrm>
              <a:off x="9450699" y="4367989"/>
              <a:ext cx="532569" cy="691021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B602B13-5606-404C-B413-74EF9B13AFE8}"/>
                </a:ext>
              </a:extLst>
            </p:cNvPr>
            <p:cNvSpPr/>
            <p:nvPr/>
          </p:nvSpPr>
          <p:spPr>
            <a:xfrm>
              <a:off x="9467038" y="4371471"/>
              <a:ext cx="566871" cy="716446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2A1DC7A-524B-4441-AA7E-C0C0072167FF}"/>
                </a:ext>
              </a:extLst>
            </p:cNvPr>
            <p:cNvSpPr/>
            <p:nvPr/>
          </p:nvSpPr>
          <p:spPr>
            <a:xfrm>
              <a:off x="9458264" y="3742138"/>
              <a:ext cx="1908478" cy="1041671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E6F271-4A64-4481-A4FC-9888618154A9}"/>
                </a:ext>
              </a:extLst>
            </p:cNvPr>
            <p:cNvSpPr/>
            <p:nvPr/>
          </p:nvSpPr>
          <p:spPr>
            <a:xfrm>
              <a:off x="9291574" y="5451032"/>
              <a:ext cx="4617" cy="1846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B1B7B1F-1FBE-4236-9ED0-1AB9B6EB763B}"/>
                </a:ext>
              </a:extLst>
            </p:cNvPr>
            <p:cNvSpPr/>
            <p:nvPr/>
          </p:nvSpPr>
          <p:spPr>
            <a:xfrm>
              <a:off x="9435995" y="4483345"/>
              <a:ext cx="533731" cy="580716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accent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96292BA-B17F-4EB9-82C5-31C1BE82276B}"/>
              </a:ext>
            </a:extLst>
          </p:cNvPr>
          <p:cNvSpPr/>
          <p:nvPr/>
        </p:nvSpPr>
        <p:spPr>
          <a:xfrm>
            <a:off x="1084581" y="1828887"/>
            <a:ext cx="8250226" cy="4805599"/>
          </a:xfrm>
          <a:custGeom>
            <a:avLst/>
            <a:gdLst>
              <a:gd name="connsiteX0" fmla="*/ 3730026 w 8250226"/>
              <a:gd name="connsiteY0" fmla="*/ 1908809 h 4805599"/>
              <a:gd name="connsiteX1" fmla="*/ 4016728 w 8250226"/>
              <a:gd name="connsiteY1" fmla="*/ 2000249 h 4805599"/>
              <a:gd name="connsiteX2" fmla="*/ 4061495 w 8250226"/>
              <a:gd name="connsiteY2" fmla="*/ 2121217 h 4805599"/>
              <a:gd name="connsiteX3" fmla="*/ 3408080 w 8250226"/>
              <a:gd name="connsiteY3" fmla="*/ 2526029 h 4805599"/>
              <a:gd name="connsiteX4" fmla="*/ 3236569 w 8250226"/>
              <a:gd name="connsiteY4" fmla="*/ 2566330 h 4805599"/>
              <a:gd name="connsiteX5" fmla="*/ 3234726 w 8250226"/>
              <a:gd name="connsiteY5" fmla="*/ 2567940 h 4805599"/>
              <a:gd name="connsiteX6" fmla="*/ 2116491 w 8250226"/>
              <a:gd name="connsiteY6" fmla="*/ 2750820 h 4805599"/>
              <a:gd name="connsiteX7" fmla="*/ 1531656 w 8250226"/>
              <a:gd name="connsiteY7" fmla="*/ 2836545 h 4805599"/>
              <a:gd name="connsiteX8" fmla="*/ 1529794 w 8250226"/>
              <a:gd name="connsiteY8" fmla="*/ 2835750 h 4805599"/>
              <a:gd name="connsiteX9" fmla="*/ 1284527 w 8250226"/>
              <a:gd name="connsiteY9" fmla="*/ 2878291 h 4805599"/>
              <a:gd name="connsiteX10" fmla="*/ 734413 w 8250226"/>
              <a:gd name="connsiteY10" fmla="*/ 3030855 h 4805599"/>
              <a:gd name="connsiteX11" fmla="*/ 76235 w 8250226"/>
              <a:gd name="connsiteY11" fmla="*/ 3585210 h 4805599"/>
              <a:gd name="connsiteX12" fmla="*/ 140053 w 8250226"/>
              <a:gd name="connsiteY12" fmla="*/ 4001452 h 4805599"/>
              <a:gd name="connsiteX13" fmla="*/ 2361283 w 8250226"/>
              <a:gd name="connsiteY13" fmla="*/ 4215765 h 4805599"/>
              <a:gd name="connsiteX14" fmla="*/ 2361890 w 8250226"/>
              <a:gd name="connsiteY14" fmla="*/ 4218110 h 4805599"/>
              <a:gd name="connsiteX15" fmla="*/ 2418393 w 8250226"/>
              <a:gd name="connsiteY15" fmla="*/ 4202468 h 4805599"/>
              <a:gd name="connsiteX16" fmla="*/ 3300486 w 8250226"/>
              <a:gd name="connsiteY16" fmla="*/ 3994313 h 4805599"/>
              <a:gd name="connsiteX17" fmla="*/ 4213357 w 8250226"/>
              <a:gd name="connsiteY17" fmla="*/ 3998468 h 4805599"/>
              <a:gd name="connsiteX18" fmla="*/ 4462699 w 8250226"/>
              <a:gd name="connsiteY18" fmla="*/ 4440358 h 4805599"/>
              <a:gd name="connsiteX19" fmla="*/ 4648321 w 8250226"/>
              <a:gd name="connsiteY19" fmla="*/ 4742339 h 4805599"/>
              <a:gd name="connsiteX20" fmla="*/ 5382034 w 8250226"/>
              <a:gd name="connsiteY20" fmla="*/ 4196557 h 4805599"/>
              <a:gd name="connsiteX21" fmla="*/ 5554727 w 8250226"/>
              <a:gd name="connsiteY21" fmla="*/ 4014167 h 4805599"/>
              <a:gd name="connsiteX22" fmla="*/ 5681246 w 8250226"/>
              <a:gd name="connsiteY22" fmla="*/ 3884879 h 4805599"/>
              <a:gd name="connsiteX23" fmla="*/ 6613510 w 8250226"/>
              <a:gd name="connsiteY23" fmla="*/ 3285533 h 4805599"/>
              <a:gd name="connsiteX24" fmla="*/ 6625977 w 8250226"/>
              <a:gd name="connsiteY24" fmla="*/ 3285533 h 4805599"/>
              <a:gd name="connsiteX25" fmla="*/ 6964437 w 8250226"/>
              <a:gd name="connsiteY25" fmla="*/ 3490548 h 4805599"/>
              <a:gd name="connsiteX26" fmla="*/ 7081720 w 8250226"/>
              <a:gd name="connsiteY26" fmla="*/ 3872873 h 4805599"/>
              <a:gd name="connsiteX27" fmla="*/ 7221629 w 8250226"/>
              <a:gd name="connsiteY27" fmla="*/ 4185013 h 4805599"/>
              <a:gd name="connsiteX28" fmla="*/ 8199143 w 8250226"/>
              <a:gd name="connsiteY28" fmla="*/ 3682172 h 4805599"/>
              <a:gd name="connsiteX29" fmla="*/ 8241625 w 8250226"/>
              <a:gd name="connsiteY29" fmla="*/ 3682634 h 4805599"/>
              <a:gd name="connsiteX30" fmla="*/ 8241163 w 8250226"/>
              <a:gd name="connsiteY30" fmla="*/ 3725115 h 4805599"/>
              <a:gd name="connsiteX31" fmla="*/ 7887927 w 8250226"/>
              <a:gd name="connsiteY31" fmla="*/ 4010473 h 4805599"/>
              <a:gd name="connsiteX32" fmla="*/ 7211471 w 8250226"/>
              <a:gd name="connsiteY32" fmla="*/ 4244578 h 4805599"/>
              <a:gd name="connsiteX33" fmla="*/ 7023079 w 8250226"/>
              <a:gd name="connsiteY33" fmla="*/ 3885340 h 4805599"/>
              <a:gd name="connsiteX34" fmla="*/ 6625054 w 8250226"/>
              <a:gd name="connsiteY34" fmla="*/ 3346022 h 4805599"/>
              <a:gd name="connsiteX35" fmla="*/ 6613972 w 8250226"/>
              <a:gd name="connsiteY35" fmla="*/ 3346022 h 4805599"/>
              <a:gd name="connsiteX36" fmla="*/ 5725111 w 8250226"/>
              <a:gd name="connsiteY36" fmla="*/ 3926436 h 4805599"/>
              <a:gd name="connsiteX37" fmla="*/ 5596746 w 8250226"/>
              <a:gd name="connsiteY37" fmla="*/ 4058033 h 4805599"/>
              <a:gd name="connsiteX38" fmla="*/ 5426824 w 8250226"/>
              <a:gd name="connsiteY38" fmla="*/ 4237190 h 4805599"/>
              <a:gd name="connsiteX39" fmla="*/ 5037572 w 8250226"/>
              <a:gd name="connsiteY39" fmla="*/ 4627827 h 4805599"/>
              <a:gd name="connsiteX40" fmla="*/ 4680181 w 8250226"/>
              <a:gd name="connsiteY40" fmla="*/ 4805599 h 4805599"/>
              <a:gd name="connsiteX41" fmla="*/ 4637239 w 8250226"/>
              <a:gd name="connsiteY41" fmla="*/ 4801443 h 4805599"/>
              <a:gd name="connsiteX42" fmla="*/ 4405443 w 8250226"/>
              <a:gd name="connsiteY42" fmla="*/ 4457905 h 4805599"/>
              <a:gd name="connsiteX43" fmla="*/ 4179650 w 8250226"/>
              <a:gd name="connsiteY43" fmla="*/ 4048336 h 4805599"/>
              <a:gd name="connsiteX44" fmla="*/ 3311567 w 8250226"/>
              <a:gd name="connsiteY44" fmla="*/ 4053416 h 4805599"/>
              <a:gd name="connsiteX45" fmla="*/ 2360834 w 8250226"/>
              <a:gd name="connsiteY45" fmla="*/ 4280594 h 4805599"/>
              <a:gd name="connsiteX46" fmla="*/ 2342497 w 8250226"/>
              <a:gd name="connsiteY46" fmla="*/ 4278366 h 4805599"/>
              <a:gd name="connsiteX47" fmla="*/ 2126238 w 8250226"/>
              <a:gd name="connsiteY47" fmla="*/ 4326464 h 4805599"/>
              <a:gd name="connsiteX48" fmla="*/ 1317343 w 8250226"/>
              <a:gd name="connsiteY48" fmla="*/ 4399597 h 4805599"/>
              <a:gd name="connsiteX49" fmla="*/ 1009685 w 8250226"/>
              <a:gd name="connsiteY49" fmla="*/ 4388167 h 4805599"/>
              <a:gd name="connsiteX50" fmla="*/ 90523 w 8250226"/>
              <a:gd name="connsiteY50" fmla="*/ 4028122 h 4805599"/>
              <a:gd name="connsiteX51" fmla="*/ 22895 w 8250226"/>
              <a:gd name="connsiteY51" fmla="*/ 3567112 h 4805599"/>
              <a:gd name="connsiteX52" fmla="*/ 710600 w 8250226"/>
              <a:gd name="connsiteY52" fmla="*/ 2979420 h 4805599"/>
              <a:gd name="connsiteX53" fmla="*/ 1432595 w 8250226"/>
              <a:gd name="connsiteY53" fmla="*/ 2793682 h 4805599"/>
              <a:gd name="connsiteX54" fmla="*/ 1434475 w 8250226"/>
              <a:gd name="connsiteY54" fmla="*/ 2794485 h 4805599"/>
              <a:gd name="connsiteX55" fmla="*/ 1593851 w 8250226"/>
              <a:gd name="connsiteY55" fmla="*/ 2768679 h 4805599"/>
              <a:gd name="connsiteX56" fmla="*/ 2108870 w 8250226"/>
              <a:gd name="connsiteY56" fmla="*/ 2693670 h 4805599"/>
              <a:gd name="connsiteX57" fmla="*/ 3189188 w 8250226"/>
              <a:gd name="connsiteY57" fmla="*/ 2519012 h 4805599"/>
              <a:gd name="connsiteX58" fmla="*/ 3322477 w 8250226"/>
              <a:gd name="connsiteY58" fmla="*/ 2489488 h 4805599"/>
              <a:gd name="connsiteX59" fmla="*/ 3324261 w 8250226"/>
              <a:gd name="connsiteY59" fmla="*/ 2487929 h 4805599"/>
              <a:gd name="connsiteX60" fmla="*/ 3394745 w 8250226"/>
              <a:gd name="connsiteY60" fmla="*/ 2470784 h 4805599"/>
              <a:gd name="connsiteX61" fmla="*/ 4005298 w 8250226"/>
              <a:gd name="connsiteY61" fmla="*/ 2115502 h 4805599"/>
              <a:gd name="connsiteX62" fmla="*/ 3977676 w 8250226"/>
              <a:gd name="connsiteY62" fmla="*/ 2041207 h 4805599"/>
              <a:gd name="connsiteX63" fmla="*/ 3706213 w 8250226"/>
              <a:gd name="connsiteY63" fmla="*/ 1962149 h 4805599"/>
              <a:gd name="connsiteX64" fmla="*/ 3730026 w 8250226"/>
              <a:gd name="connsiteY64" fmla="*/ 1908809 h 4805599"/>
              <a:gd name="connsiteX65" fmla="*/ 507718 w 8250226"/>
              <a:gd name="connsiteY65" fmla="*/ 1727834 h 4805599"/>
              <a:gd name="connsiteX66" fmla="*/ 524863 w 8250226"/>
              <a:gd name="connsiteY66" fmla="*/ 1781174 h 4805599"/>
              <a:gd name="connsiteX67" fmla="*/ 238161 w 8250226"/>
              <a:gd name="connsiteY67" fmla="*/ 1952624 h 4805599"/>
              <a:gd name="connsiteX68" fmla="*/ 245781 w 8250226"/>
              <a:gd name="connsiteY68" fmla="*/ 2060257 h 4805599"/>
              <a:gd name="connsiteX69" fmla="*/ 718221 w 8250226"/>
              <a:gd name="connsiteY69" fmla="*/ 2178367 h 4805599"/>
              <a:gd name="connsiteX70" fmla="*/ 757273 w 8250226"/>
              <a:gd name="connsiteY70" fmla="*/ 2235517 h 4805599"/>
              <a:gd name="connsiteX71" fmla="*/ 195298 w 8250226"/>
              <a:gd name="connsiteY71" fmla="*/ 2087879 h 4805599"/>
              <a:gd name="connsiteX72" fmla="*/ 186726 w 8250226"/>
              <a:gd name="connsiteY72" fmla="*/ 1925954 h 4805599"/>
              <a:gd name="connsiteX73" fmla="*/ 507718 w 8250226"/>
              <a:gd name="connsiteY73" fmla="*/ 1727834 h 4805599"/>
              <a:gd name="connsiteX74" fmla="*/ 3826228 w 8250226"/>
              <a:gd name="connsiteY74" fmla="*/ 871537 h 4805599"/>
              <a:gd name="connsiteX75" fmla="*/ 4059591 w 8250226"/>
              <a:gd name="connsiteY75" fmla="*/ 965835 h 4805599"/>
              <a:gd name="connsiteX76" fmla="*/ 4122455 w 8250226"/>
              <a:gd name="connsiteY76" fmla="*/ 1088707 h 4805599"/>
              <a:gd name="connsiteX77" fmla="*/ 3925751 w 8250226"/>
              <a:gd name="connsiteY77" fmla="*/ 1265722 h 4805599"/>
              <a:gd name="connsiteX78" fmla="*/ 3866259 w 8250226"/>
              <a:gd name="connsiteY78" fmla="*/ 1285549 h 4805599"/>
              <a:gd name="connsiteX79" fmla="*/ 3866234 w 8250226"/>
              <a:gd name="connsiteY79" fmla="*/ 1286828 h 4805599"/>
              <a:gd name="connsiteX80" fmla="*/ 2339376 w 8250226"/>
              <a:gd name="connsiteY80" fmla="*/ 1507808 h 4805599"/>
              <a:gd name="connsiteX81" fmla="*/ 525816 w 8250226"/>
              <a:gd name="connsiteY81" fmla="*/ 1782128 h 4805599"/>
              <a:gd name="connsiteX82" fmla="*/ 508671 w 8250226"/>
              <a:gd name="connsiteY82" fmla="*/ 1728787 h 4805599"/>
              <a:gd name="connsiteX83" fmla="*/ 958251 w 8250226"/>
              <a:gd name="connsiteY83" fmla="*/ 1622108 h 4805599"/>
              <a:gd name="connsiteX84" fmla="*/ 2333661 w 8250226"/>
              <a:gd name="connsiteY84" fmla="*/ 1450658 h 4805599"/>
              <a:gd name="connsiteX85" fmla="*/ 3557624 w 8250226"/>
              <a:gd name="connsiteY85" fmla="*/ 1299210 h 4805599"/>
              <a:gd name="connsiteX86" fmla="*/ 3805423 w 8250226"/>
              <a:gd name="connsiteY86" fmla="*/ 1244694 h 4805599"/>
              <a:gd name="connsiteX87" fmla="*/ 3866233 w 8250226"/>
              <a:gd name="connsiteY87" fmla="*/ 1226820 h 4805599"/>
              <a:gd name="connsiteX88" fmla="*/ 4066258 w 8250226"/>
              <a:gd name="connsiteY88" fmla="*/ 1092517 h 4805599"/>
              <a:gd name="connsiteX89" fmla="*/ 4022443 w 8250226"/>
              <a:gd name="connsiteY89" fmla="*/ 1009650 h 4805599"/>
              <a:gd name="connsiteX90" fmla="*/ 3838610 w 8250226"/>
              <a:gd name="connsiteY90" fmla="*/ 932497 h 4805599"/>
              <a:gd name="connsiteX91" fmla="*/ 3826228 w 8250226"/>
              <a:gd name="connsiteY91" fmla="*/ 871537 h 4805599"/>
              <a:gd name="connsiteX92" fmla="*/ 4089118 w 8250226"/>
              <a:gd name="connsiteY92" fmla="*/ 0 h 4805599"/>
              <a:gd name="connsiteX93" fmla="*/ 4100548 w 8250226"/>
              <a:gd name="connsiteY93" fmla="*/ 56198 h 4805599"/>
              <a:gd name="connsiteX94" fmla="*/ 3471898 w 8250226"/>
              <a:gd name="connsiteY94" fmla="*/ 141923 h 4805599"/>
              <a:gd name="connsiteX95" fmla="*/ 3471137 w 8250226"/>
              <a:gd name="connsiteY95" fmla="*/ 141050 h 4805599"/>
              <a:gd name="connsiteX96" fmla="*/ 3213652 w 8250226"/>
              <a:gd name="connsiteY96" fmla="*/ 168235 h 4805599"/>
              <a:gd name="connsiteX97" fmla="*/ 2934688 w 8250226"/>
              <a:gd name="connsiteY97" fmla="*/ 196215 h 4805599"/>
              <a:gd name="connsiteX98" fmla="*/ 692831 w 8250226"/>
              <a:gd name="connsiteY98" fmla="*/ 509584 h 4805599"/>
              <a:gd name="connsiteX99" fmla="*/ 584437 w 8250226"/>
              <a:gd name="connsiteY99" fmla="*/ 539922 h 4805599"/>
              <a:gd name="connsiteX100" fmla="*/ 583918 w 8250226"/>
              <a:gd name="connsiteY100" fmla="*/ 541019 h 4805599"/>
              <a:gd name="connsiteX101" fmla="*/ 196251 w 8250226"/>
              <a:gd name="connsiteY101" fmla="*/ 744854 h 4805599"/>
              <a:gd name="connsiteX102" fmla="*/ 179106 w 8250226"/>
              <a:gd name="connsiteY102" fmla="*/ 837247 h 4805599"/>
              <a:gd name="connsiteX103" fmla="*/ 456283 w 8250226"/>
              <a:gd name="connsiteY103" fmla="*/ 978217 h 4805599"/>
              <a:gd name="connsiteX104" fmla="*/ 448663 w 8250226"/>
              <a:gd name="connsiteY104" fmla="*/ 1034414 h 4805599"/>
              <a:gd name="connsiteX105" fmla="*/ 123861 w 8250226"/>
              <a:gd name="connsiteY105" fmla="*/ 853439 h 4805599"/>
              <a:gd name="connsiteX106" fmla="*/ 149578 w 8250226"/>
              <a:gd name="connsiteY106" fmla="*/ 713422 h 4805599"/>
              <a:gd name="connsiteX107" fmla="*/ 526045 w 8250226"/>
              <a:gd name="connsiteY107" fmla="*/ 499593 h 4805599"/>
              <a:gd name="connsiteX108" fmla="*/ 615779 w 8250226"/>
              <a:gd name="connsiteY108" fmla="*/ 472597 h 4805599"/>
              <a:gd name="connsiteX109" fmla="*/ 616303 w 8250226"/>
              <a:gd name="connsiteY109" fmla="*/ 471487 h 4805599"/>
              <a:gd name="connsiteX110" fmla="*/ 1209711 w 8250226"/>
              <a:gd name="connsiteY110" fmla="*/ 345757 h 4805599"/>
              <a:gd name="connsiteX111" fmla="*/ 2930878 w 8250226"/>
              <a:gd name="connsiteY111" fmla="*/ 139065 h 4805599"/>
              <a:gd name="connsiteX112" fmla="*/ 3426178 w 8250226"/>
              <a:gd name="connsiteY112" fmla="*/ 88582 h 4805599"/>
              <a:gd name="connsiteX113" fmla="*/ 3426937 w 8250226"/>
              <a:gd name="connsiteY113" fmla="*/ 89452 h 4805599"/>
              <a:gd name="connsiteX114" fmla="*/ 3626739 w 8250226"/>
              <a:gd name="connsiteY114" fmla="*/ 67509 h 4805599"/>
              <a:gd name="connsiteX115" fmla="*/ 4089118 w 8250226"/>
              <a:gd name="connsiteY115" fmla="*/ 0 h 480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8250226" h="4805599">
                <a:moveTo>
                  <a:pt x="3730026" y="1908809"/>
                </a:moveTo>
                <a:cubicBezTo>
                  <a:pt x="3864328" y="1921192"/>
                  <a:pt x="3964341" y="1949767"/>
                  <a:pt x="4016728" y="2000249"/>
                </a:cubicBezTo>
                <a:cubicBezTo>
                  <a:pt x="4051018" y="2032634"/>
                  <a:pt x="4065305" y="2073592"/>
                  <a:pt x="4061495" y="2121217"/>
                </a:cubicBezTo>
                <a:cubicBezTo>
                  <a:pt x="4045303" y="2287904"/>
                  <a:pt x="3838611" y="2416492"/>
                  <a:pt x="3408080" y="2526029"/>
                </a:cubicBezTo>
                <a:lnTo>
                  <a:pt x="3236569" y="2566330"/>
                </a:lnTo>
                <a:lnTo>
                  <a:pt x="3234726" y="2567940"/>
                </a:lnTo>
                <a:cubicBezTo>
                  <a:pt x="2901351" y="2640330"/>
                  <a:pt x="2503205" y="2696527"/>
                  <a:pt x="2116491" y="2750820"/>
                </a:cubicBezTo>
                <a:cubicBezTo>
                  <a:pt x="1913608" y="2779395"/>
                  <a:pt x="1715488" y="2807017"/>
                  <a:pt x="1531656" y="2836545"/>
                </a:cubicBezTo>
                <a:lnTo>
                  <a:pt x="1529794" y="2835750"/>
                </a:lnTo>
                <a:lnTo>
                  <a:pt x="1284527" y="2878291"/>
                </a:lnTo>
                <a:cubicBezTo>
                  <a:pt x="1050524" y="2922448"/>
                  <a:pt x="856571" y="2971562"/>
                  <a:pt x="734413" y="3030855"/>
                </a:cubicBezTo>
                <a:cubicBezTo>
                  <a:pt x="347698" y="3218497"/>
                  <a:pt x="138148" y="3394710"/>
                  <a:pt x="76235" y="3585210"/>
                </a:cubicBezTo>
                <a:cubicBezTo>
                  <a:pt x="36230" y="3709035"/>
                  <a:pt x="57185" y="3845242"/>
                  <a:pt x="140053" y="4001452"/>
                </a:cubicBezTo>
                <a:cubicBezTo>
                  <a:pt x="341030" y="4378642"/>
                  <a:pt x="1529751" y="4433887"/>
                  <a:pt x="2361283" y="4215765"/>
                </a:cubicBezTo>
                <a:lnTo>
                  <a:pt x="2361890" y="4218110"/>
                </a:lnTo>
                <a:lnTo>
                  <a:pt x="2418393" y="4202468"/>
                </a:lnTo>
                <a:cubicBezTo>
                  <a:pt x="2613084" y="4148903"/>
                  <a:pt x="2959083" y="4056936"/>
                  <a:pt x="3300486" y="3994313"/>
                </a:cubicBezTo>
                <a:cubicBezTo>
                  <a:pt x="3782548" y="3906581"/>
                  <a:pt x="4080835" y="3907966"/>
                  <a:pt x="4213357" y="3998468"/>
                </a:cubicBezTo>
                <a:cubicBezTo>
                  <a:pt x="4358345" y="4098205"/>
                  <a:pt x="4413754" y="4279671"/>
                  <a:pt x="4462699" y="4440358"/>
                </a:cubicBezTo>
                <a:cubicBezTo>
                  <a:pt x="4508874" y="4591810"/>
                  <a:pt x="4548584" y="4722484"/>
                  <a:pt x="4648321" y="4742339"/>
                </a:cubicBezTo>
                <a:cubicBezTo>
                  <a:pt x="4846409" y="4781588"/>
                  <a:pt x="5168708" y="4429276"/>
                  <a:pt x="5382034" y="4196557"/>
                </a:cubicBezTo>
                <a:cubicBezTo>
                  <a:pt x="5448988" y="4123139"/>
                  <a:pt x="5506706" y="4060342"/>
                  <a:pt x="5554727" y="4014167"/>
                </a:cubicBezTo>
                <a:cubicBezTo>
                  <a:pt x="5591206" y="3979536"/>
                  <a:pt x="5632763" y="3935671"/>
                  <a:pt x="5681246" y="3884879"/>
                </a:cubicBezTo>
                <a:cubicBezTo>
                  <a:pt x="5908425" y="3645694"/>
                  <a:pt x="6251040" y="3285533"/>
                  <a:pt x="6613510" y="3285533"/>
                </a:cubicBezTo>
                <a:cubicBezTo>
                  <a:pt x="6617666" y="3285533"/>
                  <a:pt x="6621821" y="3285533"/>
                  <a:pt x="6625977" y="3285533"/>
                </a:cubicBezTo>
                <a:cubicBezTo>
                  <a:pt x="6778353" y="3289227"/>
                  <a:pt x="6888711" y="3356180"/>
                  <a:pt x="6964437" y="3490548"/>
                </a:cubicBezTo>
                <a:cubicBezTo>
                  <a:pt x="7027696" y="3603214"/>
                  <a:pt x="7056324" y="3746355"/>
                  <a:pt x="7081720" y="3872873"/>
                </a:cubicBezTo>
                <a:cubicBezTo>
                  <a:pt x="7113580" y="4032637"/>
                  <a:pt x="7141285" y="4171161"/>
                  <a:pt x="7221629" y="4185013"/>
                </a:cubicBezTo>
                <a:cubicBezTo>
                  <a:pt x="7609033" y="4251966"/>
                  <a:pt x="8193141" y="3687714"/>
                  <a:pt x="8199143" y="3682172"/>
                </a:cubicBezTo>
                <a:cubicBezTo>
                  <a:pt x="8211149" y="3670629"/>
                  <a:pt x="8230081" y="3670629"/>
                  <a:pt x="8241625" y="3682634"/>
                </a:cubicBezTo>
                <a:cubicBezTo>
                  <a:pt x="8253169" y="3694639"/>
                  <a:pt x="8253169" y="3713571"/>
                  <a:pt x="8241163" y="3725115"/>
                </a:cubicBezTo>
                <a:cubicBezTo>
                  <a:pt x="8239777" y="3726500"/>
                  <a:pt x="8087863" y="3873797"/>
                  <a:pt x="7887927" y="4010473"/>
                </a:cubicBezTo>
                <a:cubicBezTo>
                  <a:pt x="7615959" y="4196095"/>
                  <a:pt x="7388319" y="4275054"/>
                  <a:pt x="7211471" y="4244578"/>
                </a:cubicBezTo>
                <a:cubicBezTo>
                  <a:pt x="7090493" y="4223800"/>
                  <a:pt x="7059095" y="4066806"/>
                  <a:pt x="7023079" y="3885340"/>
                </a:cubicBezTo>
                <a:cubicBezTo>
                  <a:pt x="6973210" y="3635998"/>
                  <a:pt x="6916877" y="3352948"/>
                  <a:pt x="6625054" y="3346022"/>
                </a:cubicBezTo>
                <a:cubicBezTo>
                  <a:pt x="6621360" y="3346022"/>
                  <a:pt x="6617666" y="3346022"/>
                  <a:pt x="6613972" y="3346022"/>
                </a:cubicBezTo>
                <a:cubicBezTo>
                  <a:pt x="6277359" y="3346022"/>
                  <a:pt x="5945826" y="3695101"/>
                  <a:pt x="5725111" y="3926436"/>
                </a:cubicBezTo>
                <a:cubicBezTo>
                  <a:pt x="5676167" y="3977690"/>
                  <a:pt x="5634147" y="4022017"/>
                  <a:pt x="5596746" y="4058033"/>
                </a:cubicBezTo>
                <a:cubicBezTo>
                  <a:pt x="5550110" y="4102361"/>
                  <a:pt x="5493316" y="4165158"/>
                  <a:pt x="5426824" y="4237190"/>
                </a:cubicBezTo>
                <a:cubicBezTo>
                  <a:pt x="5314158" y="4360476"/>
                  <a:pt x="5173787" y="4513776"/>
                  <a:pt x="5037572" y="4627827"/>
                </a:cubicBezTo>
                <a:cubicBezTo>
                  <a:pt x="4894431" y="4746957"/>
                  <a:pt x="4777148" y="4805599"/>
                  <a:pt x="4680181" y="4805599"/>
                </a:cubicBezTo>
                <a:cubicBezTo>
                  <a:pt x="4665405" y="4805599"/>
                  <a:pt x="4651091" y="4804213"/>
                  <a:pt x="4637239" y="4801443"/>
                </a:cubicBezTo>
                <a:cubicBezTo>
                  <a:pt x="4501948" y="4774662"/>
                  <a:pt x="4455312" y="4620901"/>
                  <a:pt x="4405443" y="4457905"/>
                </a:cubicBezTo>
                <a:cubicBezTo>
                  <a:pt x="4359269" y="4306914"/>
                  <a:pt x="4307553" y="4136068"/>
                  <a:pt x="4179650" y="4048336"/>
                </a:cubicBezTo>
                <a:cubicBezTo>
                  <a:pt x="4099305" y="3992927"/>
                  <a:pt x="3883209" y="3949061"/>
                  <a:pt x="3311567" y="4053416"/>
                </a:cubicBezTo>
                <a:cubicBezTo>
                  <a:pt x="2924163" y="4124062"/>
                  <a:pt x="2529370" y="4233958"/>
                  <a:pt x="2360834" y="4280594"/>
                </a:cubicBezTo>
                <a:lnTo>
                  <a:pt x="2342497" y="4278366"/>
                </a:lnTo>
                <a:lnTo>
                  <a:pt x="2126238" y="4326464"/>
                </a:lnTo>
                <a:cubicBezTo>
                  <a:pt x="1868126" y="4374416"/>
                  <a:pt x="1587377" y="4399597"/>
                  <a:pt x="1317343" y="4399597"/>
                </a:cubicBezTo>
                <a:cubicBezTo>
                  <a:pt x="1212568" y="4399597"/>
                  <a:pt x="1109698" y="4395787"/>
                  <a:pt x="1009685" y="4388167"/>
                </a:cubicBezTo>
                <a:cubicBezTo>
                  <a:pt x="725840" y="4365307"/>
                  <a:pt x="229588" y="4289107"/>
                  <a:pt x="90523" y="4028122"/>
                </a:cubicBezTo>
                <a:cubicBezTo>
                  <a:pt x="35" y="3856672"/>
                  <a:pt x="-22825" y="3706177"/>
                  <a:pt x="22895" y="3567112"/>
                </a:cubicBezTo>
                <a:cubicBezTo>
                  <a:pt x="90523" y="3360420"/>
                  <a:pt x="308645" y="3173730"/>
                  <a:pt x="710600" y="2979420"/>
                </a:cubicBezTo>
                <a:cubicBezTo>
                  <a:pt x="864905" y="2904172"/>
                  <a:pt x="1124938" y="2846070"/>
                  <a:pt x="1432595" y="2793682"/>
                </a:cubicBezTo>
                <a:lnTo>
                  <a:pt x="1434475" y="2794485"/>
                </a:lnTo>
                <a:lnTo>
                  <a:pt x="1593851" y="2768679"/>
                </a:lnTo>
                <a:cubicBezTo>
                  <a:pt x="1757755" y="2743140"/>
                  <a:pt x="1931706" y="2718673"/>
                  <a:pt x="2108870" y="2693670"/>
                </a:cubicBezTo>
                <a:cubicBezTo>
                  <a:pt x="2480584" y="2641163"/>
                  <a:pt x="2863236" y="2587198"/>
                  <a:pt x="3189188" y="2519012"/>
                </a:cubicBezTo>
                <a:lnTo>
                  <a:pt x="3322477" y="2489488"/>
                </a:lnTo>
                <a:lnTo>
                  <a:pt x="3324261" y="2487929"/>
                </a:lnTo>
                <a:cubicBezTo>
                  <a:pt x="3348073" y="2482214"/>
                  <a:pt x="3371886" y="2476499"/>
                  <a:pt x="3394745" y="2470784"/>
                </a:cubicBezTo>
                <a:cubicBezTo>
                  <a:pt x="3791938" y="2368867"/>
                  <a:pt x="3991963" y="2252662"/>
                  <a:pt x="4005298" y="2115502"/>
                </a:cubicBezTo>
                <a:cubicBezTo>
                  <a:pt x="4008155" y="2085022"/>
                  <a:pt x="3999583" y="2061209"/>
                  <a:pt x="3977676" y="2041207"/>
                </a:cubicBezTo>
                <a:cubicBezTo>
                  <a:pt x="3931003" y="1996439"/>
                  <a:pt x="3835753" y="1972627"/>
                  <a:pt x="3706213" y="1962149"/>
                </a:cubicBezTo>
                <a:cubicBezTo>
                  <a:pt x="3713833" y="1945004"/>
                  <a:pt x="3722405" y="1926907"/>
                  <a:pt x="3730026" y="1908809"/>
                </a:cubicBezTo>
                <a:close/>
                <a:moveTo>
                  <a:pt x="507718" y="1727834"/>
                </a:moveTo>
                <a:cubicBezTo>
                  <a:pt x="513433" y="1745932"/>
                  <a:pt x="519148" y="1764029"/>
                  <a:pt x="524863" y="1781174"/>
                </a:cubicBezTo>
                <a:cubicBezTo>
                  <a:pt x="375321" y="1829752"/>
                  <a:pt x="272451" y="1885949"/>
                  <a:pt x="238161" y="1952624"/>
                </a:cubicBezTo>
                <a:cubicBezTo>
                  <a:pt x="221016" y="1985962"/>
                  <a:pt x="223873" y="2021204"/>
                  <a:pt x="245781" y="2060257"/>
                </a:cubicBezTo>
                <a:cubicBezTo>
                  <a:pt x="294358" y="2145982"/>
                  <a:pt x="471523" y="2178367"/>
                  <a:pt x="718221" y="2178367"/>
                </a:cubicBezTo>
                <a:cubicBezTo>
                  <a:pt x="730603" y="2197417"/>
                  <a:pt x="743938" y="2216467"/>
                  <a:pt x="757273" y="2235517"/>
                </a:cubicBezTo>
                <a:cubicBezTo>
                  <a:pt x="464856" y="2237422"/>
                  <a:pt x="257211" y="2198369"/>
                  <a:pt x="195298" y="2087879"/>
                </a:cubicBezTo>
                <a:cubicBezTo>
                  <a:pt x="162913" y="2031682"/>
                  <a:pt x="160056" y="1976437"/>
                  <a:pt x="186726" y="1925954"/>
                </a:cubicBezTo>
                <a:cubicBezTo>
                  <a:pt x="225778" y="1850707"/>
                  <a:pt x="330553" y="1785937"/>
                  <a:pt x="507718" y="1727834"/>
                </a:cubicBezTo>
                <a:close/>
                <a:moveTo>
                  <a:pt x="3826228" y="871537"/>
                </a:moveTo>
                <a:cubicBezTo>
                  <a:pt x="3930050" y="892492"/>
                  <a:pt x="4009108" y="922020"/>
                  <a:pt x="4059591" y="965835"/>
                </a:cubicBezTo>
                <a:cubicBezTo>
                  <a:pt x="4098643" y="1000125"/>
                  <a:pt x="4119598" y="1041082"/>
                  <a:pt x="4122455" y="1088707"/>
                </a:cubicBezTo>
                <a:cubicBezTo>
                  <a:pt x="4126623" y="1160383"/>
                  <a:pt x="4057864" y="1217473"/>
                  <a:pt x="3925751" y="1265722"/>
                </a:cubicBezTo>
                <a:lnTo>
                  <a:pt x="3866259" y="1285549"/>
                </a:lnTo>
                <a:lnTo>
                  <a:pt x="3866234" y="1286828"/>
                </a:lnTo>
                <a:cubicBezTo>
                  <a:pt x="3573816" y="1376362"/>
                  <a:pt x="3042321" y="1435417"/>
                  <a:pt x="2339376" y="1507808"/>
                </a:cubicBezTo>
                <a:cubicBezTo>
                  <a:pt x="1665006" y="1576387"/>
                  <a:pt x="926819" y="1652587"/>
                  <a:pt x="525816" y="1782128"/>
                </a:cubicBezTo>
                <a:cubicBezTo>
                  <a:pt x="519148" y="1764030"/>
                  <a:pt x="514386" y="1746885"/>
                  <a:pt x="508671" y="1728787"/>
                </a:cubicBezTo>
                <a:cubicBezTo>
                  <a:pt x="625828" y="1689735"/>
                  <a:pt x="774419" y="1655445"/>
                  <a:pt x="958251" y="1622108"/>
                </a:cubicBezTo>
                <a:cubicBezTo>
                  <a:pt x="1352586" y="1550670"/>
                  <a:pt x="1851696" y="1500187"/>
                  <a:pt x="2333661" y="1450658"/>
                </a:cubicBezTo>
                <a:cubicBezTo>
                  <a:pt x="2795624" y="1403033"/>
                  <a:pt x="3231868" y="1358265"/>
                  <a:pt x="3557624" y="1299210"/>
                </a:cubicBezTo>
                <a:cubicBezTo>
                  <a:pt x="3657637" y="1280636"/>
                  <a:pt x="3739433" y="1262598"/>
                  <a:pt x="3805423" y="1244694"/>
                </a:cubicBezTo>
                <a:lnTo>
                  <a:pt x="3866233" y="1226820"/>
                </a:lnTo>
                <a:cubicBezTo>
                  <a:pt x="4029110" y="1175385"/>
                  <a:pt x="4069116" y="1127760"/>
                  <a:pt x="4066258" y="1092517"/>
                </a:cubicBezTo>
                <a:cubicBezTo>
                  <a:pt x="4064353" y="1061085"/>
                  <a:pt x="4050066" y="1033462"/>
                  <a:pt x="4022443" y="1009650"/>
                </a:cubicBezTo>
                <a:cubicBezTo>
                  <a:pt x="3982438" y="975360"/>
                  <a:pt x="3920525" y="950595"/>
                  <a:pt x="3838610" y="932497"/>
                </a:cubicBezTo>
                <a:cubicBezTo>
                  <a:pt x="3834800" y="912495"/>
                  <a:pt x="3830991" y="891539"/>
                  <a:pt x="3826228" y="871537"/>
                </a:cubicBezTo>
                <a:close/>
                <a:moveTo>
                  <a:pt x="4089118" y="0"/>
                </a:moveTo>
                <a:lnTo>
                  <a:pt x="4100548" y="56198"/>
                </a:lnTo>
                <a:cubicBezTo>
                  <a:pt x="3954816" y="85725"/>
                  <a:pt x="3735741" y="114300"/>
                  <a:pt x="3471898" y="141923"/>
                </a:cubicBezTo>
                <a:lnTo>
                  <a:pt x="3471137" y="141050"/>
                </a:lnTo>
                <a:lnTo>
                  <a:pt x="3213652" y="168235"/>
                </a:lnTo>
                <a:cubicBezTo>
                  <a:pt x="3123760" y="177403"/>
                  <a:pt x="3030415" y="186690"/>
                  <a:pt x="2934688" y="196215"/>
                </a:cubicBezTo>
                <a:cubicBezTo>
                  <a:pt x="2193524" y="268545"/>
                  <a:pt x="1262326" y="360968"/>
                  <a:pt x="692831" y="509584"/>
                </a:cubicBezTo>
                <a:lnTo>
                  <a:pt x="584437" y="539922"/>
                </a:lnTo>
                <a:lnTo>
                  <a:pt x="583918" y="541019"/>
                </a:lnTo>
                <a:cubicBezTo>
                  <a:pt x="388656" y="600075"/>
                  <a:pt x="249591" y="666749"/>
                  <a:pt x="196251" y="744854"/>
                </a:cubicBezTo>
                <a:cubicBezTo>
                  <a:pt x="175296" y="775334"/>
                  <a:pt x="169581" y="804862"/>
                  <a:pt x="179106" y="837247"/>
                </a:cubicBezTo>
                <a:cubicBezTo>
                  <a:pt x="199108" y="910589"/>
                  <a:pt x="301026" y="954404"/>
                  <a:pt x="456283" y="978217"/>
                </a:cubicBezTo>
                <a:cubicBezTo>
                  <a:pt x="453426" y="997267"/>
                  <a:pt x="450568" y="1015364"/>
                  <a:pt x="448663" y="1034414"/>
                </a:cubicBezTo>
                <a:cubicBezTo>
                  <a:pt x="254353" y="1003934"/>
                  <a:pt x="149578" y="944879"/>
                  <a:pt x="123861" y="853439"/>
                </a:cubicBezTo>
                <a:cubicBezTo>
                  <a:pt x="110526" y="804862"/>
                  <a:pt x="119098" y="758190"/>
                  <a:pt x="149578" y="713422"/>
                </a:cubicBezTo>
                <a:cubicBezTo>
                  <a:pt x="203752" y="634245"/>
                  <a:pt x="326476" y="563820"/>
                  <a:pt x="526045" y="499593"/>
                </a:cubicBezTo>
                <a:lnTo>
                  <a:pt x="615779" y="472597"/>
                </a:lnTo>
                <a:lnTo>
                  <a:pt x="616303" y="471487"/>
                </a:lnTo>
                <a:cubicBezTo>
                  <a:pt x="774418" y="427672"/>
                  <a:pt x="970633" y="385762"/>
                  <a:pt x="1209711" y="345757"/>
                </a:cubicBezTo>
                <a:cubicBezTo>
                  <a:pt x="1734538" y="258127"/>
                  <a:pt x="2369856" y="195262"/>
                  <a:pt x="2930878" y="139065"/>
                </a:cubicBezTo>
                <a:cubicBezTo>
                  <a:pt x="3106138" y="120967"/>
                  <a:pt x="3272826" y="104774"/>
                  <a:pt x="3426178" y="88582"/>
                </a:cubicBezTo>
                <a:lnTo>
                  <a:pt x="3426937" y="89452"/>
                </a:lnTo>
                <a:lnTo>
                  <a:pt x="3626739" y="67509"/>
                </a:lnTo>
                <a:cubicBezTo>
                  <a:pt x="3817299" y="45542"/>
                  <a:pt x="3976247" y="23575"/>
                  <a:pt x="4089118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707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B37BB72-CDFC-4E57-A92B-F7876BDD29AF}"/>
              </a:ext>
            </a:extLst>
          </p:cNvPr>
          <p:cNvSpPr/>
          <p:nvPr/>
        </p:nvSpPr>
        <p:spPr>
          <a:xfrm>
            <a:off x="1273591" y="5145806"/>
            <a:ext cx="8066757" cy="1492361"/>
          </a:xfrm>
          <a:custGeom>
            <a:avLst/>
            <a:gdLst>
              <a:gd name="connsiteX0" fmla="*/ 6429118 w 8066757"/>
              <a:gd name="connsiteY0" fmla="*/ 0 h 1492361"/>
              <a:gd name="connsiteX1" fmla="*/ 6436506 w 8066757"/>
              <a:gd name="connsiteY1" fmla="*/ 0 h 1492361"/>
              <a:gd name="connsiteX2" fmla="*/ 6746799 w 8066757"/>
              <a:gd name="connsiteY2" fmla="*/ 187930 h 1492361"/>
              <a:gd name="connsiteX3" fmla="*/ 6862235 w 8066757"/>
              <a:gd name="connsiteY3" fmla="*/ 556403 h 1492361"/>
              <a:gd name="connsiteX4" fmla="*/ 7031696 w 8066757"/>
              <a:gd name="connsiteY4" fmla="*/ 899942 h 1492361"/>
              <a:gd name="connsiteX5" fmla="*/ 8039686 w 8066757"/>
              <a:gd name="connsiteY5" fmla="*/ 376323 h 1492361"/>
              <a:gd name="connsiteX6" fmla="*/ 8062311 w 8066757"/>
              <a:gd name="connsiteY6" fmla="*/ 376784 h 1492361"/>
              <a:gd name="connsiteX7" fmla="*/ 8061849 w 8066757"/>
              <a:gd name="connsiteY7" fmla="*/ 399410 h 1492361"/>
              <a:gd name="connsiteX8" fmla="*/ 7701227 w 8066757"/>
              <a:gd name="connsiteY8" fmla="*/ 692157 h 1492361"/>
              <a:gd name="connsiteX9" fmla="*/ 7025693 w 8066757"/>
              <a:gd name="connsiteY9" fmla="*/ 931340 h 1492361"/>
              <a:gd name="connsiteX10" fmla="*/ 6830375 w 8066757"/>
              <a:gd name="connsiteY10" fmla="*/ 562406 h 1492361"/>
              <a:gd name="connsiteX11" fmla="*/ 6436044 w 8066757"/>
              <a:gd name="connsiteY11" fmla="*/ 31860 h 1492361"/>
              <a:gd name="connsiteX12" fmla="*/ 6429118 w 8066757"/>
              <a:gd name="connsiteY12" fmla="*/ 31860 h 1492361"/>
              <a:gd name="connsiteX13" fmla="*/ 5531023 w 8066757"/>
              <a:gd name="connsiteY13" fmla="*/ 615507 h 1492361"/>
              <a:gd name="connsiteX14" fmla="*/ 5402196 w 8066757"/>
              <a:gd name="connsiteY14" fmla="*/ 747566 h 1492361"/>
              <a:gd name="connsiteX15" fmla="*/ 5233659 w 8066757"/>
              <a:gd name="connsiteY15" fmla="*/ 924877 h 1492361"/>
              <a:gd name="connsiteX16" fmla="*/ 4491172 w 8066757"/>
              <a:gd name="connsiteY16" fmla="*/ 1492361 h 1492361"/>
              <a:gd name="connsiteX17" fmla="*/ 4450538 w 8066757"/>
              <a:gd name="connsiteY17" fmla="*/ 1488205 h 1492361"/>
              <a:gd name="connsiteX18" fmla="*/ 4212278 w 8066757"/>
              <a:gd name="connsiteY18" fmla="*/ 1137279 h 1492361"/>
              <a:gd name="connsiteX19" fmla="*/ 3986946 w 8066757"/>
              <a:gd name="connsiteY19" fmla="*/ 732328 h 1492361"/>
              <a:gd name="connsiteX20" fmla="*/ 3125329 w 8066757"/>
              <a:gd name="connsiteY20" fmla="*/ 736022 h 1492361"/>
              <a:gd name="connsiteX21" fmla="*/ 2179674 w 8066757"/>
              <a:gd name="connsiteY21" fmla="*/ 964586 h 1492361"/>
              <a:gd name="connsiteX22" fmla="*/ 2167669 w 8066757"/>
              <a:gd name="connsiteY22" fmla="*/ 967818 h 1492361"/>
              <a:gd name="connsiteX23" fmla="*/ 2162920 w 8066757"/>
              <a:gd name="connsiteY23" fmla="*/ 967219 h 1492361"/>
              <a:gd name="connsiteX24" fmla="*/ 1937103 w 8066757"/>
              <a:gd name="connsiteY24" fmla="*/ 1017532 h 1492361"/>
              <a:gd name="connsiteX25" fmla="*/ 1131288 w 8066757"/>
              <a:gd name="connsiteY25" fmla="*/ 1091470 h 1492361"/>
              <a:gd name="connsiteX26" fmla="*/ 824583 w 8066757"/>
              <a:gd name="connsiteY26" fmla="*/ 1080040 h 1492361"/>
              <a:gd name="connsiteX27" fmla="*/ 32698 w 8066757"/>
              <a:gd name="connsiteY27" fmla="*/ 856486 h 1492361"/>
              <a:gd name="connsiteX28" fmla="*/ 0 w 8066757"/>
              <a:gd name="connsiteY28" fmla="*/ 826785 h 1492361"/>
              <a:gd name="connsiteX29" fmla="*/ 826488 w 8066757"/>
              <a:gd name="connsiteY29" fmla="*/ 1051465 h 1492361"/>
              <a:gd name="connsiteX30" fmla="*/ 1856393 w 8066757"/>
              <a:gd name="connsiteY30" fmla="*/ 1002843 h 1492361"/>
              <a:gd name="connsiteX31" fmla="*/ 2155932 w 8066757"/>
              <a:gd name="connsiteY31" fmla="*/ 939216 h 1492361"/>
              <a:gd name="connsiteX32" fmla="*/ 2158895 w 8066757"/>
              <a:gd name="connsiteY32" fmla="*/ 936882 h 1492361"/>
              <a:gd name="connsiteX33" fmla="*/ 2170900 w 8066757"/>
              <a:gd name="connsiteY33" fmla="*/ 933649 h 1492361"/>
              <a:gd name="connsiteX34" fmla="*/ 3119788 w 8066757"/>
              <a:gd name="connsiteY34" fmla="*/ 704624 h 1492361"/>
              <a:gd name="connsiteX35" fmla="*/ 4005416 w 8066757"/>
              <a:gd name="connsiteY35" fmla="*/ 706009 h 1492361"/>
              <a:gd name="connsiteX36" fmla="*/ 4243215 w 8066757"/>
              <a:gd name="connsiteY36" fmla="*/ 1128044 h 1492361"/>
              <a:gd name="connsiteX37" fmla="*/ 4457003 w 8066757"/>
              <a:gd name="connsiteY37" fmla="*/ 1456807 h 1492361"/>
              <a:gd name="connsiteX38" fmla="*/ 4821782 w 8066757"/>
              <a:gd name="connsiteY38" fmla="*/ 1291964 h 1492361"/>
              <a:gd name="connsiteX39" fmla="*/ 5210110 w 8066757"/>
              <a:gd name="connsiteY39" fmla="*/ 903636 h 1492361"/>
              <a:gd name="connsiteX40" fmla="*/ 5380032 w 8066757"/>
              <a:gd name="connsiteY40" fmla="*/ 724940 h 1492361"/>
              <a:gd name="connsiteX41" fmla="*/ 5507935 w 8066757"/>
              <a:gd name="connsiteY41" fmla="*/ 593804 h 1492361"/>
              <a:gd name="connsiteX42" fmla="*/ 6429118 w 8066757"/>
              <a:gd name="connsiteY42" fmla="*/ 0 h 149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8066757" h="1492361">
                <a:moveTo>
                  <a:pt x="6429118" y="0"/>
                </a:moveTo>
                <a:cubicBezTo>
                  <a:pt x="6431426" y="0"/>
                  <a:pt x="6434197" y="0"/>
                  <a:pt x="6436506" y="0"/>
                </a:cubicBezTo>
                <a:cubicBezTo>
                  <a:pt x="6575030" y="1847"/>
                  <a:pt x="6676152" y="63259"/>
                  <a:pt x="6746799" y="187930"/>
                </a:cubicBezTo>
                <a:cubicBezTo>
                  <a:pt x="6806826" y="294132"/>
                  <a:pt x="6836377" y="433579"/>
                  <a:pt x="6862235" y="556403"/>
                </a:cubicBezTo>
                <a:cubicBezTo>
                  <a:pt x="6899175" y="731405"/>
                  <a:pt x="6931035" y="882396"/>
                  <a:pt x="7031696" y="899942"/>
                </a:cubicBezTo>
                <a:cubicBezTo>
                  <a:pt x="7425565" y="970127"/>
                  <a:pt x="8033683" y="382325"/>
                  <a:pt x="8039686" y="376323"/>
                </a:cubicBezTo>
                <a:cubicBezTo>
                  <a:pt x="8046151" y="370320"/>
                  <a:pt x="8056309" y="370320"/>
                  <a:pt x="8062311" y="376784"/>
                </a:cubicBezTo>
                <a:cubicBezTo>
                  <a:pt x="8068314" y="383249"/>
                  <a:pt x="8068314" y="393407"/>
                  <a:pt x="8061849" y="399410"/>
                </a:cubicBezTo>
                <a:cubicBezTo>
                  <a:pt x="8060465" y="400795"/>
                  <a:pt x="7904857" y="552248"/>
                  <a:pt x="7701227" y="692157"/>
                </a:cubicBezTo>
                <a:cubicBezTo>
                  <a:pt x="7426026" y="881934"/>
                  <a:pt x="7198848" y="962278"/>
                  <a:pt x="7025693" y="931340"/>
                </a:cubicBezTo>
                <a:cubicBezTo>
                  <a:pt x="6903330" y="909638"/>
                  <a:pt x="6869623" y="748489"/>
                  <a:pt x="6830375" y="562406"/>
                </a:cubicBezTo>
                <a:cubicBezTo>
                  <a:pt x="6778198" y="315372"/>
                  <a:pt x="6719556" y="35555"/>
                  <a:pt x="6436044" y="31860"/>
                </a:cubicBezTo>
                <a:cubicBezTo>
                  <a:pt x="6433735" y="31860"/>
                  <a:pt x="6431426" y="31860"/>
                  <a:pt x="6429118" y="31860"/>
                </a:cubicBezTo>
                <a:cubicBezTo>
                  <a:pt x="6085579" y="31860"/>
                  <a:pt x="5752199" y="382787"/>
                  <a:pt x="5531023" y="615507"/>
                </a:cubicBezTo>
                <a:cubicBezTo>
                  <a:pt x="5482078" y="667222"/>
                  <a:pt x="5439597" y="711550"/>
                  <a:pt x="5402196" y="747566"/>
                </a:cubicBezTo>
                <a:cubicBezTo>
                  <a:pt x="5356021" y="791432"/>
                  <a:pt x="5299226" y="853306"/>
                  <a:pt x="5233659" y="924877"/>
                </a:cubicBezTo>
                <a:cubicBezTo>
                  <a:pt x="5012021" y="1167293"/>
                  <a:pt x="4712809" y="1492361"/>
                  <a:pt x="4491172" y="1492361"/>
                </a:cubicBezTo>
                <a:cubicBezTo>
                  <a:pt x="4477319" y="1492361"/>
                  <a:pt x="4463467" y="1490976"/>
                  <a:pt x="4450538" y="1488205"/>
                </a:cubicBezTo>
                <a:cubicBezTo>
                  <a:pt x="4313861" y="1460501"/>
                  <a:pt x="4264455" y="1303507"/>
                  <a:pt x="4212278" y="1137279"/>
                </a:cubicBezTo>
                <a:cubicBezTo>
                  <a:pt x="4162871" y="980286"/>
                  <a:pt x="4112079" y="817751"/>
                  <a:pt x="3986946" y="732328"/>
                </a:cubicBezTo>
                <a:cubicBezTo>
                  <a:pt x="3867815" y="651061"/>
                  <a:pt x="3577839" y="652446"/>
                  <a:pt x="3125329" y="736022"/>
                </a:cubicBezTo>
                <a:cubicBezTo>
                  <a:pt x="2755470" y="804823"/>
                  <a:pt x="2366681" y="912871"/>
                  <a:pt x="2179674" y="964586"/>
                </a:cubicBezTo>
                <a:lnTo>
                  <a:pt x="2167669" y="967818"/>
                </a:lnTo>
                <a:lnTo>
                  <a:pt x="2162920" y="967219"/>
                </a:lnTo>
                <a:lnTo>
                  <a:pt x="1937103" y="1017532"/>
                </a:lnTo>
                <a:cubicBezTo>
                  <a:pt x="1679214" y="1065753"/>
                  <a:pt x="1399893" y="1091470"/>
                  <a:pt x="1131288" y="1091470"/>
                </a:cubicBezTo>
                <a:cubicBezTo>
                  <a:pt x="1026513" y="1091470"/>
                  <a:pt x="923643" y="1087660"/>
                  <a:pt x="824583" y="1080040"/>
                </a:cubicBezTo>
                <a:cubicBezTo>
                  <a:pt x="460966" y="1051465"/>
                  <a:pt x="188432" y="973598"/>
                  <a:pt x="32698" y="856486"/>
                </a:cubicBezTo>
                <a:lnTo>
                  <a:pt x="0" y="826785"/>
                </a:lnTo>
                <a:cubicBezTo>
                  <a:pt x="251503" y="1005647"/>
                  <a:pt x="542995" y="1021892"/>
                  <a:pt x="826488" y="1051465"/>
                </a:cubicBezTo>
                <a:cubicBezTo>
                  <a:pt x="1154386" y="1077183"/>
                  <a:pt x="1520860" y="1058966"/>
                  <a:pt x="1856393" y="1002843"/>
                </a:cubicBezTo>
                <a:lnTo>
                  <a:pt x="2155932" y="939216"/>
                </a:lnTo>
                <a:lnTo>
                  <a:pt x="2158895" y="936882"/>
                </a:lnTo>
                <a:lnTo>
                  <a:pt x="2170900" y="933649"/>
                </a:lnTo>
                <a:cubicBezTo>
                  <a:pt x="2358370" y="881473"/>
                  <a:pt x="2748082" y="773424"/>
                  <a:pt x="3119788" y="704624"/>
                </a:cubicBezTo>
                <a:cubicBezTo>
                  <a:pt x="3581072" y="619201"/>
                  <a:pt x="3878897" y="620124"/>
                  <a:pt x="4005416" y="706009"/>
                </a:cubicBezTo>
                <a:cubicBezTo>
                  <a:pt x="4139784" y="797434"/>
                  <a:pt x="4194732" y="972898"/>
                  <a:pt x="4243215" y="1128044"/>
                </a:cubicBezTo>
                <a:cubicBezTo>
                  <a:pt x="4294468" y="1291964"/>
                  <a:pt x="4338796" y="1433258"/>
                  <a:pt x="4457003" y="1456807"/>
                </a:cubicBezTo>
                <a:cubicBezTo>
                  <a:pt x="4547505" y="1474815"/>
                  <a:pt x="4666635" y="1421253"/>
                  <a:pt x="4821782" y="1291964"/>
                </a:cubicBezTo>
                <a:cubicBezTo>
                  <a:pt x="4957073" y="1179297"/>
                  <a:pt x="5097444" y="1026460"/>
                  <a:pt x="5210110" y="903636"/>
                </a:cubicBezTo>
                <a:cubicBezTo>
                  <a:pt x="5276140" y="832065"/>
                  <a:pt x="5332934" y="769730"/>
                  <a:pt x="5380032" y="724940"/>
                </a:cubicBezTo>
                <a:cubicBezTo>
                  <a:pt x="5416971" y="689848"/>
                  <a:pt x="5458991" y="645520"/>
                  <a:pt x="5507935" y="593804"/>
                </a:cubicBezTo>
                <a:cubicBezTo>
                  <a:pt x="5732806" y="356930"/>
                  <a:pt x="6071727" y="0"/>
                  <a:pt x="6429118" y="0"/>
                </a:cubicBezTo>
                <a:close/>
              </a:path>
            </a:pathLst>
          </a:custGeom>
          <a:solidFill>
            <a:schemeClr val="accent5"/>
          </a:solidFill>
          <a:ln w="707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5" name="標題 1">
            <a:extLst>
              <a:ext uri="{FF2B5EF4-FFF2-40B4-BE49-F238E27FC236}">
                <a16:creationId xmlns:a16="http://schemas.microsoft.com/office/drawing/2014/main" id="{C3765970-0204-43DE-B6A1-E6478889565E}"/>
              </a:ext>
            </a:extLst>
          </p:cNvPr>
          <p:cNvSpPr txBox="1">
            <a:spLocks/>
          </p:cNvSpPr>
          <p:nvPr/>
        </p:nvSpPr>
        <p:spPr>
          <a:xfrm>
            <a:off x="7734607" y="855486"/>
            <a:ext cx="1887065" cy="6493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第三組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DCEBFBE-7290-4F41-8862-41124156A128}"/>
              </a:ext>
            </a:extLst>
          </p:cNvPr>
          <p:cNvSpPr txBox="1"/>
          <p:nvPr/>
        </p:nvSpPr>
        <p:spPr>
          <a:xfrm>
            <a:off x="5164114" y="2985374"/>
            <a:ext cx="702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成員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07-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顏鳴儀、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09-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鄭鈺祺、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趙湘湘、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林冠廷、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蘇粲淵</a:t>
            </a:r>
            <a:endParaRPr lang="zh-TW" altLang="en-US" dirty="0"/>
          </a:p>
        </p:txBody>
      </p:sp>
      <p:sp>
        <p:nvSpPr>
          <p:cNvPr id="21" name="標題 1">
            <a:extLst>
              <a:ext uri="{FF2B5EF4-FFF2-40B4-BE49-F238E27FC236}">
                <a16:creationId xmlns:a16="http://schemas.microsoft.com/office/drawing/2014/main" id="{BAD019A5-925D-4EBA-938C-6DD4740F36CD}"/>
              </a:ext>
            </a:extLst>
          </p:cNvPr>
          <p:cNvSpPr txBox="1">
            <a:spLocks/>
          </p:cNvSpPr>
          <p:nvPr/>
        </p:nvSpPr>
        <p:spPr>
          <a:xfrm>
            <a:off x="7507892" y="1948567"/>
            <a:ext cx="3140383" cy="6493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美食地圖</a:t>
            </a: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照六餐煩惱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AC58A2-1E13-45AD-BD79-943AFEB44536}"/>
              </a:ext>
            </a:extLst>
          </p:cNvPr>
          <p:cNvGrpSpPr/>
          <p:nvPr/>
        </p:nvGrpSpPr>
        <p:grpSpPr>
          <a:xfrm>
            <a:off x="1443343" y="2689924"/>
            <a:ext cx="9973950" cy="3159586"/>
            <a:chOff x="1443343" y="2689924"/>
            <a:chExt cx="9973950" cy="3159586"/>
          </a:xfrm>
          <a:solidFill>
            <a:schemeClr val="accent3"/>
          </a:solidFill>
        </p:grpSpPr>
        <p:sp>
          <p:nvSpPr>
            <p:cNvPr id="11" name="Arrow: Bent 10">
              <a:extLst>
                <a:ext uri="{FF2B5EF4-FFF2-40B4-BE49-F238E27FC236}">
                  <a16:creationId xmlns:a16="http://schemas.microsoft.com/office/drawing/2014/main" id="{90A54D9E-66DE-49A4-A1E8-96CE437F3073}"/>
                </a:ext>
              </a:extLst>
            </p:cNvPr>
            <p:cNvSpPr/>
            <p:nvPr/>
          </p:nvSpPr>
          <p:spPr>
            <a:xfrm rot="5400000" flipH="1">
              <a:off x="6412065" y="846049"/>
              <a:ext cx="565464" cy="9441457"/>
            </a:xfrm>
            <a:prstGeom prst="bentArrow">
              <a:avLst>
                <a:gd name="adj1" fmla="val 16995"/>
                <a:gd name="adj2" fmla="val 29787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Arrow: Bent 11">
              <a:extLst>
                <a:ext uri="{FF2B5EF4-FFF2-40B4-BE49-F238E27FC236}">
                  <a16:creationId xmlns:a16="http://schemas.microsoft.com/office/drawing/2014/main" id="{2DE39461-07E5-4D83-9456-99B88B8789A8}"/>
                </a:ext>
              </a:extLst>
            </p:cNvPr>
            <p:cNvSpPr/>
            <p:nvPr/>
          </p:nvSpPr>
          <p:spPr>
            <a:xfrm rot="16200000">
              <a:off x="5499825" y="-1366558"/>
              <a:ext cx="565464" cy="8678428"/>
            </a:xfrm>
            <a:prstGeom prst="bentArrow">
              <a:avLst>
                <a:gd name="adj1" fmla="val 18558"/>
                <a:gd name="adj2" fmla="val 29787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Arrow: Bent 12">
              <a:extLst>
                <a:ext uri="{FF2B5EF4-FFF2-40B4-BE49-F238E27FC236}">
                  <a16:creationId xmlns:a16="http://schemas.microsoft.com/office/drawing/2014/main" id="{A6E2F53F-38F0-44DF-87D7-4840EC1A2CAF}"/>
                </a:ext>
              </a:extLst>
            </p:cNvPr>
            <p:cNvSpPr/>
            <p:nvPr/>
          </p:nvSpPr>
          <p:spPr>
            <a:xfrm rot="5400000">
              <a:off x="10483157" y="2782688"/>
              <a:ext cx="565464" cy="1302808"/>
            </a:xfrm>
            <a:prstGeom prst="bentArrow">
              <a:avLst>
                <a:gd name="adj1" fmla="val 18558"/>
                <a:gd name="adj2" fmla="val 29787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D83E8AD-A7F9-4201-ADED-26ADDCA45B8B}"/>
                </a:ext>
              </a:extLst>
            </p:cNvPr>
            <p:cNvSpPr/>
            <p:nvPr/>
          </p:nvSpPr>
          <p:spPr>
            <a:xfrm>
              <a:off x="11198247" y="3707770"/>
              <a:ext cx="103393" cy="1645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35CB05D3-B1E3-467D-AAC1-56B62121BD5C}"/>
              </a:ext>
            </a:extLst>
          </p:cNvPr>
          <p:cNvSpPr/>
          <p:nvPr/>
        </p:nvSpPr>
        <p:spPr>
          <a:xfrm>
            <a:off x="3456238" y="3052341"/>
            <a:ext cx="357706" cy="3577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791F88-EF9B-4DBD-A6BD-A910CA88F0F2}"/>
              </a:ext>
            </a:extLst>
          </p:cNvPr>
          <p:cNvSpPr txBox="1"/>
          <p:nvPr/>
        </p:nvSpPr>
        <p:spPr>
          <a:xfrm>
            <a:off x="3095030" y="3493832"/>
            <a:ext cx="1080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0800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19D6534-14E8-4739-8FD9-5122C57172C9}"/>
              </a:ext>
            </a:extLst>
          </p:cNvPr>
          <p:cNvSpPr/>
          <p:nvPr/>
        </p:nvSpPr>
        <p:spPr>
          <a:xfrm>
            <a:off x="6555136" y="3052341"/>
            <a:ext cx="357706" cy="3577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C6315D-A589-412F-A469-95BC69309628}"/>
              </a:ext>
            </a:extLst>
          </p:cNvPr>
          <p:cNvSpPr txBox="1"/>
          <p:nvPr/>
        </p:nvSpPr>
        <p:spPr>
          <a:xfrm>
            <a:off x="6193929" y="3493832"/>
            <a:ext cx="10801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accent1"/>
                </a:solidFill>
                <a:cs typeface="Arial" pitchFamily="34" charset="0"/>
              </a:defRPr>
            </a:lvl1pPr>
          </a:lstStyle>
          <a:p>
            <a:r>
              <a:rPr lang="en-US" altLang="ko-KR" dirty="0"/>
              <a:t>1030</a:t>
            </a:r>
            <a:endParaRPr lang="ko-KR" alt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FBF9AE-DE55-4640-8755-D1EAA8DD7CF2}"/>
              </a:ext>
            </a:extLst>
          </p:cNvPr>
          <p:cNvGrpSpPr/>
          <p:nvPr/>
        </p:nvGrpSpPr>
        <p:grpSpPr>
          <a:xfrm>
            <a:off x="2135062" y="1591496"/>
            <a:ext cx="2884901" cy="1306968"/>
            <a:chOff x="7026501" y="4509120"/>
            <a:chExt cx="1499710" cy="53878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1B8196-4C2A-41B0-A4CA-85CF6A039B8A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91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起床</a:t>
              </a:r>
              <a:endPara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3AD67E-4AFC-409A-834F-87499ADB9863}"/>
                </a:ext>
              </a:extLst>
            </p:cNvPr>
            <p:cNvSpPr txBox="1"/>
            <p:nvPr/>
          </p:nvSpPr>
          <p:spPr>
            <a:xfrm>
              <a:off x="7026501" y="4806839"/>
              <a:ext cx="1499710" cy="241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早餐要吃什麼</a:t>
              </a:r>
              <a:r>
                <a:rPr lang="en-US" altLang="zh-TW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gerian" panose="04020705040A02060702" pitchFamily="82" charset="0"/>
                  <a:cs typeface="Arial" pitchFamily="34" charset="0"/>
                </a:rPr>
                <a:t>?</a:t>
              </a:r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E9B2555F-87C0-427B-B575-3FB7FD6ECE30}"/>
              </a:ext>
            </a:extLst>
          </p:cNvPr>
          <p:cNvSpPr/>
          <p:nvPr/>
        </p:nvSpPr>
        <p:spPr>
          <a:xfrm>
            <a:off x="3456238" y="5604155"/>
            <a:ext cx="357706" cy="3577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5A95AF-73C3-4372-A377-408D95468B90}"/>
              </a:ext>
            </a:extLst>
          </p:cNvPr>
          <p:cNvSpPr txBox="1"/>
          <p:nvPr/>
        </p:nvSpPr>
        <p:spPr>
          <a:xfrm>
            <a:off x="3095030" y="6045646"/>
            <a:ext cx="10801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2200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21EB91D-EBD6-4C2E-AD5F-6A552490BC8C}"/>
              </a:ext>
            </a:extLst>
          </p:cNvPr>
          <p:cNvSpPr/>
          <p:nvPr/>
        </p:nvSpPr>
        <p:spPr>
          <a:xfrm>
            <a:off x="6588112" y="5604155"/>
            <a:ext cx="357706" cy="3577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2C8653D-2545-489A-99E5-C28F3E1E5DCD}"/>
              </a:ext>
            </a:extLst>
          </p:cNvPr>
          <p:cNvSpPr txBox="1"/>
          <p:nvPr/>
        </p:nvSpPr>
        <p:spPr>
          <a:xfrm>
            <a:off x="6226904" y="6045646"/>
            <a:ext cx="1080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1800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827C92-3116-40FC-BE99-DE6340097229}"/>
              </a:ext>
            </a:extLst>
          </p:cNvPr>
          <p:cNvSpPr/>
          <p:nvPr/>
        </p:nvSpPr>
        <p:spPr>
          <a:xfrm>
            <a:off x="9610810" y="5604155"/>
            <a:ext cx="357706" cy="3577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551DB4-E41B-4014-8F83-7224A167DDC9}"/>
              </a:ext>
            </a:extLst>
          </p:cNvPr>
          <p:cNvSpPr txBox="1"/>
          <p:nvPr/>
        </p:nvSpPr>
        <p:spPr>
          <a:xfrm>
            <a:off x="9249602" y="6045646"/>
            <a:ext cx="10801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1500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6604DCF-C506-4EAA-853F-A31F2A99E6ED}"/>
              </a:ext>
            </a:extLst>
          </p:cNvPr>
          <p:cNvSpPr>
            <a:spLocks noChangeAspect="1"/>
          </p:cNvSpPr>
          <p:nvPr/>
        </p:nvSpPr>
        <p:spPr>
          <a:xfrm rot="10800000">
            <a:off x="1208306" y="1439995"/>
            <a:ext cx="802456" cy="1278018"/>
          </a:xfrm>
          <a:custGeom>
            <a:avLst/>
            <a:gdLst>
              <a:gd name="connsiteX0" fmla="*/ 535055 w 1065905"/>
              <a:gd name="connsiteY0" fmla="*/ 156808 h 1697595"/>
              <a:gd name="connsiteX1" fmla="*/ 623457 w 1065905"/>
              <a:gd name="connsiteY1" fmla="*/ 310223 h 1697595"/>
              <a:gd name="connsiteX2" fmla="*/ 535055 w 1065905"/>
              <a:gd name="connsiteY2" fmla="*/ 463638 h 1697595"/>
              <a:gd name="connsiteX3" fmla="*/ 446652 w 1065905"/>
              <a:gd name="connsiteY3" fmla="*/ 310223 h 1697595"/>
              <a:gd name="connsiteX4" fmla="*/ 535055 w 1065905"/>
              <a:gd name="connsiteY4" fmla="*/ 156808 h 1697595"/>
              <a:gd name="connsiteX5" fmla="*/ 411386 w 1065905"/>
              <a:gd name="connsiteY5" fmla="*/ 0 h 1697595"/>
              <a:gd name="connsiteX6" fmla="*/ 411386 w 1065905"/>
              <a:gd name="connsiteY6" fmla="*/ 615052 h 1697595"/>
              <a:gd name="connsiteX7" fmla="*/ 488157 w 1065905"/>
              <a:gd name="connsiteY7" fmla="*/ 716376 h 1697595"/>
              <a:gd name="connsiteX8" fmla="*/ 488157 w 1065905"/>
              <a:gd name="connsiteY8" fmla="*/ 931518 h 1697595"/>
              <a:gd name="connsiteX9" fmla="*/ 534818 w 1065905"/>
              <a:gd name="connsiteY9" fmla="*/ 978179 h 1697595"/>
              <a:gd name="connsiteX10" fmla="*/ 581479 w 1065905"/>
              <a:gd name="connsiteY10" fmla="*/ 931518 h 1697595"/>
              <a:gd name="connsiteX11" fmla="*/ 581479 w 1065905"/>
              <a:gd name="connsiteY11" fmla="*/ 716523 h 1697595"/>
              <a:gd name="connsiteX12" fmla="*/ 658724 w 1065905"/>
              <a:gd name="connsiteY12" fmla="*/ 615052 h 1697595"/>
              <a:gd name="connsiteX13" fmla="*/ 658724 w 1065905"/>
              <a:gd name="connsiteY13" fmla="*/ 641 h 1697595"/>
              <a:gd name="connsiteX14" fmla="*/ 1065904 w 1065905"/>
              <a:gd name="connsiteY14" fmla="*/ 465924 h 1697595"/>
              <a:gd name="connsiteX15" fmla="*/ 1065904 w 1065905"/>
              <a:gd name="connsiteY15" fmla="*/ 760441 h 1697595"/>
              <a:gd name="connsiteX16" fmla="*/ 1065905 w 1065905"/>
              <a:gd name="connsiteY16" fmla="*/ 760441 h 1697595"/>
              <a:gd name="connsiteX17" fmla="*/ 1065905 w 1065905"/>
              <a:gd name="connsiteY17" fmla="*/ 1229018 h 1697595"/>
              <a:gd name="connsiteX18" fmla="*/ 597327 w 1065905"/>
              <a:gd name="connsiteY18" fmla="*/ 1697595 h 1697595"/>
              <a:gd name="connsiteX19" fmla="*/ 468579 w 1065905"/>
              <a:gd name="connsiteY19" fmla="*/ 1697595 h 1697595"/>
              <a:gd name="connsiteX20" fmla="*/ 1 w 1065905"/>
              <a:gd name="connsiteY20" fmla="*/ 1229018 h 1697595"/>
              <a:gd name="connsiteX21" fmla="*/ 1 w 1065905"/>
              <a:gd name="connsiteY21" fmla="*/ 767827 h 1697595"/>
              <a:gd name="connsiteX22" fmla="*/ 0 w 1065905"/>
              <a:gd name="connsiteY22" fmla="*/ 767827 h 1697595"/>
              <a:gd name="connsiteX23" fmla="*/ 0 w 1065905"/>
              <a:gd name="connsiteY23" fmla="*/ 465924 h 1697595"/>
              <a:gd name="connsiteX24" fmla="*/ 411386 w 1065905"/>
              <a:gd name="connsiteY24" fmla="*/ 0 h 169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65905" h="1697595">
                <a:moveTo>
                  <a:pt x="535055" y="156808"/>
                </a:moveTo>
                <a:cubicBezTo>
                  <a:pt x="583878" y="156808"/>
                  <a:pt x="623457" y="225494"/>
                  <a:pt x="623457" y="310223"/>
                </a:cubicBezTo>
                <a:cubicBezTo>
                  <a:pt x="623457" y="394952"/>
                  <a:pt x="583878" y="463638"/>
                  <a:pt x="535055" y="463638"/>
                </a:cubicBezTo>
                <a:cubicBezTo>
                  <a:pt x="486231" y="463638"/>
                  <a:pt x="446652" y="394952"/>
                  <a:pt x="446652" y="310223"/>
                </a:cubicBezTo>
                <a:cubicBezTo>
                  <a:pt x="446652" y="225494"/>
                  <a:pt x="486231" y="156808"/>
                  <a:pt x="535055" y="156808"/>
                </a:cubicBezTo>
                <a:close/>
                <a:moveTo>
                  <a:pt x="411386" y="0"/>
                </a:moveTo>
                <a:lnTo>
                  <a:pt x="411386" y="615052"/>
                </a:lnTo>
                <a:cubicBezTo>
                  <a:pt x="411386" y="663385"/>
                  <a:pt x="443769" y="704154"/>
                  <a:pt x="488157" y="716376"/>
                </a:cubicBezTo>
                <a:cubicBezTo>
                  <a:pt x="488157" y="788090"/>
                  <a:pt x="488157" y="859804"/>
                  <a:pt x="488157" y="931518"/>
                </a:cubicBezTo>
                <a:cubicBezTo>
                  <a:pt x="488157" y="957288"/>
                  <a:pt x="509048" y="978179"/>
                  <a:pt x="534818" y="978179"/>
                </a:cubicBezTo>
                <a:cubicBezTo>
                  <a:pt x="560588" y="978179"/>
                  <a:pt x="581479" y="957288"/>
                  <a:pt x="581479" y="931518"/>
                </a:cubicBezTo>
                <a:lnTo>
                  <a:pt x="581479" y="716523"/>
                </a:lnTo>
                <a:cubicBezTo>
                  <a:pt x="626107" y="704448"/>
                  <a:pt x="658724" y="663559"/>
                  <a:pt x="658724" y="615052"/>
                </a:cubicBezTo>
                <a:lnTo>
                  <a:pt x="658724" y="641"/>
                </a:lnTo>
                <a:cubicBezTo>
                  <a:pt x="888628" y="30848"/>
                  <a:pt x="1065904" y="227684"/>
                  <a:pt x="1065904" y="465924"/>
                </a:cubicBezTo>
                <a:lnTo>
                  <a:pt x="1065904" y="760441"/>
                </a:lnTo>
                <a:lnTo>
                  <a:pt x="1065905" y="760441"/>
                </a:lnTo>
                <a:lnTo>
                  <a:pt x="1065905" y="1229018"/>
                </a:lnTo>
                <a:cubicBezTo>
                  <a:pt x="1065905" y="1487806"/>
                  <a:pt x="856115" y="1697595"/>
                  <a:pt x="597327" y="1697595"/>
                </a:cubicBezTo>
                <a:lnTo>
                  <a:pt x="468579" y="1697595"/>
                </a:lnTo>
                <a:cubicBezTo>
                  <a:pt x="209790" y="1697595"/>
                  <a:pt x="1" y="1487806"/>
                  <a:pt x="1" y="1229018"/>
                </a:cubicBezTo>
                <a:lnTo>
                  <a:pt x="1" y="767827"/>
                </a:lnTo>
                <a:lnTo>
                  <a:pt x="0" y="767827"/>
                </a:lnTo>
                <a:lnTo>
                  <a:pt x="0" y="465924"/>
                </a:lnTo>
                <a:cubicBezTo>
                  <a:pt x="0" y="226227"/>
                  <a:pt x="179451" y="28442"/>
                  <a:pt x="4113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2" name="Graphic 70">
            <a:extLst>
              <a:ext uri="{FF2B5EF4-FFF2-40B4-BE49-F238E27FC236}">
                <a16:creationId xmlns:a16="http://schemas.microsoft.com/office/drawing/2014/main" id="{B1B0F503-8FA8-41EB-9F1B-D0B3727CF4CF}"/>
              </a:ext>
            </a:extLst>
          </p:cNvPr>
          <p:cNvGrpSpPr/>
          <p:nvPr/>
        </p:nvGrpSpPr>
        <p:grpSpPr>
          <a:xfrm>
            <a:off x="886744" y="4376939"/>
            <a:ext cx="1558112" cy="1489715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F1CE7D7-089D-4B8C-B318-776F3A92E7F3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525AB75-71F5-45A4-A8FF-7E6779B4EB64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5E10CAE-2E40-462F-B609-4297866CB4AC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5" name="Group 30">
            <a:extLst>
              <a:ext uri="{FF2B5EF4-FFF2-40B4-BE49-F238E27FC236}">
                <a16:creationId xmlns:a16="http://schemas.microsoft.com/office/drawing/2014/main" id="{81467C53-AA31-4456-A0E3-93B4DC874E2E}"/>
              </a:ext>
            </a:extLst>
          </p:cNvPr>
          <p:cNvGrpSpPr/>
          <p:nvPr/>
        </p:nvGrpSpPr>
        <p:grpSpPr>
          <a:xfrm>
            <a:off x="5291538" y="1591496"/>
            <a:ext cx="2884901" cy="1306968"/>
            <a:chOff x="7026501" y="4509120"/>
            <a:chExt cx="1499710" cy="538789"/>
          </a:xfrm>
        </p:grpSpPr>
        <p:sp>
          <p:nvSpPr>
            <p:cNvPr id="56" name="TextBox 31">
              <a:extLst>
                <a:ext uri="{FF2B5EF4-FFF2-40B4-BE49-F238E27FC236}">
                  <a16:creationId xmlns:a16="http://schemas.microsoft.com/office/drawing/2014/main" id="{DD8E437F-B18D-4EB2-88B6-56A757A56CA6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91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快中午</a:t>
              </a:r>
              <a:endPara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6" name="TextBox 32">
              <a:extLst>
                <a:ext uri="{FF2B5EF4-FFF2-40B4-BE49-F238E27FC236}">
                  <a16:creationId xmlns:a16="http://schemas.microsoft.com/office/drawing/2014/main" id="{6AA85204-8A30-4D27-9666-FD79DB1FDBF6}"/>
                </a:ext>
              </a:extLst>
            </p:cNvPr>
            <p:cNvSpPr txBox="1"/>
            <p:nvPr/>
          </p:nvSpPr>
          <p:spPr>
            <a:xfrm>
              <a:off x="7026501" y="4806839"/>
              <a:ext cx="1499710" cy="241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點心要吃什麼</a:t>
              </a:r>
              <a:r>
                <a:rPr lang="en-US" altLang="zh-TW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gerian" panose="04020705040A02060702" pitchFamily="82" charset="0"/>
                  <a:cs typeface="Arial" pitchFamily="34" charset="0"/>
                </a:rPr>
                <a:t>?</a:t>
              </a:r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9" name="Group 30">
            <a:extLst>
              <a:ext uri="{FF2B5EF4-FFF2-40B4-BE49-F238E27FC236}">
                <a16:creationId xmlns:a16="http://schemas.microsoft.com/office/drawing/2014/main" id="{A8186713-2B60-48D8-805E-5833B8873DE4}"/>
              </a:ext>
            </a:extLst>
          </p:cNvPr>
          <p:cNvGrpSpPr/>
          <p:nvPr/>
        </p:nvGrpSpPr>
        <p:grpSpPr>
          <a:xfrm>
            <a:off x="8527762" y="1593964"/>
            <a:ext cx="2884901" cy="1306968"/>
            <a:chOff x="7026501" y="4509120"/>
            <a:chExt cx="1499710" cy="538789"/>
          </a:xfrm>
        </p:grpSpPr>
        <p:sp>
          <p:nvSpPr>
            <p:cNvPr id="80" name="TextBox 31">
              <a:extLst>
                <a:ext uri="{FF2B5EF4-FFF2-40B4-BE49-F238E27FC236}">
                  <a16:creationId xmlns:a16="http://schemas.microsoft.com/office/drawing/2014/main" id="{32495F88-DA23-4394-86A6-60C7F554F001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91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中午</a:t>
              </a:r>
              <a:endPara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1" name="TextBox 32">
              <a:extLst>
                <a:ext uri="{FF2B5EF4-FFF2-40B4-BE49-F238E27FC236}">
                  <a16:creationId xmlns:a16="http://schemas.microsoft.com/office/drawing/2014/main" id="{2036A064-EDCE-4210-903F-6E0D9F5C12E4}"/>
                </a:ext>
              </a:extLst>
            </p:cNvPr>
            <p:cNvSpPr txBox="1"/>
            <p:nvPr/>
          </p:nvSpPr>
          <p:spPr>
            <a:xfrm>
              <a:off x="7026501" y="4806839"/>
              <a:ext cx="1499710" cy="241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午餐要吃什麼</a:t>
              </a:r>
              <a:r>
                <a:rPr lang="en-US" altLang="zh-TW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gerian" panose="04020705040A02060702" pitchFamily="82" charset="0"/>
                  <a:cs typeface="Arial" pitchFamily="34" charset="0"/>
                </a:rPr>
                <a:t>?</a:t>
              </a:r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2" name="Oval 16">
            <a:extLst>
              <a:ext uri="{FF2B5EF4-FFF2-40B4-BE49-F238E27FC236}">
                <a16:creationId xmlns:a16="http://schemas.microsoft.com/office/drawing/2014/main" id="{3DB2C101-8CC6-4B46-B4C7-B735E96EE9AD}"/>
              </a:ext>
            </a:extLst>
          </p:cNvPr>
          <p:cNvSpPr/>
          <p:nvPr/>
        </p:nvSpPr>
        <p:spPr>
          <a:xfrm>
            <a:off x="9821500" y="3024860"/>
            <a:ext cx="357706" cy="3577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3" name="TextBox 17">
            <a:extLst>
              <a:ext uri="{FF2B5EF4-FFF2-40B4-BE49-F238E27FC236}">
                <a16:creationId xmlns:a16="http://schemas.microsoft.com/office/drawing/2014/main" id="{484A3109-A279-4208-A7B0-27BF809FC03E}"/>
              </a:ext>
            </a:extLst>
          </p:cNvPr>
          <p:cNvSpPr txBox="1"/>
          <p:nvPr/>
        </p:nvSpPr>
        <p:spPr>
          <a:xfrm>
            <a:off x="9460292" y="3466351"/>
            <a:ext cx="1080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1200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84" name="Group 30">
            <a:extLst>
              <a:ext uri="{FF2B5EF4-FFF2-40B4-BE49-F238E27FC236}">
                <a16:creationId xmlns:a16="http://schemas.microsoft.com/office/drawing/2014/main" id="{20A66C25-09CB-451E-B90F-1737F21C36BE}"/>
              </a:ext>
            </a:extLst>
          </p:cNvPr>
          <p:cNvGrpSpPr/>
          <p:nvPr/>
        </p:nvGrpSpPr>
        <p:grpSpPr>
          <a:xfrm>
            <a:off x="8416739" y="4256961"/>
            <a:ext cx="2884901" cy="1306968"/>
            <a:chOff x="7026501" y="4509120"/>
            <a:chExt cx="1499710" cy="538789"/>
          </a:xfrm>
        </p:grpSpPr>
        <p:sp>
          <p:nvSpPr>
            <p:cNvPr id="85" name="TextBox 31">
              <a:extLst>
                <a:ext uri="{FF2B5EF4-FFF2-40B4-BE49-F238E27FC236}">
                  <a16:creationId xmlns:a16="http://schemas.microsoft.com/office/drawing/2014/main" id="{BD0593FD-B910-4843-9E79-E58F8BFD37FF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91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下午茶</a:t>
              </a:r>
              <a:endPara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6" name="TextBox 32">
              <a:extLst>
                <a:ext uri="{FF2B5EF4-FFF2-40B4-BE49-F238E27FC236}">
                  <a16:creationId xmlns:a16="http://schemas.microsoft.com/office/drawing/2014/main" id="{8A0850A4-FDE2-444D-8DB8-D9B2B42B67DF}"/>
                </a:ext>
              </a:extLst>
            </p:cNvPr>
            <p:cNvSpPr txBox="1"/>
            <p:nvPr/>
          </p:nvSpPr>
          <p:spPr>
            <a:xfrm>
              <a:off x="7026501" y="4806839"/>
              <a:ext cx="1499710" cy="241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點心要吃什麼</a:t>
              </a:r>
              <a:r>
                <a:rPr lang="en-US" altLang="zh-TW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gerian" panose="04020705040A02060702" pitchFamily="82" charset="0"/>
                  <a:cs typeface="Arial" pitchFamily="34" charset="0"/>
                </a:rPr>
                <a:t>?</a:t>
              </a:r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7" name="Group 30">
            <a:extLst>
              <a:ext uri="{FF2B5EF4-FFF2-40B4-BE49-F238E27FC236}">
                <a16:creationId xmlns:a16="http://schemas.microsoft.com/office/drawing/2014/main" id="{68273AF7-9AFD-45CA-9C51-75A26BD3BB71}"/>
              </a:ext>
            </a:extLst>
          </p:cNvPr>
          <p:cNvGrpSpPr/>
          <p:nvPr/>
        </p:nvGrpSpPr>
        <p:grpSpPr>
          <a:xfrm>
            <a:off x="5344040" y="4255294"/>
            <a:ext cx="2884901" cy="1306968"/>
            <a:chOff x="7026501" y="4509120"/>
            <a:chExt cx="1499710" cy="538789"/>
          </a:xfrm>
        </p:grpSpPr>
        <p:sp>
          <p:nvSpPr>
            <p:cNvPr id="88" name="TextBox 31">
              <a:extLst>
                <a:ext uri="{FF2B5EF4-FFF2-40B4-BE49-F238E27FC236}">
                  <a16:creationId xmlns:a16="http://schemas.microsoft.com/office/drawing/2014/main" id="{A6F555B9-69E3-44C0-B07E-4006CD2546D2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91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晚餐</a:t>
              </a:r>
              <a:endPara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9" name="TextBox 32">
              <a:extLst>
                <a:ext uri="{FF2B5EF4-FFF2-40B4-BE49-F238E27FC236}">
                  <a16:creationId xmlns:a16="http://schemas.microsoft.com/office/drawing/2014/main" id="{2EE6ACD7-F7CE-410C-84A1-3D672758BC93}"/>
                </a:ext>
              </a:extLst>
            </p:cNvPr>
            <p:cNvSpPr txBox="1"/>
            <p:nvPr/>
          </p:nvSpPr>
          <p:spPr>
            <a:xfrm>
              <a:off x="7026501" y="4806839"/>
              <a:ext cx="1499710" cy="241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晚餐要吃什麼</a:t>
              </a:r>
              <a:r>
                <a:rPr lang="en-US" altLang="zh-TW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gerian" panose="04020705040A02060702" pitchFamily="82" charset="0"/>
                  <a:cs typeface="Arial" pitchFamily="34" charset="0"/>
                </a:rPr>
                <a:t>?</a:t>
              </a:r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0" name="Group 30">
            <a:extLst>
              <a:ext uri="{FF2B5EF4-FFF2-40B4-BE49-F238E27FC236}">
                <a16:creationId xmlns:a16="http://schemas.microsoft.com/office/drawing/2014/main" id="{3E2D0683-8296-4FE3-990E-A0D01D055C18}"/>
              </a:ext>
            </a:extLst>
          </p:cNvPr>
          <p:cNvGrpSpPr/>
          <p:nvPr/>
        </p:nvGrpSpPr>
        <p:grpSpPr>
          <a:xfrm>
            <a:off x="2192639" y="4199119"/>
            <a:ext cx="2884901" cy="1306968"/>
            <a:chOff x="7026501" y="4509120"/>
            <a:chExt cx="1499710" cy="538789"/>
          </a:xfrm>
        </p:grpSpPr>
        <p:sp>
          <p:nvSpPr>
            <p:cNvPr id="91" name="TextBox 31">
              <a:extLst>
                <a:ext uri="{FF2B5EF4-FFF2-40B4-BE49-F238E27FC236}">
                  <a16:creationId xmlns:a16="http://schemas.microsoft.com/office/drawing/2014/main" id="{B1214547-1295-480D-8CE4-A4580CC5CA65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91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宵夜</a:t>
              </a:r>
              <a:endPara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2" name="TextBox 32">
              <a:extLst>
                <a:ext uri="{FF2B5EF4-FFF2-40B4-BE49-F238E27FC236}">
                  <a16:creationId xmlns:a16="http://schemas.microsoft.com/office/drawing/2014/main" id="{ABFF4998-0FE5-4797-A1B2-AB5128D73386}"/>
                </a:ext>
              </a:extLst>
            </p:cNvPr>
            <p:cNvSpPr txBox="1"/>
            <p:nvPr/>
          </p:nvSpPr>
          <p:spPr>
            <a:xfrm>
              <a:off x="7026501" y="4806839"/>
              <a:ext cx="1499710" cy="241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宵夜要吃什麼</a:t>
              </a:r>
              <a:r>
                <a:rPr lang="en-US" altLang="zh-TW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gerian" panose="04020705040A02060702" pitchFamily="82" charset="0"/>
                  <a:cs typeface="Arial" pitchFamily="34" charset="0"/>
                </a:rPr>
                <a:t>?</a:t>
              </a:r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D9F1090D-049E-469C-8DD0-BE25A458A218}"/>
              </a:ext>
            </a:extLst>
          </p:cNvPr>
          <p:cNvSpPr txBox="1"/>
          <p:nvPr/>
        </p:nvSpPr>
        <p:spPr>
          <a:xfrm>
            <a:off x="6213930" y="4780062"/>
            <a:ext cx="488264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zh-TW" alt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功能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C141D5F-1484-4B25-B77C-9AA3112CB068}"/>
              </a:ext>
            </a:extLst>
          </p:cNvPr>
          <p:cNvGrpSpPr/>
          <p:nvPr/>
        </p:nvGrpSpPr>
        <p:grpSpPr>
          <a:xfrm>
            <a:off x="2484242" y="1102121"/>
            <a:ext cx="3955175" cy="830997"/>
            <a:chOff x="2484242" y="794305"/>
            <a:chExt cx="3955175" cy="83099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0ED658-723F-4F9E-B763-6B322248391A}"/>
                </a:ext>
              </a:extLst>
            </p:cNvPr>
            <p:cNvSpPr txBox="1"/>
            <p:nvPr/>
          </p:nvSpPr>
          <p:spPr>
            <a:xfrm>
              <a:off x="3503145" y="858103"/>
              <a:ext cx="293627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700" b="1" dirty="0">
                  <a:solidFill>
                    <a:schemeClr val="bg1"/>
                  </a:solidFill>
                  <a:cs typeface="Arial" pitchFamily="34" charset="0"/>
                </a:rPr>
                <a:t>各式美食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1A4A0BE-CD47-4E17-BE57-5974014190F0}"/>
                </a:ext>
              </a:extLst>
            </p:cNvPr>
            <p:cNvSpPr txBox="1"/>
            <p:nvPr/>
          </p:nvSpPr>
          <p:spPr>
            <a:xfrm>
              <a:off x="2484242" y="794305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B279B7-2CDA-4537-B456-53305755D9DD}"/>
              </a:ext>
            </a:extLst>
          </p:cNvPr>
          <p:cNvGrpSpPr/>
          <p:nvPr/>
        </p:nvGrpSpPr>
        <p:grpSpPr>
          <a:xfrm>
            <a:off x="2484242" y="2760925"/>
            <a:ext cx="3955175" cy="830997"/>
            <a:chOff x="2484242" y="2000441"/>
            <a:chExt cx="3955175" cy="83099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4BB659-E703-4DE6-96F7-1E61F5610A13}"/>
                </a:ext>
              </a:extLst>
            </p:cNvPr>
            <p:cNvSpPr txBox="1"/>
            <p:nvPr/>
          </p:nvSpPr>
          <p:spPr>
            <a:xfrm>
              <a:off x="3503145" y="2064239"/>
              <a:ext cx="293627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700" b="1" dirty="0">
                  <a:solidFill>
                    <a:schemeClr val="bg1"/>
                  </a:solidFill>
                  <a:cs typeface="Arial" pitchFamily="34" charset="0"/>
                </a:rPr>
                <a:t>店家資訊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A14796-67F6-4C63-85EE-991E0F3F4EF2}"/>
                </a:ext>
              </a:extLst>
            </p:cNvPr>
            <p:cNvSpPr txBox="1"/>
            <p:nvPr/>
          </p:nvSpPr>
          <p:spPr>
            <a:xfrm>
              <a:off x="2484242" y="2000441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999533-79ED-4DB0-9278-5C9F816AA9B1}"/>
              </a:ext>
            </a:extLst>
          </p:cNvPr>
          <p:cNvGrpSpPr/>
          <p:nvPr/>
        </p:nvGrpSpPr>
        <p:grpSpPr>
          <a:xfrm>
            <a:off x="7141396" y="1102121"/>
            <a:ext cx="3955175" cy="830997"/>
            <a:chOff x="7521640" y="858103"/>
            <a:chExt cx="3955175" cy="83099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9562B66-3AA4-4307-B7DB-60357201D9C8}"/>
                </a:ext>
              </a:extLst>
            </p:cNvPr>
            <p:cNvSpPr txBox="1"/>
            <p:nvPr/>
          </p:nvSpPr>
          <p:spPr>
            <a:xfrm>
              <a:off x="8540543" y="921901"/>
              <a:ext cx="293627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700" b="1" dirty="0">
                  <a:solidFill>
                    <a:schemeClr val="bg1"/>
                  </a:solidFill>
                  <a:cs typeface="Arial" pitchFamily="34" charset="0"/>
                </a:rPr>
                <a:t>地圖指南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E0D2063-C2F2-4CBF-AF66-60EC6E59C5A1}"/>
                </a:ext>
              </a:extLst>
            </p:cNvPr>
            <p:cNvSpPr txBox="1"/>
            <p:nvPr/>
          </p:nvSpPr>
          <p:spPr>
            <a:xfrm>
              <a:off x="7521640" y="858103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EA0B30E-6517-47FB-810F-2876F82E30E7}"/>
              </a:ext>
            </a:extLst>
          </p:cNvPr>
          <p:cNvGrpSpPr/>
          <p:nvPr/>
        </p:nvGrpSpPr>
        <p:grpSpPr>
          <a:xfrm>
            <a:off x="7141396" y="2760925"/>
            <a:ext cx="3955175" cy="830997"/>
            <a:chOff x="7521640" y="2064239"/>
            <a:chExt cx="3955175" cy="83099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52D6435-E23B-440D-8D59-A3208310FDD5}"/>
                </a:ext>
              </a:extLst>
            </p:cNvPr>
            <p:cNvSpPr txBox="1"/>
            <p:nvPr/>
          </p:nvSpPr>
          <p:spPr>
            <a:xfrm>
              <a:off x="8540543" y="2128037"/>
              <a:ext cx="293627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700" b="1" dirty="0">
                  <a:solidFill>
                    <a:schemeClr val="bg1"/>
                  </a:solidFill>
                  <a:cs typeface="Arial" pitchFamily="34" charset="0"/>
                </a:rPr>
                <a:t>抽籤小遊戲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DF30F8-9BE7-41B3-8280-BE41BE4B7DF5}"/>
                </a:ext>
              </a:extLst>
            </p:cNvPr>
            <p:cNvSpPr txBox="1"/>
            <p:nvPr/>
          </p:nvSpPr>
          <p:spPr>
            <a:xfrm>
              <a:off x="7521640" y="2064239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4AB8DF85-AFC1-419E-9649-B3074DB88370}"/>
              </a:ext>
            </a:extLst>
          </p:cNvPr>
          <p:cNvSpPr txBox="1"/>
          <p:nvPr/>
        </p:nvSpPr>
        <p:spPr>
          <a:xfrm>
            <a:off x="3516231" y="167375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異國、小吃、速食、點心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7F5D2C4-AFCB-49F9-9779-59BF993F4118}"/>
              </a:ext>
            </a:extLst>
          </p:cNvPr>
          <p:cNvSpPr txBox="1"/>
          <p:nvPr/>
        </p:nvSpPr>
        <p:spPr>
          <a:xfrm>
            <a:off x="3516231" y="3305924"/>
            <a:ext cx="362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店名、電話、地址、營業時間、</a:t>
            </a:r>
            <a:endParaRPr lang="en-US" altLang="zh-TW" dirty="0"/>
          </a:p>
          <a:p>
            <a:r>
              <a:rPr lang="zh-TW" altLang="en-US" dirty="0"/>
              <a:t>評論、距離篩選、評價好壞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C451A2F-023F-4275-8523-1E763E5A1A48}"/>
              </a:ext>
            </a:extLst>
          </p:cNvPr>
          <p:cNvSpPr txBox="1"/>
          <p:nvPr/>
        </p:nvSpPr>
        <p:spPr>
          <a:xfrm>
            <a:off x="8118870" y="3305923"/>
            <a:ext cx="362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選擇困難</a:t>
            </a:r>
            <a:r>
              <a:rPr lang="en-US" altLang="zh-TW" dirty="0"/>
              <a:t>?</a:t>
            </a:r>
            <a:br>
              <a:rPr lang="en-US" altLang="zh-TW" dirty="0"/>
            </a:br>
            <a:r>
              <a:rPr lang="zh-TW" altLang="en-US" dirty="0"/>
              <a:t>小遊戲幫你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586BE74-369B-4A9B-B8D6-A29FC5D0B194}"/>
              </a:ext>
            </a:extLst>
          </p:cNvPr>
          <p:cNvSpPr txBox="1"/>
          <p:nvPr/>
        </p:nvSpPr>
        <p:spPr>
          <a:xfrm>
            <a:off x="8160299" y="1673750"/>
            <a:ext cx="362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開車、騎車、走路</a:t>
            </a:r>
          </a:p>
        </p:txBody>
      </p:sp>
    </p:spTree>
    <p:extLst>
      <p:ext uri="{BB962C8B-B14F-4D97-AF65-F5344CB8AC3E}">
        <p14:creationId xmlns:p14="http://schemas.microsoft.com/office/powerpoint/2010/main" val="412870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그룹 36">
            <a:extLst>
              <a:ext uri="{FF2B5EF4-FFF2-40B4-BE49-F238E27FC236}">
                <a16:creationId xmlns:a16="http://schemas.microsoft.com/office/drawing/2014/main" id="{CE6F4AF7-0532-4079-8E42-B0E7E36890B0}"/>
              </a:ext>
            </a:extLst>
          </p:cNvPr>
          <p:cNvGrpSpPr/>
          <p:nvPr/>
        </p:nvGrpSpPr>
        <p:grpSpPr>
          <a:xfrm>
            <a:off x="985813" y="2337278"/>
            <a:ext cx="10294608" cy="865397"/>
            <a:chOff x="985813" y="2337277"/>
            <a:chExt cx="10294608" cy="865397"/>
          </a:xfrm>
        </p:grpSpPr>
        <p:sp>
          <p:nvSpPr>
            <p:cNvPr id="4" name="직사각형 35">
              <a:extLst>
                <a:ext uri="{FF2B5EF4-FFF2-40B4-BE49-F238E27FC236}">
                  <a16:creationId xmlns:a16="http://schemas.microsoft.com/office/drawing/2014/main" id="{DDEE5DF6-3EDE-4B2F-AF30-96317F537C6B}"/>
                </a:ext>
              </a:extLst>
            </p:cNvPr>
            <p:cNvSpPr/>
            <p:nvPr/>
          </p:nvSpPr>
          <p:spPr>
            <a:xfrm>
              <a:off x="985813" y="2337277"/>
              <a:ext cx="2506629" cy="1139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직사각형 39">
              <a:extLst>
                <a:ext uri="{FF2B5EF4-FFF2-40B4-BE49-F238E27FC236}">
                  <a16:creationId xmlns:a16="http://schemas.microsoft.com/office/drawing/2014/main" id="{6FB05D6F-DF22-4744-AF37-735B826B31F3}"/>
                </a:ext>
              </a:extLst>
            </p:cNvPr>
            <p:cNvSpPr/>
            <p:nvPr/>
          </p:nvSpPr>
          <p:spPr>
            <a:xfrm>
              <a:off x="2588534" y="3088745"/>
              <a:ext cx="2506629" cy="1139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U-Turn Arrow 1">
              <a:extLst>
                <a:ext uri="{FF2B5EF4-FFF2-40B4-BE49-F238E27FC236}">
                  <a16:creationId xmlns:a16="http://schemas.microsoft.com/office/drawing/2014/main" id="{29E89594-7C25-4C62-A5A0-EDA57288065D}"/>
                </a:ext>
              </a:extLst>
            </p:cNvPr>
            <p:cNvSpPr/>
            <p:nvPr/>
          </p:nvSpPr>
          <p:spPr>
            <a:xfrm rot="5400000">
              <a:off x="6955830" y="-1121917"/>
              <a:ext cx="861203" cy="7787979"/>
            </a:xfrm>
            <a:custGeom>
              <a:avLst/>
              <a:gdLst/>
              <a:ahLst/>
              <a:cxnLst/>
              <a:rect l="l" t="t" r="r" b="b"/>
              <a:pathLst>
                <a:path w="983130" h="7562983">
                  <a:moveTo>
                    <a:pt x="0" y="7562983"/>
                  </a:moveTo>
                  <a:lnTo>
                    <a:pt x="0" y="491565"/>
                  </a:lnTo>
                  <a:cubicBezTo>
                    <a:pt x="0" y="220081"/>
                    <a:pt x="220081" y="0"/>
                    <a:pt x="491565" y="0"/>
                  </a:cubicBezTo>
                  <a:cubicBezTo>
                    <a:pt x="763049" y="0"/>
                    <a:pt x="983130" y="220081"/>
                    <a:pt x="983130" y="491565"/>
                  </a:cubicBezTo>
                  <a:lnTo>
                    <a:pt x="983130" y="6086338"/>
                  </a:lnTo>
                  <a:lnTo>
                    <a:pt x="855939" y="6086338"/>
                  </a:lnTo>
                  <a:lnTo>
                    <a:pt x="855939" y="491565"/>
                  </a:lnTo>
                  <a:cubicBezTo>
                    <a:pt x="855939" y="290326"/>
                    <a:pt x="692803" y="127190"/>
                    <a:pt x="491565" y="127190"/>
                  </a:cubicBezTo>
                  <a:lnTo>
                    <a:pt x="491564" y="127190"/>
                  </a:lnTo>
                  <a:cubicBezTo>
                    <a:pt x="290326" y="127190"/>
                    <a:pt x="127190" y="290326"/>
                    <a:pt x="127190" y="491565"/>
                  </a:cubicBezTo>
                  <a:lnTo>
                    <a:pt x="127190" y="756298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Bent Arrow 3">
            <a:extLst>
              <a:ext uri="{FF2B5EF4-FFF2-40B4-BE49-F238E27FC236}">
                <a16:creationId xmlns:a16="http://schemas.microsoft.com/office/drawing/2014/main" id="{17FB6EE4-45D4-42DB-9352-5ACD31F19CE3}"/>
              </a:ext>
            </a:extLst>
          </p:cNvPr>
          <p:cNvSpPr/>
          <p:nvPr/>
        </p:nvSpPr>
        <p:spPr>
          <a:xfrm rot="16200000" flipH="1">
            <a:off x="1990808" y="2935737"/>
            <a:ext cx="451972" cy="756032"/>
          </a:xfrm>
          <a:prstGeom prst="bentArrow">
            <a:avLst>
              <a:gd name="adj1" fmla="val 24114"/>
              <a:gd name="adj2" fmla="val 25000"/>
              <a:gd name="adj3" fmla="val 25000"/>
              <a:gd name="adj4" fmla="val 489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Bent Arrow 4">
            <a:extLst>
              <a:ext uri="{FF2B5EF4-FFF2-40B4-BE49-F238E27FC236}">
                <a16:creationId xmlns:a16="http://schemas.microsoft.com/office/drawing/2014/main" id="{826CD14E-42DB-4CA1-A0DA-5D912D0BD1B3}"/>
              </a:ext>
            </a:extLst>
          </p:cNvPr>
          <p:cNvSpPr/>
          <p:nvPr/>
        </p:nvSpPr>
        <p:spPr>
          <a:xfrm rot="16200000" flipH="1">
            <a:off x="3950394" y="2971834"/>
            <a:ext cx="451972" cy="681882"/>
          </a:xfrm>
          <a:prstGeom prst="bentArrow">
            <a:avLst>
              <a:gd name="adj1" fmla="val 22683"/>
              <a:gd name="adj2" fmla="val 25000"/>
              <a:gd name="adj3" fmla="val 25000"/>
              <a:gd name="adj4" fmla="val 489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Bent Arrow 5">
            <a:extLst>
              <a:ext uri="{FF2B5EF4-FFF2-40B4-BE49-F238E27FC236}">
                <a16:creationId xmlns:a16="http://schemas.microsoft.com/office/drawing/2014/main" id="{C1DE7F2A-A373-48A5-A45A-6E7D5ACC9C00}"/>
              </a:ext>
            </a:extLst>
          </p:cNvPr>
          <p:cNvSpPr/>
          <p:nvPr/>
        </p:nvSpPr>
        <p:spPr>
          <a:xfrm rot="16200000" flipH="1">
            <a:off x="7957855" y="2944283"/>
            <a:ext cx="451972" cy="756032"/>
          </a:xfrm>
          <a:prstGeom prst="bentArrow">
            <a:avLst>
              <a:gd name="adj1" fmla="val 21955"/>
              <a:gd name="adj2" fmla="val 25000"/>
              <a:gd name="adj3" fmla="val 25000"/>
              <a:gd name="adj4" fmla="val 489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Bent Arrow 6">
            <a:extLst>
              <a:ext uri="{FF2B5EF4-FFF2-40B4-BE49-F238E27FC236}">
                <a16:creationId xmlns:a16="http://schemas.microsoft.com/office/drawing/2014/main" id="{E48F8452-565D-4DEB-9FD2-45D63499FD55}"/>
              </a:ext>
            </a:extLst>
          </p:cNvPr>
          <p:cNvSpPr/>
          <p:nvPr/>
        </p:nvSpPr>
        <p:spPr>
          <a:xfrm rot="16200000" flipH="1">
            <a:off x="9946015" y="2981359"/>
            <a:ext cx="451972" cy="681882"/>
          </a:xfrm>
          <a:prstGeom prst="bentArrow">
            <a:avLst>
              <a:gd name="adj1" fmla="val 22610"/>
              <a:gd name="adj2" fmla="val 25000"/>
              <a:gd name="adj3" fmla="val 25000"/>
              <a:gd name="adj4" fmla="val 489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3CAA264-DC10-47AF-91B3-9ED502EE315C}"/>
              </a:ext>
            </a:extLst>
          </p:cNvPr>
          <p:cNvSpPr/>
          <p:nvPr/>
        </p:nvSpPr>
        <p:spPr>
          <a:xfrm rot="16200000">
            <a:off x="1363949" y="1857936"/>
            <a:ext cx="1195606" cy="1030697"/>
          </a:xfrm>
          <a:prstGeom prst="hexagon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97E8B66F-E3CB-406F-85FC-F5C428957EC7}"/>
              </a:ext>
            </a:extLst>
          </p:cNvPr>
          <p:cNvSpPr/>
          <p:nvPr/>
        </p:nvSpPr>
        <p:spPr>
          <a:xfrm rot="16200000">
            <a:off x="7370970" y="1876985"/>
            <a:ext cx="1195605" cy="1030696"/>
          </a:xfrm>
          <a:prstGeom prst="hexagon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7C7D4003-4CE7-4775-B8B3-07AC659B00C1}"/>
              </a:ext>
            </a:extLst>
          </p:cNvPr>
          <p:cNvSpPr/>
          <p:nvPr/>
        </p:nvSpPr>
        <p:spPr>
          <a:xfrm rot="16200000">
            <a:off x="3353047" y="1876986"/>
            <a:ext cx="1195606" cy="1030697"/>
          </a:xfrm>
          <a:prstGeom prst="hexagon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642BD855-9886-4412-9D47-AEA4BA6E8119}"/>
              </a:ext>
            </a:extLst>
          </p:cNvPr>
          <p:cNvSpPr/>
          <p:nvPr/>
        </p:nvSpPr>
        <p:spPr>
          <a:xfrm rot="16200000">
            <a:off x="9379116" y="1876986"/>
            <a:ext cx="1195606" cy="1030697"/>
          </a:xfrm>
          <a:prstGeom prst="hexagon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52DB1F-64C6-4CFA-AD09-6E3A9CF9A60A}"/>
              </a:ext>
            </a:extLst>
          </p:cNvPr>
          <p:cNvGrpSpPr/>
          <p:nvPr/>
        </p:nvGrpSpPr>
        <p:grpSpPr>
          <a:xfrm rot="16200000">
            <a:off x="693497" y="3890400"/>
            <a:ext cx="2517463" cy="1870948"/>
            <a:chOff x="4835817" y="1965690"/>
            <a:chExt cx="3600000" cy="1182334"/>
          </a:xfrm>
        </p:grpSpPr>
        <p:sp>
          <p:nvSpPr>
            <p:cNvPr id="16" name="Rounded Rectangle 12">
              <a:extLst>
                <a:ext uri="{FF2B5EF4-FFF2-40B4-BE49-F238E27FC236}">
                  <a16:creationId xmlns:a16="http://schemas.microsoft.com/office/drawing/2014/main" id="{16FC1586-5428-4F77-93D5-0C03131E4ACD}"/>
                </a:ext>
              </a:extLst>
            </p:cNvPr>
            <p:cNvSpPr/>
            <p:nvPr/>
          </p:nvSpPr>
          <p:spPr>
            <a:xfrm rot="5400000" flipH="1">
              <a:off x="5992504" y="809004"/>
              <a:ext cx="1182333" cy="3495707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ounded Rectangle 8">
              <a:extLst>
                <a:ext uri="{FF2B5EF4-FFF2-40B4-BE49-F238E27FC236}">
                  <a16:creationId xmlns:a16="http://schemas.microsoft.com/office/drawing/2014/main" id="{6A3CC0DF-3046-46BA-911A-05CDF3BD1119}"/>
                </a:ext>
              </a:extLst>
            </p:cNvPr>
            <p:cNvSpPr/>
            <p:nvPr/>
          </p:nvSpPr>
          <p:spPr>
            <a:xfrm rot="5400000" flipH="1">
              <a:off x="7368346" y="2080553"/>
              <a:ext cx="1182333" cy="952608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CB47A2-34CA-45B7-AE9C-0BBE527F7603}"/>
              </a:ext>
            </a:extLst>
          </p:cNvPr>
          <p:cNvGrpSpPr/>
          <p:nvPr/>
        </p:nvGrpSpPr>
        <p:grpSpPr>
          <a:xfrm rot="16200000">
            <a:off x="2692120" y="3890400"/>
            <a:ext cx="2517461" cy="1870948"/>
            <a:chOff x="4835817" y="1965690"/>
            <a:chExt cx="3600000" cy="1182334"/>
          </a:xfrm>
        </p:grpSpPr>
        <p:sp>
          <p:nvSpPr>
            <p:cNvPr id="19" name="Rounded Rectangle 15">
              <a:extLst>
                <a:ext uri="{FF2B5EF4-FFF2-40B4-BE49-F238E27FC236}">
                  <a16:creationId xmlns:a16="http://schemas.microsoft.com/office/drawing/2014/main" id="{814B63B1-BA09-47D2-A7B4-AEC24DA90380}"/>
                </a:ext>
              </a:extLst>
            </p:cNvPr>
            <p:cNvSpPr/>
            <p:nvPr/>
          </p:nvSpPr>
          <p:spPr>
            <a:xfrm rot="5400000" flipH="1">
              <a:off x="5992504" y="809004"/>
              <a:ext cx="1182333" cy="3495707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Rounded Rectangle 8">
              <a:extLst>
                <a:ext uri="{FF2B5EF4-FFF2-40B4-BE49-F238E27FC236}">
                  <a16:creationId xmlns:a16="http://schemas.microsoft.com/office/drawing/2014/main" id="{FEF593D1-81EF-4CCD-BD0B-5161562A200C}"/>
                </a:ext>
              </a:extLst>
            </p:cNvPr>
            <p:cNvSpPr/>
            <p:nvPr/>
          </p:nvSpPr>
          <p:spPr>
            <a:xfrm rot="5400000" flipH="1">
              <a:off x="7368346" y="2080553"/>
              <a:ext cx="1182333" cy="952608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AF01D8D-DB3C-451A-98AB-0DD79F60F0BB}"/>
              </a:ext>
            </a:extLst>
          </p:cNvPr>
          <p:cNvGrpSpPr/>
          <p:nvPr/>
        </p:nvGrpSpPr>
        <p:grpSpPr>
          <a:xfrm rot="16200000">
            <a:off x="6710041" y="3890401"/>
            <a:ext cx="2517463" cy="1870948"/>
            <a:chOff x="4835817" y="1965690"/>
            <a:chExt cx="3600000" cy="1182334"/>
          </a:xfrm>
        </p:grpSpPr>
        <p:sp>
          <p:nvSpPr>
            <p:cNvPr id="22" name="Rounded Rectangle 18">
              <a:extLst>
                <a:ext uri="{FF2B5EF4-FFF2-40B4-BE49-F238E27FC236}">
                  <a16:creationId xmlns:a16="http://schemas.microsoft.com/office/drawing/2014/main" id="{187890EC-4123-436A-A78A-603EC3AF7014}"/>
                </a:ext>
              </a:extLst>
            </p:cNvPr>
            <p:cNvSpPr/>
            <p:nvPr/>
          </p:nvSpPr>
          <p:spPr>
            <a:xfrm rot="5400000" flipH="1">
              <a:off x="5992504" y="809004"/>
              <a:ext cx="1182333" cy="3495707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ounded Rectangle 8">
              <a:extLst>
                <a:ext uri="{FF2B5EF4-FFF2-40B4-BE49-F238E27FC236}">
                  <a16:creationId xmlns:a16="http://schemas.microsoft.com/office/drawing/2014/main" id="{683A30DD-11E0-4057-9D4C-6769A112A79B}"/>
                </a:ext>
              </a:extLst>
            </p:cNvPr>
            <p:cNvSpPr/>
            <p:nvPr/>
          </p:nvSpPr>
          <p:spPr>
            <a:xfrm rot="5400000" flipH="1">
              <a:off x="7368346" y="2080553"/>
              <a:ext cx="1182333" cy="952608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6B0AC4-2830-4588-9750-9A447632145D}"/>
              </a:ext>
            </a:extLst>
          </p:cNvPr>
          <p:cNvGrpSpPr/>
          <p:nvPr/>
        </p:nvGrpSpPr>
        <p:grpSpPr>
          <a:xfrm rot="16200000">
            <a:off x="8718189" y="3890401"/>
            <a:ext cx="2517463" cy="1870948"/>
            <a:chOff x="4835817" y="1965690"/>
            <a:chExt cx="3600000" cy="1182334"/>
          </a:xfrm>
        </p:grpSpPr>
        <p:sp>
          <p:nvSpPr>
            <p:cNvPr id="25" name="Rounded Rectangle 21">
              <a:extLst>
                <a:ext uri="{FF2B5EF4-FFF2-40B4-BE49-F238E27FC236}">
                  <a16:creationId xmlns:a16="http://schemas.microsoft.com/office/drawing/2014/main" id="{E5617A75-73FB-4937-8AB4-467B00B353C0}"/>
                </a:ext>
              </a:extLst>
            </p:cNvPr>
            <p:cNvSpPr/>
            <p:nvPr/>
          </p:nvSpPr>
          <p:spPr>
            <a:xfrm rot="5400000" flipH="1">
              <a:off x="5992504" y="809004"/>
              <a:ext cx="1182333" cy="3495707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ounded Rectangle 8">
              <a:extLst>
                <a:ext uri="{FF2B5EF4-FFF2-40B4-BE49-F238E27FC236}">
                  <a16:creationId xmlns:a16="http://schemas.microsoft.com/office/drawing/2014/main" id="{8F17C32E-19C7-45D8-AB97-725972CB96C2}"/>
                </a:ext>
              </a:extLst>
            </p:cNvPr>
            <p:cNvSpPr/>
            <p:nvPr/>
          </p:nvSpPr>
          <p:spPr>
            <a:xfrm rot="5400000" flipH="1">
              <a:off x="7368346" y="2080553"/>
              <a:ext cx="1182333" cy="952608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51D7A42-C315-4B3F-A976-7752ABB89BF7}"/>
              </a:ext>
            </a:extLst>
          </p:cNvPr>
          <p:cNvSpPr txBox="1"/>
          <p:nvPr/>
        </p:nvSpPr>
        <p:spPr>
          <a:xfrm>
            <a:off x="3484094" y="1919685"/>
            <a:ext cx="952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店家</a:t>
            </a:r>
            <a:endParaRPr lang="en-US" altLang="zh-TW" sz="28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  <a:p>
            <a:pPr algn="ctr"/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資訊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90310F-7420-44C8-97FD-5506EAD3D742}"/>
              </a:ext>
            </a:extLst>
          </p:cNvPr>
          <p:cNvSpPr txBox="1"/>
          <p:nvPr/>
        </p:nvSpPr>
        <p:spPr>
          <a:xfrm>
            <a:off x="1494997" y="1900635"/>
            <a:ext cx="952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各式</a:t>
            </a:r>
            <a:endParaRPr lang="en-US" altLang="zh-TW" sz="28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  <a:p>
            <a:pPr algn="ctr"/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美食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67F346-387F-4E76-942C-F30C22A20E8A}"/>
              </a:ext>
            </a:extLst>
          </p:cNvPr>
          <p:cNvSpPr txBox="1"/>
          <p:nvPr/>
        </p:nvSpPr>
        <p:spPr>
          <a:xfrm>
            <a:off x="7502016" y="1938735"/>
            <a:ext cx="952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地圖</a:t>
            </a:r>
            <a:endParaRPr lang="en-US" altLang="zh-TW" sz="28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  <a:p>
            <a:pPr algn="ctr"/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指南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995D55-9580-4A81-8A9D-A769CDA7EAFF}"/>
              </a:ext>
            </a:extLst>
          </p:cNvPr>
          <p:cNvSpPr txBox="1"/>
          <p:nvPr/>
        </p:nvSpPr>
        <p:spPr>
          <a:xfrm>
            <a:off x="9510164" y="1929210"/>
            <a:ext cx="952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選擇</a:t>
            </a:r>
            <a:endParaRPr lang="en-US" altLang="zh-TW" sz="28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  <a:p>
            <a:pPr algn="ctr"/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困難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3ABC07-B8EE-4594-B75F-0EA55DA96A1C}"/>
              </a:ext>
            </a:extLst>
          </p:cNvPr>
          <p:cNvSpPr txBox="1"/>
          <p:nvPr/>
        </p:nvSpPr>
        <p:spPr>
          <a:xfrm>
            <a:off x="1179125" y="4334778"/>
            <a:ext cx="1546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各國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早餐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小吃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午餐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晚餐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宵夜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下午茶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咖啡廳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842260-8653-40B1-8149-C90B9D699933}"/>
              </a:ext>
            </a:extLst>
          </p:cNvPr>
          <p:cNvSpPr txBox="1"/>
          <p:nvPr/>
        </p:nvSpPr>
        <p:spPr>
          <a:xfrm>
            <a:off x="3177747" y="4334778"/>
            <a:ext cx="1546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店名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電話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地址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營業時間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優惠活動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食記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訂位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外帶自取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店家加入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1B538B-A1F1-45B7-83E1-60FB89EB4425}"/>
              </a:ext>
            </a:extLst>
          </p:cNvPr>
          <p:cNvSpPr txBox="1"/>
          <p:nvPr/>
        </p:nvSpPr>
        <p:spPr>
          <a:xfrm>
            <a:off x="7195669" y="4334778"/>
            <a:ext cx="154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連結地圖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距離篩選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16629F-51D9-4022-BE60-4DED7619CA48}"/>
              </a:ext>
            </a:extLst>
          </p:cNvPr>
          <p:cNvSpPr txBox="1"/>
          <p:nvPr/>
        </p:nvSpPr>
        <p:spPr>
          <a:xfrm>
            <a:off x="9203817" y="4334778"/>
            <a:ext cx="154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轉轉樂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抽籤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72A8A593-07D8-40F0-AEFA-C84CD00B6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531" y="3659311"/>
            <a:ext cx="543738" cy="543738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E00DBE6F-6249-44FF-B756-A8E1AABC4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97" y="3652387"/>
            <a:ext cx="526808" cy="526808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DEAED9C8-77DB-431E-8198-1F49E159D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722" y="3624462"/>
            <a:ext cx="537447" cy="537447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234E8E04-4C21-4D1E-AA65-5764CB28C3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033" y="3636816"/>
            <a:ext cx="526808" cy="526808"/>
          </a:xfrm>
          <a:prstGeom prst="rect">
            <a:avLst/>
          </a:prstGeom>
        </p:spPr>
      </p:pic>
      <p:sp>
        <p:nvSpPr>
          <p:cNvPr id="48" name="Bent Arrow 5">
            <a:extLst>
              <a:ext uri="{FF2B5EF4-FFF2-40B4-BE49-F238E27FC236}">
                <a16:creationId xmlns:a16="http://schemas.microsoft.com/office/drawing/2014/main" id="{88F6E130-BAEA-478B-AAF9-8E04A882E41D}"/>
              </a:ext>
            </a:extLst>
          </p:cNvPr>
          <p:cNvSpPr/>
          <p:nvPr/>
        </p:nvSpPr>
        <p:spPr>
          <a:xfrm rot="16200000" flipH="1">
            <a:off x="5986459" y="2935470"/>
            <a:ext cx="451972" cy="756032"/>
          </a:xfrm>
          <a:prstGeom prst="bentArrow">
            <a:avLst>
              <a:gd name="adj1" fmla="val 21955"/>
              <a:gd name="adj2" fmla="val 25000"/>
              <a:gd name="adj3" fmla="val 25000"/>
              <a:gd name="adj4" fmla="val 489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9" name="Hexagon 11">
            <a:extLst>
              <a:ext uri="{FF2B5EF4-FFF2-40B4-BE49-F238E27FC236}">
                <a16:creationId xmlns:a16="http://schemas.microsoft.com/office/drawing/2014/main" id="{E3BBE05C-FD0C-4692-A98E-C07B9CCB0935}"/>
              </a:ext>
            </a:extLst>
          </p:cNvPr>
          <p:cNvSpPr/>
          <p:nvPr/>
        </p:nvSpPr>
        <p:spPr>
          <a:xfrm rot="16200000">
            <a:off x="5370999" y="1849122"/>
            <a:ext cx="1195605" cy="1030696"/>
          </a:xfrm>
          <a:prstGeom prst="hexagon">
            <a:avLst/>
          </a:prstGeom>
          <a:solidFill>
            <a:schemeClr val="bg1"/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50" name="Group 20">
            <a:extLst>
              <a:ext uri="{FF2B5EF4-FFF2-40B4-BE49-F238E27FC236}">
                <a16:creationId xmlns:a16="http://schemas.microsoft.com/office/drawing/2014/main" id="{0E162043-6375-440B-8290-6A356638FBCC}"/>
              </a:ext>
            </a:extLst>
          </p:cNvPr>
          <p:cNvGrpSpPr/>
          <p:nvPr/>
        </p:nvGrpSpPr>
        <p:grpSpPr>
          <a:xfrm rot="16200000">
            <a:off x="4710070" y="3862538"/>
            <a:ext cx="2517463" cy="1870948"/>
            <a:chOff x="4835817" y="1965690"/>
            <a:chExt cx="3600000" cy="1182334"/>
          </a:xfrm>
        </p:grpSpPr>
        <p:sp>
          <p:nvSpPr>
            <p:cNvPr id="51" name="Rounded Rectangle 18">
              <a:extLst>
                <a:ext uri="{FF2B5EF4-FFF2-40B4-BE49-F238E27FC236}">
                  <a16:creationId xmlns:a16="http://schemas.microsoft.com/office/drawing/2014/main" id="{B5F92B0F-CC87-4EA7-8C0C-9B9DD4DA531E}"/>
                </a:ext>
              </a:extLst>
            </p:cNvPr>
            <p:cNvSpPr/>
            <p:nvPr/>
          </p:nvSpPr>
          <p:spPr>
            <a:xfrm rot="5400000" flipH="1">
              <a:off x="5992504" y="809004"/>
              <a:ext cx="1182333" cy="3495707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2" name="Rounded Rectangle 8">
              <a:extLst>
                <a:ext uri="{FF2B5EF4-FFF2-40B4-BE49-F238E27FC236}">
                  <a16:creationId xmlns:a16="http://schemas.microsoft.com/office/drawing/2014/main" id="{0280B138-80DD-4A60-8BC0-1AEA1A9B2008}"/>
                </a:ext>
              </a:extLst>
            </p:cNvPr>
            <p:cNvSpPr/>
            <p:nvPr/>
          </p:nvSpPr>
          <p:spPr>
            <a:xfrm rot="5400000" flipH="1">
              <a:off x="7368346" y="2080553"/>
              <a:ext cx="1182333" cy="952608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53" name="TextBox 28">
            <a:extLst>
              <a:ext uri="{FF2B5EF4-FFF2-40B4-BE49-F238E27FC236}">
                <a16:creationId xmlns:a16="http://schemas.microsoft.com/office/drawing/2014/main" id="{5A1FBA6B-08DE-488A-8F99-E7524D0F52DD}"/>
              </a:ext>
            </a:extLst>
          </p:cNvPr>
          <p:cNvSpPr txBox="1"/>
          <p:nvPr/>
        </p:nvSpPr>
        <p:spPr>
          <a:xfrm>
            <a:off x="5511570" y="1901347"/>
            <a:ext cx="952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會員</a:t>
            </a:r>
            <a:endParaRPr lang="en-US" altLang="zh-TW" sz="28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  <a:p>
            <a:pPr algn="ctr"/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獨享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54" name="TextBox 32">
            <a:extLst>
              <a:ext uri="{FF2B5EF4-FFF2-40B4-BE49-F238E27FC236}">
                <a16:creationId xmlns:a16="http://schemas.microsoft.com/office/drawing/2014/main" id="{9B9F96B4-DEDC-48CC-8711-F84332EAA747}"/>
              </a:ext>
            </a:extLst>
          </p:cNvPr>
          <p:cNvSpPr txBox="1"/>
          <p:nvPr/>
        </p:nvSpPr>
        <p:spPr>
          <a:xfrm>
            <a:off x="5195698" y="4306915"/>
            <a:ext cx="1546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生日優惠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美食排行榜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每月優惠券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會員接收情報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評論折扣碼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外帶自取優惠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問題回報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pic>
        <p:nvPicPr>
          <p:cNvPr id="57" name="圖片 56">
            <a:extLst>
              <a:ext uri="{FF2B5EF4-FFF2-40B4-BE49-F238E27FC236}">
                <a16:creationId xmlns:a16="http://schemas.microsoft.com/office/drawing/2014/main" id="{320CD748-9B42-411D-8C49-C9BD07E234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728" y="3609764"/>
            <a:ext cx="552145" cy="55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186</Words>
  <Application>Microsoft Office PowerPoint</Application>
  <PresentationFormat>寬螢幕</PresentationFormat>
  <Paragraphs>76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4</vt:i4>
      </vt:variant>
    </vt:vector>
  </HeadingPairs>
  <TitlesOfParts>
    <vt:vector size="14" baseType="lpstr">
      <vt:lpstr>Arial Unicode MS</vt:lpstr>
      <vt:lpstr>맑은 고딕</vt:lpstr>
      <vt:lpstr>微軟正黑體</vt:lpstr>
      <vt:lpstr>新細明體</vt:lpstr>
      <vt:lpstr>Algerian</vt:lpstr>
      <vt:lpstr>Arial</vt:lpstr>
      <vt:lpstr>Calibri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user</cp:lastModifiedBy>
  <cp:revision>71</cp:revision>
  <dcterms:created xsi:type="dcterms:W3CDTF">2020-01-20T05:08:25Z</dcterms:created>
  <dcterms:modified xsi:type="dcterms:W3CDTF">2022-07-01T02:04:31Z</dcterms:modified>
</cp:coreProperties>
</file>