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81" r:id="rId3"/>
    <p:sldId id="257" r:id="rId4"/>
    <p:sldId id="258" r:id="rId5"/>
    <p:sldId id="273" r:id="rId6"/>
    <p:sldId id="282" r:id="rId7"/>
    <p:sldId id="283" r:id="rId8"/>
    <p:sldId id="299" r:id="rId9"/>
    <p:sldId id="274" r:id="rId10"/>
    <p:sldId id="260" r:id="rId11"/>
    <p:sldId id="284" r:id="rId12"/>
    <p:sldId id="288" r:id="rId13"/>
    <p:sldId id="297" r:id="rId14"/>
    <p:sldId id="293" r:id="rId15"/>
    <p:sldId id="296" r:id="rId16"/>
    <p:sldId id="290" r:id="rId17"/>
    <p:sldId id="286" r:id="rId18"/>
    <p:sldId id="287" r:id="rId19"/>
    <p:sldId id="291" r:id="rId20"/>
    <p:sldId id="292" r:id="rId21"/>
    <p:sldId id="301" r:id="rId22"/>
    <p:sldId id="302" r:id="rId23"/>
    <p:sldId id="300" r:id="rId24"/>
  </p:sldIdLst>
  <p:sldSz cx="9144000" cy="5143500" type="screen16x9"/>
  <p:notesSz cx="6858000" cy="9144000"/>
  <p:defaultTextStyle>
    <a:defPPr>
      <a:defRPr lang="zh-CN"/>
    </a:defPPr>
    <a:lvl1pPr algn="l" defTabSz="309563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Helvetica Light"/>
        <a:ea typeface="Helvetica Light"/>
        <a:cs typeface="Helvetica Light"/>
        <a:sym typeface="Helvetica Light"/>
      </a:defRPr>
    </a:lvl1pPr>
    <a:lvl2pPr marL="457200" indent="-371475" algn="l" defTabSz="309563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Helvetica Light"/>
        <a:ea typeface="Helvetica Light"/>
        <a:cs typeface="Helvetica Light"/>
        <a:sym typeface="Helvetica Light"/>
      </a:defRPr>
    </a:lvl2pPr>
    <a:lvl3pPr marL="914400" indent="-742950" algn="l" defTabSz="309563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Helvetica Light"/>
        <a:ea typeface="Helvetica Light"/>
        <a:cs typeface="Helvetica Light"/>
        <a:sym typeface="Helvetica Light"/>
      </a:defRPr>
    </a:lvl3pPr>
    <a:lvl4pPr marL="1371600" indent="-1114425" algn="l" defTabSz="309563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Helvetica Light"/>
        <a:ea typeface="Helvetica Light"/>
        <a:cs typeface="Helvetica Light"/>
        <a:sym typeface="Helvetica Light"/>
      </a:defRPr>
    </a:lvl4pPr>
    <a:lvl5pPr marL="1828800" indent="-1485900" algn="l" defTabSz="309563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Helvetica Light"/>
        <a:ea typeface="Helvetica Light"/>
        <a:cs typeface="Helvetica Light"/>
        <a:sym typeface="Helvetica Light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 Light"/>
        <a:ea typeface="Helvetica Light"/>
        <a:cs typeface="Helvetica Light"/>
        <a:sym typeface="Helvetica Light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 Light"/>
        <a:ea typeface="Helvetica Light"/>
        <a:cs typeface="Helvetica Light"/>
        <a:sym typeface="Helvetica Light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 Light"/>
        <a:ea typeface="Helvetica Light"/>
        <a:cs typeface="Helvetica Light"/>
        <a:sym typeface="Helvetica Light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 Light"/>
        <a:ea typeface="Helvetica Light"/>
        <a:cs typeface="Helvetica Light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61" autoAdjust="0"/>
    <p:restoredTop sz="94660" autoAdjust="0"/>
  </p:normalViewPr>
  <p:slideViewPr>
    <p:cSldViewPr snapToGrid="0">
      <p:cViewPr>
        <p:scale>
          <a:sx n="125" d="100"/>
          <a:sy n="125" d="100"/>
        </p:scale>
        <p:origin x="1416" y="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4" d="100"/>
        <a:sy n="11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hape 49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0243" name="Shape 50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109413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171450" rtl="0" eaLnBrk="0" fontAlgn="base" hangingPunct="0">
      <a:lnSpc>
        <a:spcPct val="118000"/>
      </a:lnSpc>
      <a:spcBef>
        <a:spcPct val="30000"/>
      </a:spcBef>
      <a:spcAft>
        <a:spcPct val="0"/>
      </a:spcAft>
      <a:defRPr sz="800">
        <a:solidFill>
          <a:schemeClr val="tx1"/>
        </a:solidFill>
        <a:latin typeface="Helvetica Neue"/>
        <a:ea typeface="Helvetica Neue"/>
        <a:cs typeface="Helvetica Neue"/>
        <a:sym typeface="Helvetica Neue"/>
      </a:defRPr>
    </a:lvl1pPr>
    <a:lvl2pPr marL="742950" indent="-285750" algn="l" defTabSz="171450" rtl="0" eaLnBrk="0" fontAlgn="base" hangingPunct="0">
      <a:lnSpc>
        <a:spcPct val="118000"/>
      </a:lnSpc>
      <a:spcBef>
        <a:spcPct val="30000"/>
      </a:spcBef>
      <a:spcAft>
        <a:spcPct val="0"/>
      </a:spcAft>
      <a:defRPr sz="800">
        <a:solidFill>
          <a:schemeClr val="tx1"/>
        </a:solidFill>
        <a:latin typeface="Helvetica Neue"/>
        <a:ea typeface="Helvetica Neue"/>
        <a:cs typeface="Helvetica Neue"/>
        <a:sym typeface="Helvetica Neue"/>
      </a:defRPr>
    </a:lvl2pPr>
    <a:lvl3pPr marL="1143000" indent="-228600" algn="l" defTabSz="171450" rtl="0" eaLnBrk="0" fontAlgn="base" hangingPunct="0">
      <a:lnSpc>
        <a:spcPct val="118000"/>
      </a:lnSpc>
      <a:spcBef>
        <a:spcPct val="30000"/>
      </a:spcBef>
      <a:spcAft>
        <a:spcPct val="0"/>
      </a:spcAft>
      <a:defRPr sz="800">
        <a:solidFill>
          <a:schemeClr val="tx1"/>
        </a:solidFill>
        <a:latin typeface="Helvetica Neue"/>
        <a:ea typeface="Helvetica Neue"/>
        <a:cs typeface="Helvetica Neue"/>
        <a:sym typeface="Helvetica Neue"/>
      </a:defRPr>
    </a:lvl3pPr>
    <a:lvl4pPr marL="1600200" indent="-228600" algn="l" defTabSz="171450" rtl="0" eaLnBrk="0" fontAlgn="base" hangingPunct="0">
      <a:lnSpc>
        <a:spcPct val="118000"/>
      </a:lnSpc>
      <a:spcBef>
        <a:spcPct val="30000"/>
      </a:spcBef>
      <a:spcAft>
        <a:spcPct val="0"/>
      </a:spcAft>
      <a:defRPr sz="800">
        <a:solidFill>
          <a:schemeClr val="tx1"/>
        </a:solidFill>
        <a:latin typeface="Helvetica Neue"/>
        <a:ea typeface="Helvetica Neue"/>
        <a:cs typeface="Helvetica Neue"/>
        <a:sym typeface="Helvetica Neue"/>
      </a:defRPr>
    </a:lvl4pPr>
    <a:lvl5pPr marL="2057400" indent="-228600" algn="l" defTabSz="171450" rtl="0" eaLnBrk="0" fontAlgn="base" hangingPunct="0">
      <a:lnSpc>
        <a:spcPct val="118000"/>
      </a:lnSpc>
      <a:spcBef>
        <a:spcPct val="30000"/>
      </a:spcBef>
      <a:spcAft>
        <a:spcPct val="0"/>
      </a:spcAft>
      <a:defRPr sz="800">
        <a:solidFill>
          <a:schemeClr val="tx1"/>
        </a:solidFill>
        <a:latin typeface="Helvetica Neue"/>
        <a:ea typeface="Helvetica Neue"/>
        <a:cs typeface="Helvetica Neue"/>
        <a:sym typeface="Helvetica Neue"/>
      </a:defRPr>
    </a:lvl5pPr>
    <a:lvl6pPr indent="428625" defTabSz="171450">
      <a:lnSpc>
        <a:spcPct val="118000"/>
      </a:lnSpc>
      <a:defRPr sz="825">
        <a:latin typeface="Helvetica Neue"/>
        <a:ea typeface="Helvetica Neue"/>
        <a:cs typeface="Helvetica Neue"/>
        <a:sym typeface="Helvetica Neue"/>
      </a:defRPr>
    </a:lvl6pPr>
    <a:lvl7pPr indent="514350" defTabSz="171450">
      <a:lnSpc>
        <a:spcPct val="118000"/>
      </a:lnSpc>
      <a:defRPr sz="825">
        <a:latin typeface="Helvetica Neue"/>
        <a:ea typeface="Helvetica Neue"/>
        <a:cs typeface="Helvetica Neue"/>
        <a:sym typeface="Helvetica Neue"/>
      </a:defRPr>
    </a:lvl7pPr>
    <a:lvl8pPr indent="600075" defTabSz="171450">
      <a:lnSpc>
        <a:spcPct val="118000"/>
      </a:lnSpc>
      <a:defRPr sz="825">
        <a:latin typeface="Helvetica Neue"/>
        <a:ea typeface="Helvetica Neue"/>
        <a:cs typeface="Helvetica Neue"/>
        <a:sym typeface="Helvetica Neue"/>
      </a:defRPr>
    </a:lvl8pPr>
    <a:lvl9pPr indent="685800" defTabSz="171450">
      <a:lnSpc>
        <a:spcPct val="118000"/>
      </a:lnSpc>
      <a:defRPr sz="825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 拷贝 1"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9"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hape 8"/>
          <p:cNvSpPr/>
          <p:nvPr/>
        </p:nvSpPr>
        <p:spPr>
          <a:xfrm>
            <a:off x="2114550" y="411163"/>
            <a:ext cx="4478338" cy="519112"/>
          </a:xfrm>
          <a:prstGeom prst="rect">
            <a:avLst/>
          </a:prstGeom>
          <a:ln w="12700">
            <a:miter lim="400000"/>
          </a:ln>
        </p:spPr>
        <p:txBody>
          <a:bodyPr wrap="none" lIns="45720" rIns="45720">
            <a:spAutoFit/>
          </a:bodyPr>
          <a:lstStyle/>
          <a:p>
            <a:pPr defTabSz="342900" fontAlgn="auto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sz="2775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Please Add Your </a:t>
            </a:r>
            <a:r>
              <a:rPr sz="2775" b="1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Title Here</a:t>
            </a:r>
          </a:p>
        </p:txBody>
      </p:sp>
      <p:sp>
        <p:nvSpPr>
          <p:cNvPr id="4" name="Shape 9"/>
          <p:cNvSpPr/>
          <p:nvPr/>
        </p:nvSpPr>
        <p:spPr>
          <a:xfrm>
            <a:off x="3495675" y="901700"/>
            <a:ext cx="1490663" cy="242888"/>
          </a:xfrm>
          <a:prstGeom prst="rect">
            <a:avLst/>
          </a:prstGeom>
          <a:ln w="12700">
            <a:miter lim="400000"/>
          </a:ln>
        </p:spPr>
        <p:txBody>
          <a:bodyPr wrap="none" lIns="45720" rIns="45720">
            <a:spAutoFit/>
          </a:bodyPr>
          <a:lstStyle>
            <a:lvl1pPr algn="l" defTabSz="914400"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sz="975" kern="0">
                <a:solidFill>
                  <a:srgbClr val="000000"/>
                </a:solidFill>
              </a:rPr>
              <a:t>please add 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3965547139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标题文本</a:t>
            </a:r>
          </a:p>
        </p:txBody>
      </p:sp>
    </p:spTree>
    <p:extLst>
      <p:ext uri="{BB962C8B-B14F-4D97-AF65-F5344CB8AC3E}">
        <p14:creationId xmlns:p14="http://schemas.microsoft.com/office/powerpoint/2010/main" val="2973972007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标题文本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  <p:extLst>
      <p:ext uri="{BB962C8B-B14F-4D97-AF65-F5344CB8AC3E}">
        <p14:creationId xmlns:p14="http://schemas.microsoft.com/office/powerpoint/2010/main" val="2766557510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标题文本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idx="1" hasCustomPrompt="1"/>
          </p:nvPr>
        </p:nvSpPr>
        <p:spPr>
          <a:xfrm>
            <a:off x="633413" y="1214437"/>
            <a:ext cx="3752850" cy="3452813"/>
          </a:xfrm>
          <a:prstGeom prst="rect">
            <a:avLst/>
          </a:prstGeom>
        </p:spPr>
        <p:txBody>
          <a:bodyPr/>
          <a:lstStyle>
            <a:lvl1pPr marL="209550" indent="-209550">
              <a:spcBef>
                <a:spcPts val="1690"/>
              </a:spcBef>
              <a:defRPr sz="1690"/>
            </a:lvl1pPr>
            <a:lvl2pPr marL="419100" indent="-209550">
              <a:spcBef>
                <a:spcPts val="1690"/>
              </a:spcBef>
              <a:defRPr sz="1690"/>
            </a:lvl2pPr>
            <a:lvl3pPr marL="628650" indent="-209550">
              <a:spcBef>
                <a:spcPts val="1690"/>
              </a:spcBef>
              <a:defRPr sz="1690"/>
            </a:lvl3pPr>
            <a:lvl4pPr marL="838200" indent="-209550">
              <a:spcBef>
                <a:spcPts val="1690"/>
              </a:spcBef>
              <a:defRPr sz="1690"/>
            </a:lvl4pPr>
            <a:lvl5pPr marL="1047750" indent="-209550">
              <a:spcBef>
                <a:spcPts val="1690"/>
              </a:spcBef>
              <a:defRPr sz="1690"/>
            </a:lvl5pPr>
          </a:lstStyle>
          <a:p>
            <a:pPr lvl="0"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  <p:extLst>
      <p:ext uri="{BB962C8B-B14F-4D97-AF65-F5344CB8AC3E}">
        <p14:creationId xmlns:p14="http://schemas.microsoft.com/office/powerpoint/2010/main" val="661972683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body" idx="1" hasCustomPrompt="1"/>
          </p:nvPr>
        </p:nvSpPr>
        <p:spPr>
          <a:xfrm>
            <a:off x="633413" y="666750"/>
            <a:ext cx="7877175" cy="3805238"/>
          </a:xfrm>
          <a:prstGeom prst="rect">
            <a:avLst/>
          </a:prstGeom>
        </p:spPr>
        <p:txBody>
          <a:bodyPr/>
          <a:lstStyle/>
          <a:p>
            <a:pPr lvl="0"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  <p:extLst>
      <p:ext uri="{BB962C8B-B14F-4D97-AF65-F5344CB8AC3E}">
        <p14:creationId xmlns:p14="http://schemas.microsoft.com/office/powerpoint/2010/main" val="3753595091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67990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753218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010039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508511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 拷贝 2"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9"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6538253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 拷贝 3"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9"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1232233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 拷贝 7"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9"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8525241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 拷贝 4"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2286"/>
            <a:ext cx="9144000" cy="5138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0799883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 拷贝 5"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8440891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title" hasCustomPrompt="1"/>
          </p:nvPr>
        </p:nvSpPr>
        <p:spPr>
          <a:xfrm>
            <a:off x="238125" y="3543300"/>
            <a:ext cx="8667750" cy="752475"/>
          </a:xfrm>
          <a:prstGeom prst="rect">
            <a:avLst/>
          </a:prstGeom>
        </p:spPr>
        <p:txBody>
          <a:bodyPr anchor="b"/>
          <a:lstStyle/>
          <a:p>
            <a:pPr lvl="0"/>
            <a:r>
              <a:t>标题文本</a:t>
            </a:r>
          </a:p>
        </p:txBody>
      </p:sp>
      <p:sp>
        <p:nvSpPr>
          <p:cNvPr id="29" name="Shape 29"/>
          <p:cNvSpPr>
            <a:spLocks noGrp="1"/>
          </p:cNvSpPr>
          <p:nvPr>
            <p:ph type="body" idx="1" hasCustomPrompt="1"/>
          </p:nvPr>
        </p:nvSpPr>
        <p:spPr>
          <a:xfrm>
            <a:off x="238125" y="4319587"/>
            <a:ext cx="8667750" cy="59531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650"/>
            </a:lvl1pPr>
            <a:lvl2pPr marL="0" indent="85725" algn="ctr">
              <a:spcBef>
                <a:spcPts val="0"/>
              </a:spcBef>
              <a:buSzTx/>
              <a:buNone/>
              <a:defRPr sz="1650"/>
            </a:lvl2pPr>
            <a:lvl3pPr marL="0" indent="171450" algn="ctr">
              <a:spcBef>
                <a:spcPts val="0"/>
              </a:spcBef>
              <a:buSzTx/>
              <a:buNone/>
              <a:defRPr sz="1650"/>
            </a:lvl3pPr>
            <a:lvl4pPr marL="0" indent="257175" algn="ctr">
              <a:spcBef>
                <a:spcPts val="0"/>
              </a:spcBef>
              <a:buSzTx/>
              <a:buNone/>
              <a:defRPr sz="1650"/>
            </a:lvl4pPr>
            <a:lvl5pPr marL="0" indent="342900" algn="ctr">
              <a:spcBef>
                <a:spcPts val="0"/>
              </a:spcBef>
              <a:buSzTx/>
              <a:buNone/>
              <a:defRPr sz="1650"/>
            </a:lvl5pPr>
          </a:lstStyle>
          <a:p>
            <a:pPr lvl="0"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  <p:extLst>
      <p:ext uri="{BB962C8B-B14F-4D97-AF65-F5344CB8AC3E}">
        <p14:creationId xmlns:p14="http://schemas.microsoft.com/office/powerpoint/2010/main" val="1781071018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 hasCustomPrompt="1"/>
          </p:nvPr>
        </p:nvSpPr>
        <p:spPr>
          <a:xfrm>
            <a:off x="666750" y="1700213"/>
            <a:ext cx="7810500" cy="1743075"/>
          </a:xfrm>
          <a:prstGeom prst="rect">
            <a:avLst/>
          </a:prstGeom>
        </p:spPr>
        <p:txBody>
          <a:bodyPr/>
          <a:lstStyle/>
          <a:p>
            <a:pPr lvl="0"/>
            <a:r>
              <a:t>标题文本</a:t>
            </a:r>
          </a:p>
        </p:txBody>
      </p:sp>
    </p:spTree>
    <p:extLst>
      <p:ext uri="{BB962C8B-B14F-4D97-AF65-F5344CB8AC3E}">
        <p14:creationId xmlns:p14="http://schemas.microsoft.com/office/powerpoint/2010/main" val="3791991181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 hasCustomPrompt="1"/>
          </p:nvPr>
        </p:nvSpPr>
        <p:spPr>
          <a:xfrm>
            <a:off x="619125" y="414338"/>
            <a:ext cx="3833813" cy="2105025"/>
          </a:xfrm>
          <a:prstGeom prst="rect">
            <a:avLst/>
          </a:prstGeom>
        </p:spPr>
        <p:txBody>
          <a:bodyPr anchor="b"/>
          <a:lstStyle>
            <a:lvl1pPr>
              <a:defRPr sz="3150"/>
            </a:lvl1pPr>
          </a:lstStyle>
          <a:p>
            <a:pPr lvl="0"/>
            <a:r>
              <a:t>标题文本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1" hasCustomPrompt="1"/>
          </p:nvPr>
        </p:nvSpPr>
        <p:spPr>
          <a:xfrm>
            <a:off x="619125" y="2566988"/>
            <a:ext cx="3833813" cy="216217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650"/>
            </a:lvl1pPr>
            <a:lvl2pPr marL="0" indent="85725" algn="ctr">
              <a:spcBef>
                <a:spcPts val="0"/>
              </a:spcBef>
              <a:buSzTx/>
              <a:buNone/>
              <a:defRPr sz="1650"/>
            </a:lvl2pPr>
            <a:lvl3pPr marL="0" indent="171450" algn="ctr">
              <a:spcBef>
                <a:spcPts val="0"/>
              </a:spcBef>
              <a:buSzTx/>
              <a:buNone/>
              <a:defRPr sz="1650"/>
            </a:lvl3pPr>
            <a:lvl4pPr marL="0" indent="257175" algn="ctr">
              <a:spcBef>
                <a:spcPts val="0"/>
              </a:spcBef>
              <a:buSzTx/>
              <a:buNone/>
              <a:defRPr sz="1650"/>
            </a:lvl4pPr>
            <a:lvl5pPr marL="0" indent="342900" algn="ctr">
              <a:spcBef>
                <a:spcPts val="0"/>
              </a:spcBef>
              <a:buSzTx/>
              <a:buNone/>
              <a:defRPr sz="1650"/>
            </a:lvl5pPr>
          </a:lstStyle>
          <a:p>
            <a:pPr lvl="0"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  <p:extLst>
      <p:ext uri="{BB962C8B-B14F-4D97-AF65-F5344CB8AC3E}">
        <p14:creationId xmlns:p14="http://schemas.microsoft.com/office/powerpoint/2010/main" val="1776652140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33413" y="357188"/>
            <a:ext cx="78771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Helvetica Light"/>
              </a:rPr>
              <a:t>标题文本</a:t>
            </a:r>
          </a:p>
        </p:txBody>
      </p:sp>
      <p:sp>
        <p:nvSpPr>
          <p:cNvPr id="1027" name="Shap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33413" y="1214438"/>
            <a:ext cx="7877175" cy="345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Helvetica Light"/>
              </a:rPr>
              <a:t>正文级别 </a:t>
            </a:r>
            <a:r>
              <a:rPr lang="en-US" altLang="zh-CN">
                <a:sym typeface="Helvetica Light"/>
              </a:rPr>
              <a:t>1</a:t>
            </a:r>
          </a:p>
          <a:p>
            <a:pPr lvl="1"/>
            <a:r>
              <a:rPr lang="zh-CN" altLang="en-US">
                <a:sym typeface="Helvetica Light"/>
              </a:rPr>
              <a:t>正文级别 </a:t>
            </a:r>
            <a:r>
              <a:rPr lang="en-US" altLang="zh-CN">
                <a:sym typeface="Helvetica Light"/>
              </a:rPr>
              <a:t>2</a:t>
            </a:r>
          </a:p>
          <a:p>
            <a:pPr lvl="2"/>
            <a:r>
              <a:rPr lang="zh-CN" altLang="en-US">
                <a:sym typeface="Helvetica Light"/>
              </a:rPr>
              <a:t>正文级别 </a:t>
            </a:r>
            <a:r>
              <a:rPr lang="en-US" altLang="zh-CN">
                <a:sym typeface="Helvetica Light"/>
              </a:rPr>
              <a:t>3</a:t>
            </a:r>
          </a:p>
          <a:p>
            <a:pPr lvl="3"/>
            <a:r>
              <a:rPr lang="zh-CN" altLang="en-US">
                <a:sym typeface="Helvetica Light"/>
              </a:rPr>
              <a:t>正文级别 </a:t>
            </a:r>
            <a:r>
              <a:rPr lang="en-US" altLang="zh-CN">
                <a:sym typeface="Helvetica Light"/>
              </a:rPr>
              <a:t>4</a:t>
            </a:r>
          </a:p>
          <a:p>
            <a:pPr lvl="4"/>
            <a:r>
              <a:rPr lang="zh-CN" altLang="en-US">
                <a:sym typeface="Helvetica Light"/>
              </a:rPr>
              <a:t>正文级别 </a:t>
            </a:r>
            <a:r>
              <a:rPr lang="en-US" altLang="zh-CN">
                <a:sym typeface="Helvetica Light"/>
              </a:rPr>
              <a:t>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2" r:id="rId4"/>
    <p:sldLayoutId id="2147483673" r:id="rId5"/>
    <p:sldLayoutId id="2147483675" r:id="rId6"/>
    <p:sldLayoutId id="2147483667" r:id="rId7"/>
    <p:sldLayoutId id="2147483666" r:id="rId8"/>
    <p:sldLayoutId id="2147483665" r:id="rId9"/>
    <p:sldLayoutId id="2147483664" r:id="rId10"/>
    <p:sldLayoutId id="2147483663" r:id="rId11"/>
    <p:sldLayoutId id="2147483662" r:id="rId12"/>
    <p:sldLayoutId id="2147483661" r:id="rId13"/>
    <p:sldLayoutId id="2147483660" r:id="rId14"/>
    <p:sldLayoutId id="2147483659" r:id="rId15"/>
    <p:sldLayoutId id="2147483658" r:id="rId16"/>
    <p:sldLayoutId id="2147483657" r:id="rId17"/>
  </p:sldLayoutIdLst>
  <p:transition spd="med">
    <p:fade/>
  </p:transition>
  <p:txStyles>
    <p:titleStyle>
      <a:lvl1pPr algn="ctr" defTabSz="309563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n-lt"/>
          <a:ea typeface="+mn-ea"/>
          <a:cs typeface="+mn-cs"/>
          <a:sym typeface="Helvetica Light"/>
        </a:defRPr>
      </a:lvl1pPr>
      <a:lvl2pPr algn="ctr" defTabSz="309563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n-lt"/>
          <a:ea typeface="+mn-ea"/>
          <a:cs typeface="+mn-cs"/>
          <a:sym typeface="Helvetica Light"/>
        </a:defRPr>
      </a:lvl2pPr>
      <a:lvl3pPr algn="ctr" defTabSz="309563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n-lt"/>
          <a:ea typeface="+mn-ea"/>
          <a:cs typeface="+mn-cs"/>
          <a:sym typeface="Helvetica Light"/>
        </a:defRPr>
      </a:lvl3pPr>
      <a:lvl4pPr algn="ctr" defTabSz="309563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n-lt"/>
          <a:ea typeface="+mn-ea"/>
          <a:cs typeface="+mn-cs"/>
          <a:sym typeface="Helvetica Light"/>
        </a:defRPr>
      </a:lvl4pPr>
      <a:lvl5pPr algn="ctr" defTabSz="309563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n-lt"/>
          <a:ea typeface="+mn-ea"/>
          <a:cs typeface="+mn-cs"/>
          <a:sym typeface="Helvetica Light"/>
        </a:defRPr>
      </a:lvl5pPr>
      <a:lvl6pPr indent="428625" algn="ctr" defTabSz="309245">
        <a:defRPr sz="4200">
          <a:latin typeface="+mn-lt"/>
          <a:ea typeface="+mn-ea"/>
          <a:cs typeface="+mn-cs"/>
          <a:sym typeface="Helvetica Light"/>
        </a:defRPr>
      </a:lvl6pPr>
      <a:lvl7pPr indent="514350" algn="ctr" defTabSz="309245">
        <a:defRPr sz="4200">
          <a:latin typeface="+mn-lt"/>
          <a:ea typeface="+mn-ea"/>
          <a:cs typeface="+mn-cs"/>
          <a:sym typeface="Helvetica Light"/>
        </a:defRPr>
      </a:lvl7pPr>
      <a:lvl8pPr indent="600075" algn="ctr" defTabSz="309245">
        <a:defRPr sz="4200">
          <a:latin typeface="+mn-lt"/>
          <a:ea typeface="+mn-ea"/>
          <a:cs typeface="+mn-cs"/>
          <a:sym typeface="Helvetica Light"/>
        </a:defRPr>
      </a:lvl8pPr>
      <a:lvl9pPr indent="685800" algn="ctr" defTabSz="309245">
        <a:defRPr sz="4200">
          <a:latin typeface="+mn-lt"/>
          <a:ea typeface="+mn-ea"/>
          <a:cs typeface="+mn-cs"/>
          <a:sym typeface="Helvetica Light"/>
        </a:defRPr>
      </a:lvl9pPr>
    </p:titleStyle>
    <p:bodyStyle>
      <a:lvl1pPr marL="238125" indent="-238125" algn="l" defTabSz="309563" rtl="0" eaLnBrk="0" fontAlgn="base" hangingPunct="0">
        <a:spcBef>
          <a:spcPts val="2213"/>
        </a:spcBef>
        <a:spcAft>
          <a:spcPct val="0"/>
        </a:spcAft>
        <a:buSzPct val="75000"/>
        <a:buChar char="•"/>
        <a:defRPr sz="1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marL="476250" indent="-238125" algn="l" defTabSz="309563" rtl="0" eaLnBrk="0" fontAlgn="base" hangingPunct="0">
        <a:spcBef>
          <a:spcPts val="2213"/>
        </a:spcBef>
        <a:spcAft>
          <a:spcPct val="0"/>
        </a:spcAft>
        <a:buSzPct val="75000"/>
        <a:buChar char="•"/>
        <a:defRPr sz="1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marL="714375" indent="-238125" algn="l" defTabSz="309563" rtl="0" eaLnBrk="0" fontAlgn="base" hangingPunct="0">
        <a:spcBef>
          <a:spcPts val="2213"/>
        </a:spcBef>
        <a:spcAft>
          <a:spcPct val="0"/>
        </a:spcAft>
        <a:buSzPct val="75000"/>
        <a:buChar char="•"/>
        <a:defRPr sz="1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marL="952500" indent="-238125" algn="l" defTabSz="309563" rtl="0" eaLnBrk="0" fontAlgn="base" hangingPunct="0">
        <a:spcBef>
          <a:spcPts val="2213"/>
        </a:spcBef>
        <a:spcAft>
          <a:spcPct val="0"/>
        </a:spcAft>
        <a:buSzPct val="75000"/>
        <a:buChar char="•"/>
        <a:defRPr sz="1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marL="1190625" indent="-238125" algn="l" defTabSz="309563" rtl="0" eaLnBrk="0" fontAlgn="base" hangingPunct="0">
        <a:spcBef>
          <a:spcPts val="2213"/>
        </a:spcBef>
        <a:spcAft>
          <a:spcPct val="0"/>
        </a:spcAft>
        <a:buSzPct val="75000"/>
        <a:buChar char="•"/>
        <a:defRPr sz="1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marL="1428750" indent="-238125" defTabSz="309245">
        <a:spcBef>
          <a:spcPts val="2215"/>
        </a:spcBef>
        <a:buSzPct val="75000"/>
        <a:buChar char="•"/>
        <a:defRPr sz="1950">
          <a:latin typeface="+mn-lt"/>
          <a:ea typeface="+mn-ea"/>
          <a:cs typeface="+mn-cs"/>
          <a:sym typeface="Helvetica Light"/>
        </a:defRPr>
      </a:lvl6pPr>
      <a:lvl7pPr marL="1666875" indent="-238125" defTabSz="309245">
        <a:spcBef>
          <a:spcPts val="2215"/>
        </a:spcBef>
        <a:buSzPct val="75000"/>
        <a:buChar char="•"/>
        <a:defRPr sz="1950">
          <a:latin typeface="+mn-lt"/>
          <a:ea typeface="+mn-ea"/>
          <a:cs typeface="+mn-cs"/>
          <a:sym typeface="Helvetica Light"/>
        </a:defRPr>
      </a:lvl7pPr>
      <a:lvl8pPr marL="1905000" indent="-238125" defTabSz="309245">
        <a:spcBef>
          <a:spcPts val="2215"/>
        </a:spcBef>
        <a:buSzPct val="75000"/>
        <a:buChar char="•"/>
        <a:defRPr sz="1950">
          <a:latin typeface="+mn-lt"/>
          <a:ea typeface="+mn-ea"/>
          <a:cs typeface="+mn-cs"/>
          <a:sym typeface="Helvetica Light"/>
        </a:defRPr>
      </a:lvl8pPr>
      <a:lvl9pPr marL="2143125" indent="-238125" defTabSz="309245">
        <a:spcBef>
          <a:spcPts val="2215"/>
        </a:spcBef>
        <a:buSzPct val="75000"/>
        <a:buChar char="•"/>
        <a:defRPr sz="1950">
          <a:latin typeface="+mn-lt"/>
          <a:ea typeface="+mn-ea"/>
          <a:cs typeface="+mn-cs"/>
          <a:sym typeface="Helvetica Light"/>
        </a:defRPr>
      </a:lvl9pPr>
    </p:bodyStyle>
    <p:otherStyle>
      <a:lvl1pPr algn="ctr" defTabSz="309245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85725" algn="ctr" defTabSz="309245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171450" algn="ctr" defTabSz="309245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257175" algn="ctr" defTabSz="309245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342900" algn="ctr" defTabSz="309245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428625" algn="ctr" defTabSz="309245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514350" algn="ctr" defTabSz="309245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600075" algn="ctr" defTabSz="309245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685800" algn="ctr" defTabSz="309245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1760538" y="1333500"/>
            <a:ext cx="3725862" cy="3001963"/>
          </a:xfrm>
          <a:custGeom>
            <a:avLst/>
            <a:gdLst>
              <a:gd name="connsiteX0" fmla="*/ 0 w 3726180"/>
              <a:gd name="connsiteY0" fmla="*/ 922020 h 3002280"/>
              <a:gd name="connsiteX1" fmla="*/ 2506980 w 3726180"/>
              <a:gd name="connsiteY1" fmla="*/ 3002280 h 3002280"/>
              <a:gd name="connsiteX2" fmla="*/ 3726180 w 3726180"/>
              <a:gd name="connsiteY2" fmla="*/ 0 h 3002280"/>
              <a:gd name="connsiteX3" fmla="*/ 0 w 3726180"/>
              <a:gd name="connsiteY3" fmla="*/ 922020 h 3002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6180" h="3002280">
                <a:moveTo>
                  <a:pt x="0" y="922020"/>
                </a:moveTo>
                <a:lnTo>
                  <a:pt x="2506980" y="3002280"/>
                </a:lnTo>
                <a:lnTo>
                  <a:pt x="3726180" y="0"/>
                </a:lnTo>
                <a:lnTo>
                  <a:pt x="0" y="922020"/>
                </a:lnTo>
                <a:close/>
              </a:path>
            </a:pathLst>
          </a:custGeom>
          <a:noFill/>
          <a:ln w="3175" cap="flat">
            <a:solidFill>
              <a:schemeClr val="bg1">
                <a:alpha val="35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50800" tIns="50800" rIns="50800" bIns="50800" spcCol="38100" anchor="ctr">
            <a:spAutoFit/>
          </a:bodyPr>
          <a:lstStyle/>
          <a:p>
            <a:pPr algn="ctr" defTabSz="825500" fontAlgn="auto" latinLnBrk="1" hangingPunc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3200" kern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9" name="Shape 68"/>
          <p:cNvSpPr>
            <a:spLocks noChangeArrowheads="1"/>
          </p:cNvSpPr>
          <p:nvPr/>
        </p:nvSpPr>
        <p:spPr bwMode="auto">
          <a:xfrm rot="-602481">
            <a:off x="-11113" y="-1084263"/>
            <a:ext cx="7404101" cy="5484813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  <a:gd name="T6" fmla="*/ 10800 w 21600"/>
              <a:gd name="T7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10800" y="0"/>
                </a:lnTo>
                <a:close/>
              </a:path>
            </a:pathLst>
          </a:custGeom>
          <a:noFill/>
          <a:ln w="3175">
            <a:solidFill>
              <a:srgbClr val="FFFFFF">
                <a:alpha val="32941"/>
              </a:srgb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76" name="Shape 76"/>
          <p:cNvSpPr/>
          <p:nvPr/>
        </p:nvSpPr>
        <p:spPr>
          <a:xfrm>
            <a:off x="1473497" y="3424003"/>
            <a:ext cx="6583629" cy="338554"/>
          </a:xfrm>
          <a:prstGeom prst="rect">
            <a:avLst/>
          </a:prstGeom>
          <a:ln w="12700">
            <a:miter lim="400000"/>
          </a:ln>
        </p:spPr>
        <p:txBody>
          <a:bodyPr wrap="square" lIns="17145" rIns="17145">
            <a:spAutoFit/>
          </a:bodyPr>
          <a:lstStyle/>
          <a:p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成員 </a:t>
            </a:r>
            <a:r>
              <a:rPr lang="en-US" altLang="zh-TW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07-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顏鳴儀、</a:t>
            </a:r>
            <a:r>
              <a:rPr lang="en-US" altLang="zh-TW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09-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鄭鈺祺、</a:t>
            </a:r>
            <a:r>
              <a:rPr lang="en-US" altLang="zh-TW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15-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趙湘湘、</a:t>
            </a:r>
            <a:r>
              <a:rPr lang="en-US" altLang="zh-TW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17-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林冠廷、</a:t>
            </a:r>
            <a:r>
              <a:rPr lang="en-US" altLang="zh-TW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18-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蘇粲淵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63" name="Shape 68"/>
          <p:cNvSpPr>
            <a:spLocks noChangeArrowheads="1"/>
          </p:cNvSpPr>
          <p:nvPr/>
        </p:nvSpPr>
        <p:spPr bwMode="auto">
          <a:xfrm rot="-602481">
            <a:off x="-388938" y="-1430338"/>
            <a:ext cx="8102601" cy="6003926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  <a:gd name="T6" fmla="*/ 10800 w 21600"/>
              <a:gd name="T7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10800" y="0"/>
                </a:lnTo>
                <a:close/>
              </a:path>
            </a:pathLst>
          </a:custGeom>
          <a:noFill/>
          <a:ln w="3175">
            <a:solidFill>
              <a:srgbClr val="FFFFFF">
                <a:alpha val="20000"/>
              </a:srgb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64" name="Shape 68"/>
          <p:cNvSpPr>
            <a:spLocks noChangeArrowheads="1"/>
          </p:cNvSpPr>
          <p:nvPr/>
        </p:nvSpPr>
        <p:spPr bwMode="auto">
          <a:xfrm rot="-602481">
            <a:off x="-1101725" y="-2052638"/>
            <a:ext cx="9475788" cy="7019926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  <a:gd name="T6" fmla="*/ 10800 w 21600"/>
              <a:gd name="T7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10800" y="0"/>
                </a:lnTo>
                <a:close/>
              </a:path>
            </a:pathLst>
          </a:custGeom>
          <a:noFill/>
          <a:ln w="3175">
            <a:solidFill>
              <a:srgbClr val="FFFFFF">
                <a:alpha val="7059"/>
              </a:srgb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40" name="Shape 75"/>
          <p:cNvSpPr>
            <a:spLocks noChangeArrowheads="1"/>
          </p:cNvSpPr>
          <p:nvPr/>
        </p:nvSpPr>
        <p:spPr bwMode="auto">
          <a:xfrm>
            <a:off x="2176463" y="2721594"/>
            <a:ext cx="5177699" cy="54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0000"/>
              </a:lnSpc>
            </a:pPr>
            <a:r>
              <a:rPr lang="zh-TW" altLang="en-US" sz="4400" dirty="0">
                <a:solidFill>
                  <a:schemeClr val="bg1"/>
                </a:solidFill>
                <a:latin typeface="Impact" pitchFamily="34" charset="0"/>
                <a:ea typeface="헤드라인A"/>
                <a:cs typeface="헤드라인A"/>
                <a:sym typeface="헤드라인A"/>
              </a:rPr>
              <a:t>第三組 期末專題題目</a:t>
            </a:r>
            <a:endParaRPr lang="zh-CN" altLang="zh-CN" sz="4400" dirty="0">
              <a:solidFill>
                <a:schemeClr val="bg1"/>
              </a:solidFill>
              <a:latin typeface="Impact" pitchFamily="34" charset="0"/>
              <a:ea typeface="헤드라인A"/>
              <a:cs typeface="헤드라인A"/>
              <a:sym typeface="헤드라인A"/>
            </a:endParaRPr>
          </a:p>
        </p:txBody>
      </p:sp>
      <p:sp>
        <p:nvSpPr>
          <p:cNvPr id="4" name="任意多边形 3"/>
          <p:cNvSpPr/>
          <p:nvPr/>
        </p:nvSpPr>
        <p:spPr>
          <a:xfrm flipV="1">
            <a:off x="2192338" y="3243263"/>
            <a:ext cx="4233862" cy="46037"/>
          </a:xfrm>
          <a:custGeom>
            <a:avLst/>
            <a:gdLst>
              <a:gd name="connsiteX0" fmla="*/ 0 w 4404360"/>
              <a:gd name="connsiteY0" fmla="*/ 0 h 0"/>
              <a:gd name="connsiteX1" fmla="*/ 4404360 w 440436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04360">
                <a:moveTo>
                  <a:pt x="0" y="0"/>
                </a:moveTo>
                <a:lnTo>
                  <a:pt x="4404360" y="0"/>
                </a:lnTo>
              </a:path>
            </a:pathLst>
          </a:custGeom>
          <a:noFill/>
          <a:ln w="28575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91439" tIns="45719" rIns="91439" bIns="45719" spcCol="38100"/>
          <a:lstStyle/>
          <a:p>
            <a:pPr defTabSz="914400" fontAlgn="auto" latinLnBrk="1" hangingPunc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kern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08200" y="1110134"/>
            <a:ext cx="3114635" cy="187230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50800" tIns="50800" rIns="50800" bIns="50800" spcCol="38100" anchor="ctr">
            <a:spAutoFit/>
          </a:bodyPr>
          <a:lstStyle/>
          <a:p>
            <a:pPr defTabSz="825500" fontAlgn="auto" latinLnBrk="1" hangingPunc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11500" kern="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  <a:cs typeface="+mn-cs"/>
              </a:rPr>
              <a:t>2022</a:t>
            </a:r>
            <a:endParaRPr lang="zh-CN" altLang="en-US" sz="11500" kern="0" dirty="0">
              <a:solidFill>
                <a:schemeClr val="bg1"/>
              </a:solidFill>
              <a:latin typeface="Impact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464175" y="1309688"/>
            <a:ext cx="60325" cy="60325"/>
          </a:xfrm>
          <a:prstGeom prst="ellips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50800" tIns="50800" rIns="50800" bIns="50800" spcCol="38100" anchor="ctr">
            <a:spAutoFit/>
          </a:bodyPr>
          <a:lstStyle/>
          <a:p>
            <a:pPr algn="ctr" defTabSz="825500" fontAlgn="auto" latinLnBrk="1" hangingPunc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3200" kern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1722438" y="2230438"/>
            <a:ext cx="60325" cy="61912"/>
          </a:xfrm>
          <a:prstGeom prst="ellips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50800" tIns="50800" rIns="50800" bIns="50800" spcCol="38100" anchor="ctr">
            <a:spAutoFit/>
          </a:bodyPr>
          <a:lstStyle/>
          <a:p>
            <a:pPr algn="ctr" defTabSz="825500" fontAlgn="auto" latinLnBrk="1" hangingPunc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3200" kern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4235450" y="4298950"/>
            <a:ext cx="61913" cy="60325"/>
          </a:xfrm>
          <a:prstGeom prst="ellips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50800" tIns="50800" rIns="50800" bIns="50800" spcCol="38100" anchor="ctr">
            <a:spAutoFit/>
          </a:bodyPr>
          <a:lstStyle/>
          <a:p>
            <a:pPr algn="ctr" defTabSz="825500" fontAlgn="auto" latinLnBrk="1" hangingPunc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3200" kern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5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75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5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75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5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75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2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40" grpId="0" animBg="1"/>
      <p:bldP spid="5" grpId="0" bldLvl="0" animBg="1"/>
      <p:bldP spid="8" grpId="0" animBg="1"/>
      <p:bldP spid="44" grpId="0" animBg="1"/>
      <p:bldP spid="4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hape 130"/>
          <p:cNvSpPr>
            <a:spLocks noChangeArrowheads="1"/>
          </p:cNvSpPr>
          <p:nvPr/>
        </p:nvSpPr>
        <p:spPr bwMode="auto">
          <a:xfrm>
            <a:off x="3101975" y="920750"/>
            <a:ext cx="4254500" cy="4254500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6350">
            <a:solidFill>
              <a:srgbClr val="A6AAA9">
                <a:alpha val="32156"/>
              </a:srgb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5362" name="Shape 131"/>
          <p:cNvSpPr>
            <a:spLocks noChangeArrowheads="1"/>
          </p:cNvSpPr>
          <p:nvPr/>
        </p:nvSpPr>
        <p:spPr bwMode="auto">
          <a:xfrm>
            <a:off x="4327525" y="2144713"/>
            <a:ext cx="1804988" cy="1804987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9525">
            <a:solidFill>
              <a:srgbClr val="A6AAA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5363" name="Shape 132"/>
          <p:cNvSpPr>
            <a:spLocks noChangeArrowheads="1"/>
          </p:cNvSpPr>
          <p:nvPr/>
        </p:nvSpPr>
        <p:spPr bwMode="auto">
          <a:xfrm>
            <a:off x="1843088" y="692150"/>
            <a:ext cx="7300912" cy="4460875"/>
          </a:xfrm>
          <a:custGeom>
            <a:avLst/>
            <a:gdLst>
              <a:gd name="T0" fmla="*/ 0 w 21600"/>
              <a:gd name="T1" fmla="*/ 21600 h 21600"/>
              <a:gd name="T2" fmla="*/ 10800 w 21600"/>
              <a:gd name="T3" fmla="*/ 1080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3600" y="18000"/>
                  <a:pt x="7200" y="14400"/>
                  <a:pt x="10800" y="10800"/>
                </a:cubicBezTo>
                <a:cubicBezTo>
                  <a:pt x="14400" y="7200"/>
                  <a:pt x="18000" y="3600"/>
                  <a:pt x="21600" y="0"/>
                </a:cubicBezTo>
              </a:path>
            </a:pathLst>
          </a:custGeom>
          <a:noFill/>
          <a:ln w="9525">
            <a:solidFill>
              <a:srgbClr val="FFFFFF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grpSp>
        <p:nvGrpSpPr>
          <p:cNvPr id="15364" name="Group 135"/>
          <p:cNvGrpSpPr>
            <a:grpSpLocks/>
          </p:cNvGrpSpPr>
          <p:nvPr/>
        </p:nvGrpSpPr>
        <p:grpSpPr bwMode="auto">
          <a:xfrm>
            <a:off x="6638925" y="1990725"/>
            <a:ext cx="333375" cy="334963"/>
            <a:chOff x="0" y="0"/>
            <a:chExt cx="892686" cy="892686"/>
          </a:xfrm>
        </p:grpSpPr>
        <p:sp>
          <p:nvSpPr>
            <p:cNvPr id="133" name="Shape 133"/>
            <p:cNvSpPr/>
            <p:nvPr/>
          </p:nvSpPr>
          <p:spPr>
            <a:xfrm>
              <a:off x="225298" y="224230"/>
              <a:ext cx="340071" cy="338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12" y="0"/>
                  </a:moveTo>
                  <a:lnTo>
                    <a:pt x="7200" y="0"/>
                  </a:lnTo>
                  <a:lnTo>
                    <a:pt x="7200" y="7271"/>
                  </a:lnTo>
                  <a:lnTo>
                    <a:pt x="0" y="7271"/>
                  </a:lnTo>
                  <a:lnTo>
                    <a:pt x="0" y="14543"/>
                  </a:lnTo>
                  <a:lnTo>
                    <a:pt x="7200" y="14543"/>
                  </a:lnTo>
                  <a:lnTo>
                    <a:pt x="7200" y="21600"/>
                  </a:lnTo>
                  <a:lnTo>
                    <a:pt x="14612" y="21600"/>
                  </a:lnTo>
                  <a:lnTo>
                    <a:pt x="14612" y="14543"/>
                  </a:lnTo>
                  <a:lnTo>
                    <a:pt x="21600" y="14543"/>
                  </a:lnTo>
                  <a:lnTo>
                    <a:pt x="21600" y="7271"/>
                  </a:lnTo>
                  <a:lnTo>
                    <a:pt x="14612" y="7271"/>
                  </a:lnTo>
                  <a:lnTo>
                    <a:pt x="14612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lIns="17145" tIns="17145" rIns="17145" bIns="17145"/>
            <a:lstStyle/>
            <a:p>
              <a:pPr defTabSz="257175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 sz="1300">
                  <a:latin typeface="Calibri"/>
                  <a:ea typeface="Calibri"/>
                  <a:cs typeface="Calibri"/>
                  <a:sym typeface="Calibri"/>
                </a:defRPr>
              </a:pPr>
              <a:endParaRPr sz="490" ker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0" y="0"/>
              <a:ext cx="892686" cy="892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2" h="21532" extrusionOk="0">
                  <a:moveTo>
                    <a:pt x="21328" y="18424"/>
                  </a:moveTo>
                  <a:cubicBezTo>
                    <a:pt x="17607" y="14703"/>
                    <a:pt x="17607" y="14703"/>
                    <a:pt x="17607" y="14703"/>
                  </a:cubicBezTo>
                  <a:cubicBezTo>
                    <a:pt x="18514" y="13160"/>
                    <a:pt x="19150" y="11435"/>
                    <a:pt x="19150" y="9529"/>
                  </a:cubicBezTo>
                  <a:cubicBezTo>
                    <a:pt x="19150" y="4266"/>
                    <a:pt x="14884" y="0"/>
                    <a:pt x="9620" y="0"/>
                  </a:cubicBezTo>
                  <a:cubicBezTo>
                    <a:pt x="4266" y="0"/>
                    <a:pt x="0" y="4266"/>
                    <a:pt x="0" y="9529"/>
                  </a:cubicBezTo>
                  <a:cubicBezTo>
                    <a:pt x="0" y="14793"/>
                    <a:pt x="4266" y="19059"/>
                    <a:pt x="9620" y="19059"/>
                  </a:cubicBezTo>
                  <a:cubicBezTo>
                    <a:pt x="11435" y="19059"/>
                    <a:pt x="13250" y="18514"/>
                    <a:pt x="14703" y="17516"/>
                  </a:cubicBezTo>
                  <a:cubicBezTo>
                    <a:pt x="18424" y="21328"/>
                    <a:pt x="18424" y="21328"/>
                    <a:pt x="18424" y="21328"/>
                  </a:cubicBezTo>
                  <a:cubicBezTo>
                    <a:pt x="18696" y="21600"/>
                    <a:pt x="19150" y="21600"/>
                    <a:pt x="19422" y="21328"/>
                  </a:cubicBezTo>
                  <a:cubicBezTo>
                    <a:pt x="21328" y="19422"/>
                    <a:pt x="21328" y="19422"/>
                    <a:pt x="21328" y="19422"/>
                  </a:cubicBezTo>
                  <a:cubicBezTo>
                    <a:pt x="21600" y="19150"/>
                    <a:pt x="21600" y="18696"/>
                    <a:pt x="21328" y="18424"/>
                  </a:cubicBezTo>
                  <a:close/>
                  <a:moveTo>
                    <a:pt x="9620" y="16336"/>
                  </a:moveTo>
                  <a:cubicBezTo>
                    <a:pt x="5808" y="16336"/>
                    <a:pt x="2723" y="13250"/>
                    <a:pt x="2723" y="9529"/>
                  </a:cubicBezTo>
                  <a:cubicBezTo>
                    <a:pt x="2723" y="5808"/>
                    <a:pt x="5808" y="2723"/>
                    <a:pt x="9620" y="2723"/>
                  </a:cubicBezTo>
                  <a:cubicBezTo>
                    <a:pt x="13341" y="2723"/>
                    <a:pt x="16427" y="5808"/>
                    <a:pt x="16427" y="9529"/>
                  </a:cubicBezTo>
                  <a:cubicBezTo>
                    <a:pt x="16427" y="13250"/>
                    <a:pt x="13341" y="16336"/>
                    <a:pt x="9620" y="1633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lIns="17145" tIns="17145" rIns="17145" bIns="17145"/>
            <a:lstStyle/>
            <a:p>
              <a:pPr defTabSz="257175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 sz="1300">
                  <a:latin typeface="Calibri"/>
                  <a:ea typeface="Calibri"/>
                  <a:cs typeface="Calibri"/>
                  <a:sym typeface="Calibri"/>
                </a:defRPr>
              </a:pPr>
              <a:endParaRPr sz="490" ker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" name="Shape 136"/>
          <p:cNvSpPr/>
          <p:nvPr/>
        </p:nvSpPr>
        <p:spPr>
          <a:xfrm>
            <a:off x="3336925" y="3979863"/>
            <a:ext cx="2682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50" h="21458" extrusionOk="0">
                <a:moveTo>
                  <a:pt x="18846" y="9256"/>
                </a:moveTo>
                <a:cubicBezTo>
                  <a:pt x="17576" y="7740"/>
                  <a:pt x="15816" y="6755"/>
                  <a:pt x="13666" y="6376"/>
                </a:cubicBezTo>
                <a:cubicBezTo>
                  <a:pt x="13862" y="6376"/>
                  <a:pt x="14155" y="6376"/>
                  <a:pt x="14448" y="6376"/>
                </a:cubicBezTo>
                <a:cubicBezTo>
                  <a:pt x="15523" y="6300"/>
                  <a:pt x="17771" y="5921"/>
                  <a:pt x="18553" y="6679"/>
                </a:cubicBezTo>
                <a:cubicBezTo>
                  <a:pt x="18651" y="6831"/>
                  <a:pt x="19433" y="6603"/>
                  <a:pt x="19335" y="6527"/>
                </a:cubicBezTo>
                <a:cubicBezTo>
                  <a:pt x="18846" y="5921"/>
                  <a:pt x="17673" y="5997"/>
                  <a:pt x="16794" y="5997"/>
                </a:cubicBezTo>
                <a:cubicBezTo>
                  <a:pt x="15816" y="6073"/>
                  <a:pt x="14546" y="6224"/>
                  <a:pt x="13471" y="6073"/>
                </a:cubicBezTo>
                <a:cubicBezTo>
                  <a:pt x="13959" y="6073"/>
                  <a:pt x="14350" y="5997"/>
                  <a:pt x="14741" y="5921"/>
                </a:cubicBezTo>
                <a:cubicBezTo>
                  <a:pt x="15914" y="5694"/>
                  <a:pt x="16696" y="4709"/>
                  <a:pt x="18064" y="4709"/>
                </a:cubicBezTo>
                <a:cubicBezTo>
                  <a:pt x="18358" y="4709"/>
                  <a:pt x="18944" y="4405"/>
                  <a:pt x="18358" y="4405"/>
                </a:cubicBezTo>
                <a:cubicBezTo>
                  <a:pt x="17576" y="4405"/>
                  <a:pt x="16989" y="4557"/>
                  <a:pt x="16305" y="4784"/>
                </a:cubicBezTo>
                <a:cubicBezTo>
                  <a:pt x="15914" y="5012"/>
                  <a:pt x="15523" y="5239"/>
                  <a:pt x="15230" y="5391"/>
                </a:cubicBezTo>
                <a:cubicBezTo>
                  <a:pt x="14448" y="5770"/>
                  <a:pt x="13471" y="5770"/>
                  <a:pt x="12493" y="5770"/>
                </a:cubicBezTo>
                <a:cubicBezTo>
                  <a:pt x="14155" y="4026"/>
                  <a:pt x="15523" y="1374"/>
                  <a:pt x="15035" y="464"/>
                </a:cubicBezTo>
                <a:cubicBezTo>
                  <a:pt x="14741" y="-66"/>
                  <a:pt x="14155" y="-142"/>
                  <a:pt x="13275" y="237"/>
                </a:cubicBezTo>
                <a:cubicBezTo>
                  <a:pt x="12396" y="616"/>
                  <a:pt x="11418" y="616"/>
                  <a:pt x="10539" y="616"/>
                </a:cubicBezTo>
                <a:cubicBezTo>
                  <a:pt x="10148" y="616"/>
                  <a:pt x="9854" y="616"/>
                  <a:pt x="9463" y="616"/>
                </a:cubicBezTo>
                <a:cubicBezTo>
                  <a:pt x="9073" y="616"/>
                  <a:pt x="8779" y="616"/>
                  <a:pt x="8388" y="616"/>
                </a:cubicBezTo>
                <a:cubicBezTo>
                  <a:pt x="7216" y="616"/>
                  <a:pt x="5945" y="692"/>
                  <a:pt x="4870" y="1525"/>
                </a:cubicBezTo>
                <a:cubicBezTo>
                  <a:pt x="4088" y="2132"/>
                  <a:pt x="3892" y="2965"/>
                  <a:pt x="4283" y="3799"/>
                </a:cubicBezTo>
                <a:cubicBezTo>
                  <a:pt x="4674" y="4633"/>
                  <a:pt x="5945" y="5618"/>
                  <a:pt x="8291" y="6300"/>
                </a:cubicBezTo>
                <a:cubicBezTo>
                  <a:pt x="2720" y="6906"/>
                  <a:pt x="1156" y="9786"/>
                  <a:pt x="276" y="12591"/>
                </a:cubicBezTo>
                <a:cubicBezTo>
                  <a:pt x="-408" y="14940"/>
                  <a:pt x="178" y="17214"/>
                  <a:pt x="2035" y="18957"/>
                </a:cubicBezTo>
                <a:cubicBezTo>
                  <a:pt x="3697" y="20549"/>
                  <a:pt x="6140" y="21458"/>
                  <a:pt x="8975" y="21458"/>
                </a:cubicBezTo>
                <a:cubicBezTo>
                  <a:pt x="15719" y="21458"/>
                  <a:pt x="19140" y="20700"/>
                  <a:pt x="20410" y="16229"/>
                </a:cubicBezTo>
                <a:cubicBezTo>
                  <a:pt x="21192" y="13803"/>
                  <a:pt x="20606" y="11226"/>
                  <a:pt x="18846" y="9256"/>
                </a:cubicBezTo>
                <a:close/>
                <a:moveTo>
                  <a:pt x="8388" y="1298"/>
                </a:moveTo>
                <a:cubicBezTo>
                  <a:pt x="8779" y="1298"/>
                  <a:pt x="9073" y="1298"/>
                  <a:pt x="9463" y="1298"/>
                </a:cubicBezTo>
                <a:cubicBezTo>
                  <a:pt x="9757" y="1298"/>
                  <a:pt x="10148" y="1298"/>
                  <a:pt x="10539" y="1298"/>
                </a:cubicBezTo>
                <a:cubicBezTo>
                  <a:pt x="11125" y="1298"/>
                  <a:pt x="11809" y="1298"/>
                  <a:pt x="12396" y="1146"/>
                </a:cubicBezTo>
                <a:cubicBezTo>
                  <a:pt x="12005" y="1374"/>
                  <a:pt x="11614" y="1601"/>
                  <a:pt x="11223" y="1829"/>
                </a:cubicBezTo>
                <a:cubicBezTo>
                  <a:pt x="9170" y="2814"/>
                  <a:pt x="7704" y="3647"/>
                  <a:pt x="5749" y="1829"/>
                </a:cubicBezTo>
                <a:cubicBezTo>
                  <a:pt x="6531" y="1374"/>
                  <a:pt x="7411" y="1298"/>
                  <a:pt x="8388" y="1298"/>
                </a:cubicBezTo>
                <a:close/>
                <a:moveTo>
                  <a:pt x="12884" y="13045"/>
                </a:moveTo>
                <a:cubicBezTo>
                  <a:pt x="12884" y="13576"/>
                  <a:pt x="12884" y="13576"/>
                  <a:pt x="12884" y="13576"/>
                </a:cubicBezTo>
                <a:cubicBezTo>
                  <a:pt x="11614" y="13576"/>
                  <a:pt x="11614" y="13576"/>
                  <a:pt x="11614" y="13576"/>
                </a:cubicBezTo>
                <a:cubicBezTo>
                  <a:pt x="10930" y="14410"/>
                  <a:pt x="10930" y="14410"/>
                  <a:pt x="10930" y="14410"/>
                </a:cubicBezTo>
                <a:cubicBezTo>
                  <a:pt x="12689" y="14410"/>
                  <a:pt x="12689" y="14410"/>
                  <a:pt x="12689" y="14410"/>
                </a:cubicBezTo>
                <a:cubicBezTo>
                  <a:pt x="12689" y="14940"/>
                  <a:pt x="12689" y="14940"/>
                  <a:pt x="12689" y="14940"/>
                </a:cubicBezTo>
                <a:cubicBezTo>
                  <a:pt x="10832" y="14940"/>
                  <a:pt x="10832" y="14940"/>
                  <a:pt x="10832" y="14940"/>
                </a:cubicBezTo>
                <a:cubicBezTo>
                  <a:pt x="10832" y="16759"/>
                  <a:pt x="10832" y="16759"/>
                  <a:pt x="10832" y="16759"/>
                </a:cubicBezTo>
                <a:cubicBezTo>
                  <a:pt x="9854" y="16759"/>
                  <a:pt x="9854" y="16759"/>
                  <a:pt x="9854" y="16759"/>
                </a:cubicBezTo>
                <a:cubicBezTo>
                  <a:pt x="9854" y="14940"/>
                  <a:pt x="9854" y="14940"/>
                  <a:pt x="9854" y="14940"/>
                </a:cubicBezTo>
                <a:cubicBezTo>
                  <a:pt x="8095" y="14940"/>
                  <a:pt x="8095" y="14940"/>
                  <a:pt x="8095" y="14940"/>
                </a:cubicBezTo>
                <a:cubicBezTo>
                  <a:pt x="8095" y="14410"/>
                  <a:pt x="8095" y="14410"/>
                  <a:pt x="8095" y="14410"/>
                </a:cubicBezTo>
                <a:cubicBezTo>
                  <a:pt x="9757" y="14410"/>
                  <a:pt x="9757" y="14410"/>
                  <a:pt x="9757" y="14410"/>
                </a:cubicBezTo>
                <a:cubicBezTo>
                  <a:pt x="9170" y="13576"/>
                  <a:pt x="9170" y="13576"/>
                  <a:pt x="9170" y="13576"/>
                </a:cubicBezTo>
                <a:cubicBezTo>
                  <a:pt x="7900" y="13576"/>
                  <a:pt x="7900" y="13576"/>
                  <a:pt x="7900" y="13576"/>
                </a:cubicBezTo>
                <a:cubicBezTo>
                  <a:pt x="7900" y="13045"/>
                  <a:pt x="7900" y="13045"/>
                  <a:pt x="7900" y="13045"/>
                </a:cubicBezTo>
                <a:cubicBezTo>
                  <a:pt x="8779" y="13045"/>
                  <a:pt x="8779" y="13045"/>
                  <a:pt x="8779" y="13045"/>
                </a:cubicBezTo>
                <a:cubicBezTo>
                  <a:pt x="7411" y="11302"/>
                  <a:pt x="7411" y="11302"/>
                  <a:pt x="7411" y="11302"/>
                </a:cubicBezTo>
                <a:cubicBezTo>
                  <a:pt x="8584" y="11302"/>
                  <a:pt x="8584" y="11302"/>
                  <a:pt x="8584" y="11302"/>
                </a:cubicBezTo>
                <a:cubicBezTo>
                  <a:pt x="10343" y="13955"/>
                  <a:pt x="10343" y="13955"/>
                  <a:pt x="10343" y="13955"/>
                </a:cubicBezTo>
                <a:cubicBezTo>
                  <a:pt x="12200" y="11302"/>
                  <a:pt x="12200" y="11302"/>
                  <a:pt x="12200" y="11302"/>
                </a:cubicBezTo>
                <a:cubicBezTo>
                  <a:pt x="13275" y="11302"/>
                  <a:pt x="13275" y="11302"/>
                  <a:pt x="13275" y="11302"/>
                </a:cubicBezTo>
                <a:cubicBezTo>
                  <a:pt x="12005" y="13045"/>
                  <a:pt x="12005" y="13045"/>
                  <a:pt x="12005" y="13045"/>
                </a:cubicBezTo>
                <a:lnTo>
                  <a:pt x="12884" y="13045"/>
                </a:lnTo>
                <a:close/>
                <a:moveTo>
                  <a:pt x="12884" y="13045"/>
                </a:moveTo>
                <a:cubicBezTo>
                  <a:pt x="12884" y="13045"/>
                  <a:pt x="12884" y="13045"/>
                  <a:pt x="12884" y="13045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17145" rIns="17145"/>
          <a:lstStyle/>
          <a:p>
            <a:pPr defTabSz="257175" fontAlgn="auto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pPr>
            <a:endParaRPr sz="490" kern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4911725" y="2708275"/>
            <a:ext cx="636588" cy="679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76" h="21443" extrusionOk="0">
                <a:moveTo>
                  <a:pt x="21332" y="12185"/>
                </a:moveTo>
                <a:cubicBezTo>
                  <a:pt x="21135" y="14954"/>
                  <a:pt x="19859" y="17262"/>
                  <a:pt x="17601" y="19015"/>
                </a:cubicBezTo>
                <a:cubicBezTo>
                  <a:pt x="15441" y="20862"/>
                  <a:pt x="12790" y="21600"/>
                  <a:pt x="9845" y="21415"/>
                </a:cubicBezTo>
                <a:cubicBezTo>
                  <a:pt x="6899" y="21231"/>
                  <a:pt x="4543" y="20123"/>
                  <a:pt x="2579" y="18000"/>
                </a:cubicBezTo>
                <a:cubicBezTo>
                  <a:pt x="714" y="15877"/>
                  <a:pt x="-170" y="13477"/>
                  <a:pt x="26" y="10708"/>
                </a:cubicBezTo>
                <a:cubicBezTo>
                  <a:pt x="125" y="9046"/>
                  <a:pt x="714" y="7477"/>
                  <a:pt x="1695" y="6000"/>
                </a:cubicBezTo>
                <a:cubicBezTo>
                  <a:pt x="10532" y="11908"/>
                  <a:pt x="10532" y="11908"/>
                  <a:pt x="10532" y="11908"/>
                </a:cubicBezTo>
                <a:cubicBezTo>
                  <a:pt x="21332" y="10523"/>
                  <a:pt x="21332" y="10523"/>
                  <a:pt x="21332" y="10523"/>
                </a:cubicBezTo>
                <a:cubicBezTo>
                  <a:pt x="21332" y="10985"/>
                  <a:pt x="21430" y="11538"/>
                  <a:pt x="21332" y="12185"/>
                </a:cubicBezTo>
                <a:close/>
                <a:moveTo>
                  <a:pt x="21234" y="9600"/>
                </a:moveTo>
                <a:cubicBezTo>
                  <a:pt x="11121" y="10892"/>
                  <a:pt x="11121" y="10892"/>
                  <a:pt x="11121" y="10892"/>
                </a:cubicBezTo>
                <a:cubicBezTo>
                  <a:pt x="9746" y="1385"/>
                  <a:pt x="9746" y="1385"/>
                  <a:pt x="9746" y="1385"/>
                </a:cubicBezTo>
                <a:cubicBezTo>
                  <a:pt x="10335" y="1385"/>
                  <a:pt x="10925" y="1385"/>
                  <a:pt x="11514" y="1385"/>
                </a:cubicBezTo>
                <a:cubicBezTo>
                  <a:pt x="13968" y="1569"/>
                  <a:pt x="16030" y="2492"/>
                  <a:pt x="17895" y="3969"/>
                </a:cubicBezTo>
                <a:cubicBezTo>
                  <a:pt x="19663" y="5538"/>
                  <a:pt x="20743" y="7385"/>
                  <a:pt x="21234" y="9600"/>
                </a:cubicBezTo>
                <a:close/>
                <a:moveTo>
                  <a:pt x="7881" y="0"/>
                </a:moveTo>
                <a:cubicBezTo>
                  <a:pt x="9157" y="8862"/>
                  <a:pt x="9157" y="8862"/>
                  <a:pt x="9157" y="8862"/>
                </a:cubicBezTo>
                <a:cubicBezTo>
                  <a:pt x="1303" y="3692"/>
                  <a:pt x="1303" y="3692"/>
                  <a:pt x="1303" y="3692"/>
                </a:cubicBezTo>
                <a:cubicBezTo>
                  <a:pt x="2972" y="1662"/>
                  <a:pt x="5230" y="462"/>
                  <a:pt x="7881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17145" rIns="17145"/>
          <a:lstStyle/>
          <a:p>
            <a:pPr defTabSz="257175" fontAlgn="auto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pPr>
            <a:endParaRPr sz="490" kern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369" name="Group 142"/>
          <p:cNvGrpSpPr>
            <a:grpSpLocks/>
          </p:cNvGrpSpPr>
          <p:nvPr/>
        </p:nvGrpSpPr>
        <p:grpSpPr bwMode="auto">
          <a:xfrm>
            <a:off x="2591594" y="1676400"/>
            <a:ext cx="2066925" cy="1050925"/>
            <a:chOff x="0" y="0"/>
            <a:chExt cx="5512157" cy="2801928"/>
          </a:xfrm>
        </p:grpSpPr>
        <p:sp>
          <p:nvSpPr>
            <p:cNvPr id="139" name="Shape 139"/>
            <p:cNvSpPr/>
            <p:nvPr/>
          </p:nvSpPr>
          <p:spPr bwMode="auto">
            <a:xfrm>
              <a:off x="521132" y="592529"/>
              <a:ext cx="4469889" cy="1405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17145" tIns="17145" rIns="17145" bIns="17145">
              <a:spAutoFit/>
            </a:bodyPr>
            <a:lstStyle>
              <a:lvl1pPr algn="l" defTabSz="914400">
                <a:defRPr sz="3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>
                  <a:solidFill>
                    <a:srgbClr val="000000"/>
                  </a:solidFill>
                </a:defRPr>
              </a:pPr>
              <a:r>
                <a:rPr lang="zh-TW" altLang="en-US" sz="3200" kern="0" dirty="0">
                  <a:solidFill>
                    <a:schemeClr val="bg1"/>
                  </a:solidFill>
                </a:rPr>
                <a:t>星盤解說</a:t>
              </a:r>
              <a:endParaRPr sz="3200" kern="0" dirty="0">
                <a:solidFill>
                  <a:schemeClr val="bg1"/>
                </a:solidFill>
              </a:endParaRPr>
            </a:p>
          </p:txBody>
        </p:sp>
        <p:sp>
          <p:nvSpPr>
            <p:cNvPr id="15373" name="Shape 141"/>
            <p:cNvSpPr>
              <a:spLocks noChangeArrowheads="1"/>
            </p:cNvSpPr>
            <p:nvPr/>
          </p:nvSpPr>
          <p:spPr bwMode="auto">
            <a:xfrm>
              <a:off x="0" y="0"/>
              <a:ext cx="5512157" cy="2801928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zh-CN" sz="1200">
                <a:solidFill>
                  <a:schemeClr val="bg1"/>
                </a:solidFill>
              </a:endParaRPr>
            </a:p>
          </p:txBody>
        </p:sp>
      </p:grpSp>
      <p:sp>
        <p:nvSpPr>
          <p:cNvPr id="15378" name="Shape 146"/>
          <p:cNvSpPr>
            <a:spLocks noChangeArrowheads="1"/>
          </p:cNvSpPr>
          <p:nvPr/>
        </p:nvSpPr>
        <p:spPr bwMode="auto">
          <a:xfrm>
            <a:off x="6449966" y="760413"/>
            <a:ext cx="2442956" cy="105092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/>
            <a:endParaRPr lang="zh-CN" altLang="zh-CN" sz="1200">
              <a:solidFill>
                <a:schemeClr val="bg1"/>
              </a:solidFill>
            </a:endParaRPr>
          </a:p>
        </p:txBody>
      </p:sp>
      <p:grpSp>
        <p:nvGrpSpPr>
          <p:cNvPr id="15379" name="Group 152"/>
          <p:cNvGrpSpPr>
            <a:grpSpLocks/>
          </p:cNvGrpSpPr>
          <p:nvPr/>
        </p:nvGrpSpPr>
        <p:grpSpPr bwMode="auto">
          <a:xfrm>
            <a:off x="966788" y="3522663"/>
            <a:ext cx="2066925" cy="1050925"/>
            <a:chOff x="0" y="0"/>
            <a:chExt cx="5512157" cy="2801928"/>
          </a:xfrm>
        </p:grpSpPr>
        <p:sp>
          <p:nvSpPr>
            <p:cNvPr id="149" name="Shape 149"/>
            <p:cNvSpPr/>
            <p:nvPr/>
          </p:nvSpPr>
          <p:spPr bwMode="auto">
            <a:xfrm>
              <a:off x="521132" y="698340"/>
              <a:ext cx="4469889" cy="1405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17145" tIns="17145" rIns="17145" bIns="17145">
              <a:spAutoFit/>
            </a:bodyPr>
            <a:lstStyle>
              <a:lvl1pPr algn="l" defTabSz="914400">
                <a:defRPr sz="3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>
                  <a:solidFill>
                    <a:srgbClr val="000000"/>
                  </a:solidFill>
                </a:defRPr>
              </a:pPr>
              <a:r>
                <a:rPr lang="zh-TW" altLang="en-US" sz="3200" kern="0" dirty="0">
                  <a:solidFill>
                    <a:schemeClr val="bg1"/>
                  </a:solidFill>
                </a:rPr>
                <a:t>雙人合盤</a:t>
              </a:r>
              <a:endParaRPr sz="3200" kern="0" dirty="0">
                <a:solidFill>
                  <a:schemeClr val="bg1"/>
                </a:solidFill>
              </a:endParaRPr>
            </a:p>
          </p:txBody>
        </p:sp>
        <p:sp>
          <p:nvSpPr>
            <p:cNvPr id="15383" name="Shape 151"/>
            <p:cNvSpPr>
              <a:spLocks noChangeArrowheads="1"/>
            </p:cNvSpPr>
            <p:nvPr/>
          </p:nvSpPr>
          <p:spPr bwMode="auto">
            <a:xfrm>
              <a:off x="0" y="0"/>
              <a:ext cx="5512157" cy="2801928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zh-CN" sz="1200">
                <a:solidFill>
                  <a:schemeClr val="bg1"/>
                </a:solidFill>
              </a:endParaRPr>
            </a:p>
          </p:txBody>
        </p:sp>
      </p:grpSp>
      <p:sp>
        <p:nvSpPr>
          <p:cNvPr id="25" name="Shape 78">
            <a:extLst>
              <a:ext uri="{FF2B5EF4-FFF2-40B4-BE49-F238E27FC236}">
                <a16:creationId xmlns:a16="http://schemas.microsoft.com/office/drawing/2014/main" id="{2678DE60-6483-40AA-86BC-2E40BA55AFC5}"/>
              </a:ext>
            </a:extLst>
          </p:cNvPr>
          <p:cNvSpPr/>
          <p:nvPr/>
        </p:nvSpPr>
        <p:spPr bwMode="auto">
          <a:xfrm>
            <a:off x="3081207" y="297355"/>
            <a:ext cx="2981585" cy="7451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19050" tIns="19050" rIns="19050" bIns="19050" anchor="ctr">
            <a:spAutoFit/>
          </a:bodyPr>
          <a:lstStyle/>
          <a:p>
            <a:pPr defTabSz="309245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TW" altLang="en-US" sz="5740" kern="0" cap="all" dirty="0">
                <a:solidFill>
                  <a:srgbClr val="FFFFFF"/>
                </a:solidFill>
                <a:latin typeface="Impact" pitchFamily="34" charset="0"/>
                <a:ea typeface="헤드라인A"/>
                <a:cs typeface="헤드라인A"/>
              </a:rPr>
              <a:t>占星麻瓜</a:t>
            </a:r>
            <a:endParaRPr sz="5740" kern="0" cap="all" dirty="0">
              <a:solidFill>
                <a:srgbClr val="FFFFFF"/>
              </a:solidFill>
              <a:latin typeface="Impact" pitchFamily="34" charset="0"/>
              <a:ea typeface="헤드라인A"/>
              <a:cs typeface="헤드라인A"/>
            </a:endParaRPr>
          </a:p>
        </p:txBody>
      </p:sp>
      <p:sp>
        <p:nvSpPr>
          <p:cNvPr id="26" name="Shape 149">
            <a:extLst>
              <a:ext uri="{FF2B5EF4-FFF2-40B4-BE49-F238E27FC236}">
                <a16:creationId xmlns:a16="http://schemas.microsoft.com/office/drawing/2014/main" id="{441C325F-2F68-4197-9FA4-747B5E5AFE23}"/>
              </a:ext>
            </a:extLst>
          </p:cNvPr>
          <p:cNvSpPr/>
          <p:nvPr/>
        </p:nvSpPr>
        <p:spPr bwMode="auto">
          <a:xfrm>
            <a:off x="6626179" y="1022341"/>
            <a:ext cx="2086469" cy="52706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17145" tIns="17145" rIns="17145" bIns="17145">
            <a:spAutoFit/>
          </a:bodyPr>
          <a:lstStyle>
            <a:lvl1pPr algn="l" defTabSz="914400"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lang="zh-TW" altLang="en-US" sz="3200" kern="0" dirty="0">
                <a:solidFill>
                  <a:schemeClr val="bg1"/>
                </a:solidFill>
              </a:rPr>
              <a:t>星象行事曆</a:t>
            </a:r>
            <a:endParaRPr sz="3200" kern="0" dirty="0">
              <a:solidFill>
                <a:schemeClr val="bg1"/>
              </a:solidFill>
            </a:endParaRPr>
          </a:p>
        </p:txBody>
      </p:sp>
      <p:sp>
        <p:nvSpPr>
          <p:cNvPr id="27" name="Shape 146">
            <a:extLst>
              <a:ext uri="{FF2B5EF4-FFF2-40B4-BE49-F238E27FC236}">
                <a16:creationId xmlns:a16="http://schemas.microsoft.com/office/drawing/2014/main" id="{600AECEB-4B0B-4857-B0D9-401C205A6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4613" y="2965081"/>
            <a:ext cx="2021372" cy="105092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/>
            <a:endParaRPr lang="zh-CN" altLang="zh-CN" sz="1200">
              <a:solidFill>
                <a:schemeClr val="bg1"/>
              </a:solidFill>
            </a:endParaRPr>
          </a:p>
        </p:txBody>
      </p:sp>
      <p:sp>
        <p:nvSpPr>
          <p:cNvPr id="28" name="Shape 149">
            <a:extLst>
              <a:ext uri="{FF2B5EF4-FFF2-40B4-BE49-F238E27FC236}">
                <a16:creationId xmlns:a16="http://schemas.microsoft.com/office/drawing/2014/main" id="{62269B5E-8578-40BB-B98F-8A85EBC0A741}"/>
              </a:ext>
            </a:extLst>
          </p:cNvPr>
          <p:cNvSpPr/>
          <p:nvPr/>
        </p:nvSpPr>
        <p:spPr bwMode="auto">
          <a:xfrm>
            <a:off x="6597300" y="3227009"/>
            <a:ext cx="1676100" cy="52706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17145" tIns="17145" rIns="17145" bIns="17145">
            <a:spAutoFit/>
          </a:bodyPr>
          <a:lstStyle>
            <a:lvl1pPr algn="l" defTabSz="914400"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lang="zh-TW" altLang="en-US" sz="3200" kern="0" dirty="0">
                <a:solidFill>
                  <a:schemeClr val="bg1"/>
                </a:solidFill>
              </a:rPr>
              <a:t>預約解說</a:t>
            </a:r>
            <a:endParaRPr sz="3200" kern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hape 98"/>
          <p:cNvSpPr>
            <a:spLocks noChangeArrowheads="1"/>
          </p:cNvSpPr>
          <p:nvPr/>
        </p:nvSpPr>
        <p:spPr bwMode="auto">
          <a:xfrm>
            <a:off x="3125788" y="1125538"/>
            <a:ext cx="2892425" cy="2892425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76200">
            <a:solidFill>
              <a:srgbClr val="FFFFFF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3314" name="Shape 99"/>
          <p:cNvSpPr>
            <a:spLocks noChangeArrowheads="1"/>
          </p:cNvSpPr>
          <p:nvPr/>
        </p:nvSpPr>
        <p:spPr bwMode="auto">
          <a:xfrm>
            <a:off x="2820988" y="820738"/>
            <a:ext cx="3502025" cy="3502025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9525">
            <a:solidFill>
              <a:srgbClr val="FFFFFF">
                <a:alpha val="65097"/>
              </a:srgb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3315" name="Shape 100"/>
          <p:cNvSpPr>
            <a:spLocks noChangeArrowheads="1"/>
          </p:cNvSpPr>
          <p:nvPr/>
        </p:nvSpPr>
        <p:spPr bwMode="auto">
          <a:xfrm>
            <a:off x="2001838" y="1588"/>
            <a:ext cx="5140325" cy="5140325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6350">
            <a:solidFill>
              <a:srgbClr val="FFFFFF">
                <a:alpha val="32156"/>
              </a:srgb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3316" name="Shape 101"/>
          <p:cNvSpPr>
            <a:spLocks noChangeArrowheads="1"/>
          </p:cNvSpPr>
          <p:nvPr/>
        </p:nvSpPr>
        <p:spPr bwMode="auto">
          <a:xfrm rot="18871351" flipH="1">
            <a:off x="7308850" y="688976"/>
            <a:ext cx="987425" cy="1905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3317" name="Shape 102"/>
          <p:cNvSpPr>
            <a:spLocks noChangeArrowheads="1"/>
          </p:cNvSpPr>
          <p:nvPr/>
        </p:nvSpPr>
        <p:spPr bwMode="auto">
          <a:xfrm rot="18871351" flipH="1">
            <a:off x="7294563" y="1192213"/>
            <a:ext cx="647700" cy="1270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3318" name="Shape 103"/>
          <p:cNvSpPr>
            <a:spLocks noChangeArrowheads="1"/>
          </p:cNvSpPr>
          <p:nvPr/>
        </p:nvSpPr>
        <p:spPr bwMode="auto">
          <a:xfrm rot="18871351" flipH="1">
            <a:off x="5456237" y="892176"/>
            <a:ext cx="625475" cy="1270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3319" name="Shape 104"/>
          <p:cNvSpPr>
            <a:spLocks noChangeArrowheads="1"/>
          </p:cNvSpPr>
          <p:nvPr/>
        </p:nvSpPr>
        <p:spPr bwMode="auto">
          <a:xfrm rot="18871351" flipH="1">
            <a:off x="6677025" y="2354263"/>
            <a:ext cx="1065213" cy="20637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grpSp>
        <p:nvGrpSpPr>
          <p:cNvPr id="13321" name="Group 107"/>
          <p:cNvGrpSpPr>
            <a:grpSpLocks/>
          </p:cNvGrpSpPr>
          <p:nvPr/>
        </p:nvGrpSpPr>
        <p:grpSpPr bwMode="auto">
          <a:xfrm>
            <a:off x="3370297" y="1700089"/>
            <a:ext cx="2447891" cy="2152897"/>
            <a:chOff x="0" y="955717"/>
            <a:chExt cx="6527800" cy="5740312"/>
          </a:xfrm>
        </p:grpSpPr>
        <p:sp>
          <p:nvSpPr>
            <p:cNvPr id="105" name="Shape 105"/>
            <p:cNvSpPr/>
            <p:nvPr/>
          </p:nvSpPr>
          <p:spPr>
            <a:xfrm>
              <a:off x="317412" y="955717"/>
              <a:ext cx="6185542" cy="57403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19050" tIns="19050" rIns="19050" bIns="19050" anchor="ctr">
              <a:spAutoFit/>
            </a:bodyPr>
            <a:lstStyle/>
            <a:p>
              <a:pPr defTabSz="309245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sz="17175" kern="0" cap="all" dirty="0">
                  <a:solidFill>
                    <a:srgbClr val="FFFFFF"/>
                  </a:solidFill>
                  <a:latin typeface="Impact" pitchFamily="34" charset="0"/>
                  <a:ea typeface="헤드라인A"/>
                  <a:cs typeface="헤드라인A"/>
                </a:rPr>
                <a:t>04</a:t>
              </a:r>
              <a:endParaRPr sz="17175" kern="0" cap="all" dirty="0">
                <a:solidFill>
                  <a:srgbClr val="FFFFFF"/>
                </a:solidFill>
                <a:latin typeface="Impact" pitchFamily="34" charset="0"/>
                <a:ea typeface="헤드라인A"/>
                <a:cs typeface="헤드라인A"/>
              </a:endParaRPr>
            </a:p>
          </p:txBody>
        </p:sp>
        <p:pic>
          <p:nvPicPr>
            <p:cNvPr id="13323" name="pasted-imag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665" b="11665"/>
            <a:stretch>
              <a:fillRect/>
            </a:stretch>
          </p:blipFill>
          <p:spPr bwMode="auto">
            <a:xfrm>
              <a:off x="0" y="2622543"/>
              <a:ext cx="6527800" cy="1460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326" name="Shape 101"/>
          <p:cNvSpPr>
            <a:spLocks noChangeArrowheads="1"/>
          </p:cNvSpPr>
          <p:nvPr/>
        </p:nvSpPr>
        <p:spPr bwMode="auto">
          <a:xfrm rot="18871351" flipH="1">
            <a:off x="2300288" y="3560763"/>
            <a:ext cx="990600" cy="1905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3327" name="Shape 102"/>
          <p:cNvSpPr>
            <a:spLocks noChangeArrowheads="1"/>
          </p:cNvSpPr>
          <p:nvPr/>
        </p:nvSpPr>
        <p:spPr bwMode="auto">
          <a:xfrm rot="18871351" flipH="1">
            <a:off x="2290763" y="4064000"/>
            <a:ext cx="647700" cy="1270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3328" name="Shape 103"/>
          <p:cNvSpPr>
            <a:spLocks noChangeArrowheads="1"/>
          </p:cNvSpPr>
          <p:nvPr/>
        </p:nvSpPr>
        <p:spPr bwMode="auto">
          <a:xfrm rot="18871351" flipH="1">
            <a:off x="452437" y="3763963"/>
            <a:ext cx="625475" cy="1270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3329" name="Shape 98"/>
          <p:cNvSpPr>
            <a:spLocks noChangeArrowheads="1"/>
          </p:cNvSpPr>
          <p:nvPr/>
        </p:nvSpPr>
        <p:spPr bwMode="auto">
          <a:xfrm>
            <a:off x="3127375" y="1123950"/>
            <a:ext cx="2894013" cy="2894013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76200">
            <a:solidFill>
              <a:srgbClr val="FFFFFF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3330" name="Shape 99"/>
          <p:cNvSpPr>
            <a:spLocks noChangeArrowheads="1"/>
          </p:cNvSpPr>
          <p:nvPr/>
        </p:nvSpPr>
        <p:spPr bwMode="auto">
          <a:xfrm>
            <a:off x="2822575" y="819150"/>
            <a:ext cx="3503613" cy="3502025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9525">
            <a:solidFill>
              <a:srgbClr val="FFFFFF">
                <a:alpha val="65097"/>
              </a:srgb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3331" name="Shape 100"/>
          <p:cNvSpPr>
            <a:spLocks noChangeArrowheads="1"/>
          </p:cNvSpPr>
          <p:nvPr/>
        </p:nvSpPr>
        <p:spPr bwMode="auto">
          <a:xfrm>
            <a:off x="2003425" y="0"/>
            <a:ext cx="5141913" cy="5141913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6350">
            <a:solidFill>
              <a:srgbClr val="FFFFFF">
                <a:alpha val="32156"/>
              </a:srgb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1" name="Shape 108">
            <a:extLst>
              <a:ext uri="{FF2B5EF4-FFF2-40B4-BE49-F238E27FC236}">
                <a16:creationId xmlns:a16="http://schemas.microsoft.com/office/drawing/2014/main" id="{246F869C-D7FB-45E1-83AF-C9A4E3FF7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0074" y="2287500"/>
            <a:ext cx="14196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7145" rIns="17145">
            <a:spAutoFit/>
          </a:bodyPr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r>
              <a:rPr lang="zh-TW" altLang="en-US" sz="3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樹狀圖</a:t>
            </a:r>
            <a:endParaRPr lang="zh-CN" altLang="zh-CN" sz="3600" b="1" dirty="0">
              <a:solidFill>
                <a:srgbClr val="FFFFFF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241307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419E7DA7-C45E-4D30-9002-9D6AFBB6D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428" y="0"/>
            <a:ext cx="293914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462800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4C03919-4900-4239-9666-2ED922F18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813" y="456904"/>
            <a:ext cx="2848373" cy="4229690"/>
          </a:xfrm>
          <a:prstGeom prst="rect">
            <a:avLst/>
          </a:prstGeom>
        </p:spPr>
      </p:pic>
      <p:sp>
        <p:nvSpPr>
          <p:cNvPr id="3" name="Shape 78">
            <a:extLst>
              <a:ext uri="{FF2B5EF4-FFF2-40B4-BE49-F238E27FC236}">
                <a16:creationId xmlns:a16="http://schemas.microsoft.com/office/drawing/2014/main" id="{27DF2C41-40AD-4F08-9312-7C4DE59574D0}"/>
              </a:ext>
            </a:extLst>
          </p:cNvPr>
          <p:cNvSpPr/>
          <p:nvPr/>
        </p:nvSpPr>
        <p:spPr bwMode="auto">
          <a:xfrm>
            <a:off x="868500" y="1845845"/>
            <a:ext cx="1427970" cy="14518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19050" tIns="19050" rIns="19050" bIns="19050" anchor="ctr">
            <a:spAutoFit/>
          </a:bodyPr>
          <a:lstStyle/>
          <a:p>
            <a:pPr defTabSz="309245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TW" altLang="en-US" sz="5740" kern="0" cap="all" dirty="0">
                <a:solidFill>
                  <a:srgbClr val="FFFFFF"/>
                </a:solidFill>
                <a:latin typeface="Impact" pitchFamily="34" charset="0"/>
                <a:ea typeface="헤드라인A"/>
                <a:cs typeface="헤드라인A"/>
              </a:rPr>
              <a:t>首頁</a:t>
            </a:r>
            <a:endParaRPr sz="5740" kern="0" cap="all" dirty="0">
              <a:solidFill>
                <a:srgbClr val="FFFFFF"/>
              </a:solidFill>
              <a:latin typeface="Impact" pitchFamily="34" charset="0"/>
              <a:ea typeface="헤드라인A"/>
              <a:cs typeface="헤드라인A"/>
            </a:endParaRPr>
          </a:p>
        </p:txBody>
      </p:sp>
    </p:spTree>
    <p:extLst>
      <p:ext uri="{BB962C8B-B14F-4D97-AF65-F5344CB8AC3E}">
        <p14:creationId xmlns:p14="http://schemas.microsoft.com/office/powerpoint/2010/main" val="655446972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F607CFFF-B966-4A0C-9D60-593712C11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111" y="0"/>
            <a:ext cx="4477777" cy="5143500"/>
          </a:xfrm>
          <a:prstGeom prst="rect">
            <a:avLst/>
          </a:prstGeom>
        </p:spPr>
      </p:pic>
      <p:sp>
        <p:nvSpPr>
          <p:cNvPr id="3" name="Shape 78">
            <a:extLst>
              <a:ext uri="{FF2B5EF4-FFF2-40B4-BE49-F238E27FC236}">
                <a16:creationId xmlns:a16="http://schemas.microsoft.com/office/drawing/2014/main" id="{E91B890C-1E48-4451-8565-8DA6804FBCE7}"/>
              </a:ext>
            </a:extLst>
          </p:cNvPr>
          <p:cNvSpPr/>
          <p:nvPr/>
        </p:nvSpPr>
        <p:spPr bwMode="auto">
          <a:xfrm>
            <a:off x="868500" y="1139178"/>
            <a:ext cx="981242" cy="286514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19050" tIns="19050" rIns="19050" bIns="19050" anchor="ctr">
            <a:spAutoFit/>
          </a:bodyPr>
          <a:lstStyle/>
          <a:p>
            <a:pPr defTabSz="309245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TW" altLang="en-US" sz="5740" kern="0" cap="all" dirty="0">
                <a:solidFill>
                  <a:srgbClr val="FFFFFF"/>
                </a:solidFill>
                <a:latin typeface="Impact" pitchFamily="34" charset="0"/>
                <a:ea typeface="헤드라인A"/>
                <a:cs typeface="헤드라인A"/>
              </a:rPr>
              <a:t>占星麻瓜</a:t>
            </a:r>
            <a:endParaRPr sz="5740" kern="0" cap="all" dirty="0">
              <a:solidFill>
                <a:srgbClr val="FFFFFF"/>
              </a:solidFill>
              <a:latin typeface="Impact" pitchFamily="34" charset="0"/>
              <a:ea typeface="헤드라인A"/>
              <a:cs typeface="헤드라인A"/>
            </a:endParaRPr>
          </a:p>
        </p:txBody>
      </p:sp>
    </p:spTree>
    <p:extLst>
      <p:ext uri="{BB962C8B-B14F-4D97-AF65-F5344CB8AC3E}">
        <p14:creationId xmlns:p14="http://schemas.microsoft.com/office/powerpoint/2010/main" val="2424405881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78">
            <a:extLst>
              <a:ext uri="{FF2B5EF4-FFF2-40B4-BE49-F238E27FC236}">
                <a16:creationId xmlns:a16="http://schemas.microsoft.com/office/drawing/2014/main" id="{E91B890C-1E48-4451-8565-8DA6804FBCE7}"/>
              </a:ext>
            </a:extLst>
          </p:cNvPr>
          <p:cNvSpPr/>
          <p:nvPr/>
        </p:nvSpPr>
        <p:spPr bwMode="auto">
          <a:xfrm>
            <a:off x="868500" y="1492511"/>
            <a:ext cx="981242" cy="215847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19050" tIns="19050" rIns="19050" bIns="19050" anchor="ctr">
            <a:spAutoFit/>
          </a:bodyPr>
          <a:lstStyle/>
          <a:p>
            <a:pPr defTabSz="309245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TW" altLang="en-US" sz="5740" kern="0" cap="all" dirty="0">
                <a:solidFill>
                  <a:srgbClr val="FFFFFF"/>
                </a:solidFill>
                <a:latin typeface="Impact" pitchFamily="34" charset="0"/>
                <a:ea typeface="헤드라인A"/>
                <a:cs typeface="헤드라인A"/>
              </a:rPr>
              <a:t>占星師</a:t>
            </a:r>
            <a:endParaRPr sz="5740" kern="0" cap="all" dirty="0">
              <a:solidFill>
                <a:srgbClr val="FFFFFF"/>
              </a:solidFill>
              <a:latin typeface="Impact" pitchFamily="34" charset="0"/>
              <a:ea typeface="헤드라인A"/>
              <a:cs typeface="헤드라인A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29B611E-2175-44E1-A9C2-D9F854AAB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128" y="166352"/>
            <a:ext cx="4429743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620337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hape 98"/>
          <p:cNvSpPr>
            <a:spLocks noChangeArrowheads="1"/>
          </p:cNvSpPr>
          <p:nvPr/>
        </p:nvSpPr>
        <p:spPr bwMode="auto">
          <a:xfrm>
            <a:off x="3125788" y="1125538"/>
            <a:ext cx="2892425" cy="2892425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76200">
            <a:solidFill>
              <a:srgbClr val="FFFFFF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3314" name="Shape 99"/>
          <p:cNvSpPr>
            <a:spLocks noChangeArrowheads="1"/>
          </p:cNvSpPr>
          <p:nvPr/>
        </p:nvSpPr>
        <p:spPr bwMode="auto">
          <a:xfrm>
            <a:off x="2820988" y="820738"/>
            <a:ext cx="3502025" cy="3502025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9525">
            <a:solidFill>
              <a:srgbClr val="FFFFFF">
                <a:alpha val="65097"/>
              </a:srgb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3315" name="Shape 100"/>
          <p:cNvSpPr>
            <a:spLocks noChangeArrowheads="1"/>
          </p:cNvSpPr>
          <p:nvPr/>
        </p:nvSpPr>
        <p:spPr bwMode="auto">
          <a:xfrm>
            <a:off x="2001838" y="1588"/>
            <a:ext cx="5140325" cy="5140325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6350">
            <a:solidFill>
              <a:srgbClr val="FFFFFF">
                <a:alpha val="32156"/>
              </a:srgb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3316" name="Shape 101"/>
          <p:cNvSpPr>
            <a:spLocks noChangeArrowheads="1"/>
          </p:cNvSpPr>
          <p:nvPr/>
        </p:nvSpPr>
        <p:spPr bwMode="auto">
          <a:xfrm rot="18871351" flipH="1">
            <a:off x="7308850" y="688976"/>
            <a:ext cx="987425" cy="1905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3317" name="Shape 102"/>
          <p:cNvSpPr>
            <a:spLocks noChangeArrowheads="1"/>
          </p:cNvSpPr>
          <p:nvPr/>
        </p:nvSpPr>
        <p:spPr bwMode="auto">
          <a:xfrm rot="18871351" flipH="1">
            <a:off x="7294563" y="1192213"/>
            <a:ext cx="647700" cy="1270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3318" name="Shape 103"/>
          <p:cNvSpPr>
            <a:spLocks noChangeArrowheads="1"/>
          </p:cNvSpPr>
          <p:nvPr/>
        </p:nvSpPr>
        <p:spPr bwMode="auto">
          <a:xfrm rot="18871351" flipH="1">
            <a:off x="5456237" y="892176"/>
            <a:ext cx="625475" cy="1270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3319" name="Shape 104"/>
          <p:cNvSpPr>
            <a:spLocks noChangeArrowheads="1"/>
          </p:cNvSpPr>
          <p:nvPr/>
        </p:nvSpPr>
        <p:spPr bwMode="auto">
          <a:xfrm rot="18871351" flipH="1">
            <a:off x="6677025" y="2354263"/>
            <a:ext cx="1065213" cy="20637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grpSp>
        <p:nvGrpSpPr>
          <p:cNvPr id="13321" name="Group 107"/>
          <p:cNvGrpSpPr>
            <a:grpSpLocks/>
          </p:cNvGrpSpPr>
          <p:nvPr/>
        </p:nvGrpSpPr>
        <p:grpSpPr bwMode="auto">
          <a:xfrm>
            <a:off x="3370297" y="1700089"/>
            <a:ext cx="2520326" cy="2152897"/>
            <a:chOff x="0" y="955717"/>
            <a:chExt cx="6720962" cy="5740312"/>
          </a:xfrm>
        </p:grpSpPr>
        <p:sp>
          <p:nvSpPr>
            <p:cNvPr id="105" name="Shape 105"/>
            <p:cNvSpPr/>
            <p:nvPr/>
          </p:nvSpPr>
          <p:spPr>
            <a:xfrm>
              <a:off x="317412" y="955717"/>
              <a:ext cx="6403550" cy="57403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19050" tIns="19050" rIns="19050" bIns="19050" anchor="ctr">
              <a:spAutoFit/>
            </a:bodyPr>
            <a:lstStyle/>
            <a:p>
              <a:pPr defTabSz="309245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sz="17175" kern="0" cap="all" dirty="0">
                  <a:solidFill>
                    <a:srgbClr val="FFFFFF"/>
                  </a:solidFill>
                  <a:latin typeface="Impact" pitchFamily="34" charset="0"/>
                  <a:ea typeface="헤드라인A"/>
                  <a:cs typeface="헤드라인A"/>
                </a:rPr>
                <a:t>05</a:t>
              </a:r>
              <a:endParaRPr sz="17175" kern="0" cap="all" dirty="0">
                <a:solidFill>
                  <a:srgbClr val="FFFFFF"/>
                </a:solidFill>
                <a:latin typeface="Impact" pitchFamily="34" charset="0"/>
                <a:ea typeface="헤드라인A"/>
                <a:cs typeface="헤드라인A"/>
              </a:endParaRPr>
            </a:p>
          </p:txBody>
        </p:sp>
        <p:pic>
          <p:nvPicPr>
            <p:cNvPr id="13323" name="pasted-imag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665" b="11665"/>
            <a:stretch>
              <a:fillRect/>
            </a:stretch>
          </p:blipFill>
          <p:spPr bwMode="auto">
            <a:xfrm>
              <a:off x="0" y="2622543"/>
              <a:ext cx="6527800" cy="1460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326" name="Shape 101"/>
          <p:cNvSpPr>
            <a:spLocks noChangeArrowheads="1"/>
          </p:cNvSpPr>
          <p:nvPr/>
        </p:nvSpPr>
        <p:spPr bwMode="auto">
          <a:xfrm rot="18871351" flipH="1">
            <a:off x="2300288" y="3560763"/>
            <a:ext cx="990600" cy="1905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3327" name="Shape 102"/>
          <p:cNvSpPr>
            <a:spLocks noChangeArrowheads="1"/>
          </p:cNvSpPr>
          <p:nvPr/>
        </p:nvSpPr>
        <p:spPr bwMode="auto">
          <a:xfrm rot="18871351" flipH="1">
            <a:off x="2290763" y="4064000"/>
            <a:ext cx="647700" cy="1270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3328" name="Shape 103"/>
          <p:cNvSpPr>
            <a:spLocks noChangeArrowheads="1"/>
          </p:cNvSpPr>
          <p:nvPr/>
        </p:nvSpPr>
        <p:spPr bwMode="auto">
          <a:xfrm rot="18871351" flipH="1">
            <a:off x="452437" y="3763963"/>
            <a:ext cx="625475" cy="1270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3329" name="Shape 98"/>
          <p:cNvSpPr>
            <a:spLocks noChangeArrowheads="1"/>
          </p:cNvSpPr>
          <p:nvPr/>
        </p:nvSpPr>
        <p:spPr bwMode="auto">
          <a:xfrm>
            <a:off x="3127375" y="1123950"/>
            <a:ext cx="2894013" cy="2894013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76200">
            <a:solidFill>
              <a:srgbClr val="FFFFFF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3330" name="Shape 99"/>
          <p:cNvSpPr>
            <a:spLocks noChangeArrowheads="1"/>
          </p:cNvSpPr>
          <p:nvPr/>
        </p:nvSpPr>
        <p:spPr bwMode="auto">
          <a:xfrm>
            <a:off x="2822575" y="819150"/>
            <a:ext cx="3503613" cy="3502025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9525">
            <a:solidFill>
              <a:srgbClr val="FFFFFF">
                <a:alpha val="65097"/>
              </a:srgb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3331" name="Shape 100"/>
          <p:cNvSpPr>
            <a:spLocks noChangeArrowheads="1"/>
          </p:cNvSpPr>
          <p:nvPr/>
        </p:nvSpPr>
        <p:spPr bwMode="auto">
          <a:xfrm>
            <a:off x="2003425" y="0"/>
            <a:ext cx="5141913" cy="5141913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6350">
            <a:solidFill>
              <a:srgbClr val="FFFFFF">
                <a:alpha val="32156"/>
              </a:srgb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1" name="Shape 108">
            <a:extLst>
              <a:ext uri="{FF2B5EF4-FFF2-40B4-BE49-F238E27FC236}">
                <a16:creationId xmlns:a16="http://schemas.microsoft.com/office/drawing/2014/main" id="{246F869C-D7FB-45E1-83AF-C9A4E3FF7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0164" y="2246996"/>
            <a:ext cx="14196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7145" rIns="17145">
            <a:spAutoFit/>
          </a:bodyPr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r>
              <a:rPr lang="en-US" altLang="zh-TW" sz="3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UI</a:t>
            </a:r>
            <a:r>
              <a:rPr lang="zh-TW" altLang="en-US" sz="3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設計</a:t>
            </a:r>
            <a:endParaRPr lang="zh-CN" altLang="zh-CN" sz="3600" b="1" dirty="0">
              <a:solidFill>
                <a:srgbClr val="FFFFFF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279293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49D1D79D-FA55-410A-9C52-144CFFA59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557" y="-196463"/>
            <a:ext cx="7368885" cy="584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785415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45F9E366-509D-409F-866C-78DB3F15C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402" y="0"/>
            <a:ext cx="3768643" cy="51435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1BBFE202-9FE1-4FB8-8C87-2DA8C9D23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523" y="866537"/>
            <a:ext cx="3562847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731396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hape 98"/>
          <p:cNvSpPr>
            <a:spLocks noChangeArrowheads="1"/>
          </p:cNvSpPr>
          <p:nvPr/>
        </p:nvSpPr>
        <p:spPr bwMode="auto">
          <a:xfrm>
            <a:off x="3125788" y="1125538"/>
            <a:ext cx="2892425" cy="2892425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76200">
            <a:solidFill>
              <a:srgbClr val="FFFFFF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3314" name="Shape 99"/>
          <p:cNvSpPr>
            <a:spLocks noChangeArrowheads="1"/>
          </p:cNvSpPr>
          <p:nvPr/>
        </p:nvSpPr>
        <p:spPr bwMode="auto">
          <a:xfrm>
            <a:off x="2820988" y="820738"/>
            <a:ext cx="3502025" cy="3502025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9525">
            <a:solidFill>
              <a:srgbClr val="FFFFFF">
                <a:alpha val="65097"/>
              </a:srgb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3315" name="Shape 100"/>
          <p:cNvSpPr>
            <a:spLocks noChangeArrowheads="1"/>
          </p:cNvSpPr>
          <p:nvPr/>
        </p:nvSpPr>
        <p:spPr bwMode="auto">
          <a:xfrm>
            <a:off x="2001838" y="1588"/>
            <a:ext cx="5140325" cy="5140325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6350">
            <a:solidFill>
              <a:srgbClr val="FFFFFF">
                <a:alpha val="32156"/>
              </a:srgb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3316" name="Shape 101"/>
          <p:cNvSpPr>
            <a:spLocks noChangeArrowheads="1"/>
          </p:cNvSpPr>
          <p:nvPr/>
        </p:nvSpPr>
        <p:spPr bwMode="auto">
          <a:xfrm rot="18871351" flipH="1">
            <a:off x="7308850" y="688976"/>
            <a:ext cx="987425" cy="1905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3317" name="Shape 102"/>
          <p:cNvSpPr>
            <a:spLocks noChangeArrowheads="1"/>
          </p:cNvSpPr>
          <p:nvPr/>
        </p:nvSpPr>
        <p:spPr bwMode="auto">
          <a:xfrm rot="18871351" flipH="1">
            <a:off x="7294563" y="1192213"/>
            <a:ext cx="647700" cy="1270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3318" name="Shape 103"/>
          <p:cNvSpPr>
            <a:spLocks noChangeArrowheads="1"/>
          </p:cNvSpPr>
          <p:nvPr/>
        </p:nvSpPr>
        <p:spPr bwMode="auto">
          <a:xfrm rot="18871351" flipH="1">
            <a:off x="5456237" y="892176"/>
            <a:ext cx="625475" cy="1270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3319" name="Shape 104"/>
          <p:cNvSpPr>
            <a:spLocks noChangeArrowheads="1"/>
          </p:cNvSpPr>
          <p:nvPr/>
        </p:nvSpPr>
        <p:spPr bwMode="auto">
          <a:xfrm rot="18871351" flipH="1">
            <a:off x="6677025" y="2354263"/>
            <a:ext cx="1065213" cy="20637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grpSp>
        <p:nvGrpSpPr>
          <p:cNvPr id="13321" name="Group 107"/>
          <p:cNvGrpSpPr>
            <a:grpSpLocks/>
          </p:cNvGrpSpPr>
          <p:nvPr/>
        </p:nvGrpSpPr>
        <p:grpSpPr bwMode="auto">
          <a:xfrm>
            <a:off x="3370297" y="1700089"/>
            <a:ext cx="2531548" cy="2152897"/>
            <a:chOff x="0" y="955717"/>
            <a:chExt cx="6750888" cy="5740312"/>
          </a:xfrm>
        </p:grpSpPr>
        <p:sp>
          <p:nvSpPr>
            <p:cNvPr id="105" name="Shape 105"/>
            <p:cNvSpPr/>
            <p:nvPr/>
          </p:nvSpPr>
          <p:spPr>
            <a:xfrm>
              <a:off x="317412" y="955717"/>
              <a:ext cx="6433476" cy="57403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19050" tIns="19050" rIns="19050" bIns="19050" anchor="ctr">
              <a:spAutoFit/>
            </a:bodyPr>
            <a:lstStyle/>
            <a:p>
              <a:pPr defTabSz="309245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sz="17175" kern="0" cap="all" dirty="0">
                  <a:solidFill>
                    <a:srgbClr val="FFFFFF"/>
                  </a:solidFill>
                  <a:latin typeface="Impact" pitchFamily="34" charset="0"/>
                  <a:ea typeface="헤드라인A"/>
                  <a:cs typeface="헤드라인A"/>
                </a:rPr>
                <a:t>06</a:t>
              </a:r>
              <a:endParaRPr sz="17175" kern="0" cap="all" dirty="0">
                <a:solidFill>
                  <a:srgbClr val="FFFFFF"/>
                </a:solidFill>
                <a:latin typeface="Impact" pitchFamily="34" charset="0"/>
                <a:ea typeface="헤드라인A"/>
                <a:cs typeface="헤드라인A"/>
              </a:endParaRPr>
            </a:p>
          </p:txBody>
        </p:sp>
        <p:pic>
          <p:nvPicPr>
            <p:cNvPr id="13323" name="pasted-imag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665" b="11665"/>
            <a:stretch>
              <a:fillRect/>
            </a:stretch>
          </p:blipFill>
          <p:spPr bwMode="auto">
            <a:xfrm>
              <a:off x="0" y="2622543"/>
              <a:ext cx="6527800" cy="1460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326" name="Shape 101"/>
          <p:cNvSpPr>
            <a:spLocks noChangeArrowheads="1"/>
          </p:cNvSpPr>
          <p:nvPr/>
        </p:nvSpPr>
        <p:spPr bwMode="auto">
          <a:xfrm rot="18871351" flipH="1">
            <a:off x="2300288" y="3560763"/>
            <a:ext cx="990600" cy="1905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3327" name="Shape 102"/>
          <p:cNvSpPr>
            <a:spLocks noChangeArrowheads="1"/>
          </p:cNvSpPr>
          <p:nvPr/>
        </p:nvSpPr>
        <p:spPr bwMode="auto">
          <a:xfrm rot="18871351" flipH="1">
            <a:off x="2290763" y="4064000"/>
            <a:ext cx="647700" cy="1270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3328" name="Shape 103"/>
          <p:cNvSpPr>
            <a:spLocks noChangeArrowheads="1"/>
          </p:cNvSpPr>
          <p:nvPr/>
        </p:nvSpPr>
        <p:spPr bwMode="auto">
          <a:xfrm rot="18871351" flipH="1">
            <a:off x="452437" y="3763963"/>
            <a:ext cx="625475" cy="1270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3329" name="Shape 98"/>
          <p:cNvSpPr>
            <a:spLocks noChangeArrowheads="1"/>
          </p:cNvSpPr>
          <p:nvPr/>
        </p:nvSpPr>
        <p:spPr bwMode="auto">
          <a:xfrm>
            <a:off x="3127375" y="1123950"/>
            <a:ext cx="2894013" cy="2894013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76200">
            <a:solidFill>
              <a:srgbClr val="FFFFFF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3330" name="Shape 99"/>
          <p:cNvSpPr>
            <a:spLocks noChangeArrowheads="1"/>
          </p:cNvSpPr>
          <p:nvPr/>
        </p:nvSpPr>
        <p:spPr bwMode="auto">
          <a:xfrm>
            <a:off x="2822575" y="819150"/>
            <a:ext cx="3503613" cy="3502025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9525">
            <a:solidFill>
              <a:srgbClr val="FFFFFF">
                <a:alpha val="65097"/>
              </a:srgb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3331" name="Shape 100"/>
          <p:cNvSpPr>
            <a:spLocks noChangeArrowheads="1"/>
          </p:cNvSpPr>
          <p:nvPr/>
        </p:nvSpPr>
        <p:spPr bwMode="auto">
          <a:xfrm>
            <a:off x="2003425" y="0"/>
            <a:ext cx="5141913" cy="5141913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6350">
            <a:solidFill>
              <a:srgbClr val="FFFFFF">
                <a:alpha val="32156"/>
              </a:srgb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1" name="Shape 108">
            <a:extLst>
              <a:ext uri="{FF2B5EF4-FFF2-40B4-BE49-F238E27FC236}">
                <a16:creationId xmlns:a16="http://schemas.microsoft.com/office/drawing/2014/main" id="{246F869C-D7FB-45E1-83AF-C9A4E3FF7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0164" y="2246996"/>
            <a:ext cx="14196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7145" rIns="17145">
            <a:spAutoFit/>
          </a:bodyPr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r>
              <a:rPr lang="zh-TW" altLang="en-US" sz="3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資料庫</a:t>
            </a:r>
            <a:endParaRPr lang="zh-CN" altLang="zh-CN" sz="3600" b="1" dirty="0">
              <a:solidFill>
                <a:srgbClr val="FFFFFF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146272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hape 111"/>
          <p:cNvSpPr>
            <a:spLocks noChangeArrowheads="1"/>
          </p:cNvSpPr>
          <p:nvPr/>
        </p:nvSpPr>
        <p:spPr bwMode="auto">
          <a:xfrm>
            <a:off x="3581400" y="1689100"/>
            <a:ext cx="1746250" cy="174625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/>
            <a:endParaRPr lang="zh-CN" altLang="zh-CN" sz="1200">
              <a:solidFill>
                <a:schemeClr val="bg1"/>
              </a:solidFill>
            </a:endParaRPr>
          </a:p>
        </p:txBody>
      </p:sp>
      <p:sp>
        <p:nvSpPr>
          <p:cNvPr id="14345" name="Shape 118"/>
          <p:cNvSpPr>
            <a:spLocks noChangeArrowheads="1"/>
          </p:cNvSpPr>
          <p:nvPr/>
        </p:nvSpPr>
        <p:spPr bwMode="auto">
          <a:xfrm>
            <a:off x="6060838" y="1852097"/>
            <a:ext cx="1171575" cy="11715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/>
            <a:endParaRPr lang="zh-CN" altLang="zh-CN" sz="1200">
              <a:solidFill>
                <a:schemeClr val="bg1"/>
              </a:solidFill>
            </a:endParaRPr>
          </a:p>
        </p:txBody>
      </p:sp>
      <p:sp>
        <p:nvSpPr>
          <p:cNvPr id="14348" name="Shape 121"/>
          <p:cNvSpPr>
            <a:spLocks noChangeArrowheads="1"/>
          </p:cNvSpPr>
          <p:nvPr/>
        </p:nvSpPr>
        <p:spPr bwMode="auto">
          <a:xfrm>
            <a:off x="423939" y="2203450"/>
            <a:ext cx="1171575" cy="11715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/>
            <a:endParaRPr lang="zh-CN" altLang="zh-CN" sz="1200">
              <a:solidFill>
                <a:schemeClr val="bg1"/>
              </a:solidFill>
            </a:endParaRPr>
          </a:p>
        </p:txBody>
      </p:sp>
      <p:sp>
        <p:nvSpPr>
          <p:cNvPr id="124" name="Shape 124"/>
          <p:cNvSpPr/>
          <p:nvPr/>
        </p:nvSpPr>
        <p:spPr bwMode="auto">
          <a:xfrm>
            <a:off x="6379244" y="3250684"/>
            <a:ext cx="534762" cy="18466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17145" tIns="17145" rIns="17145" bIns="17145">
            <a:spAutoFit/>
          </a:bodyPr>
          <a:lstStyle>
            <a:lvl1pPr algn="l" defTabSz="914400"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lang="zh-TW" altLang="en-US" sz="975" kern="0" dirty="0">
                <a:solidFill>
                  <a:schemeClr val="bg1"/>
                </a:solidFill>
              </a:rPr>
              <a:t>分工內容</a:t>
            </a:r>
            <a:endParaRPr sz="975" kern="0" dirty="0">
              <a:solidFill>
                <a:schemeClr val="bg1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913FFEF-69FB-456E-BD45-DEC2A392D624}"/>
              </a:ext>
            </a:extLst>
          </p:cNvPr>
          <p:cNvSpPr txBox="1"/>
          <p:nvPr/>
        </p:nvSpPr>
        <p:spPr>
          <a:xfrm>
            <a:off x="3457691" y="2583408"/>
            <a:ext cx="2026196" cy="87203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TW" alt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生活照</a:t>
            </a:r>
          </a:p>
        </p:txBody>
      </p:sp>
      <p:sp>
        <p:nvSpPr>
          <p:cNvPr id="15" name="Shape 78">
            <a:extLst>
              <a:ext uri="{FF2B5EF4-FFF2-40B4-BE49-F238E27FC236}">
                <a16:creationId xmlns:a16="http://schemas.microsoft.com/office/drawing/2014/main" id="{45C6907C-BD81-4477-927E-036AA0828DD5}"/>
              </a:ext>
            </a:extLst>
          </p:cNvPr>
          <p:cNvSpPr/>
          <p:nvPr/>
        </p:nvSpPr>
        <p:spPr bwMode="auto">
          <a:xfrm>
            <a:off x="3715774" y="518745"/>
            <a:ext cx="1510029" cy="7451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19050" tIns="19050" rIns="19050" bIns="19050" anchor="ctr">
            <a:spAutoFit/>
          </a:bodyPr>
          <a:lstStyle/>
          <a:p>
            <a:pPr defTabSz="309245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TW" altLang="en-US" sz="5740" kern="0" cap="all" dirty="0">
                <a:solidFill>
                  <a:srgbClr val="FFFFFF"/>
                </a:solidFill>
                <a:latin typeface="Impact" pitchFamily="34" charset="0"/>
                <a:ea typeface="헤드라인A"/>
                <a:cs typeface="헤드라인A"/>
              </a:rPr>
              <a:t>分工</a:t>
            </a:r>
            <a:endParaRPr sz="5740" kern="0" cap="all" dirty="0">
              <a:solidFill>
                <a:srgbClr val="FFFFFF"/>
              </a:solidFill>
              <a:latin typeface="Impact" pitchFamily="34" charset="0"/>
              <a:ea typeface="헤드라인A"/>
              <a:cs typeface="헤드라인A"/>
            </a:endParaRPr>
          </a:p>
        </p:txBody>
      </p:sp>
      <p:sp>
        <p:nvSpPr>
          <p:cNvPr id="16" name="Shape 124">
            <a:extLst>
              <a:ext uri="{FF2B5EF4-FFF2-40B4-BE49-F238E27FC236}">
                <a16:creationId xmlns:a16="http://schemas.microsoft.com/office/drawing/2014/main" id="{03FBA1B6-51AD-40F6-9195-AE50B9D6356E}"/>
              </a:ext>
            </a:extLst>
          </p:cNvPr>
          <p:cNvSpPr/>
          <p:nvPr/>
        </p:nvSpPr>
        <p:spPr bwMode="auto">
          <a:xfrm>
            <a:off x="4203408" y="3694949"/>
            <a:ext cx="534762" cy="18466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17145" tIns="17145" rIns="17145" bIns="17145">
            <a:spAutoFit/>
          </a:bodyPr>
          <a:lstStyle>
            <a:lvl1pPr algn="l" defTabSz="914400"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lang="zh-TW" altLang="en-US" sz="975" kern="0" dirty="0">
                <a:solidFill>
                  <a:schemeClr val="bg1"/>
                </a:solidFill>
              </a:rPr>
              <a:t>分工內容</a:t>
            </a:r>
            <a:endParaRPr sz="975" kern="0" dirty="0">
              <a:solidFill>
                <a:schemeClr val="bg1"/>
              </a:solidFill>
            </a:endParaRPr>
          </a:p>
        </p:txBody>
      </p:sp>
      <p:sp>
        <p:nvSpPr>
          <p:cNvPr id="17" name="Shape 124">
            <a:extLst>
              <a:ext uri="{FF2B5EF4-FFF2-40B4-BE49-F238E27FC236}">
                <a16:creationId xmlns:a16="http://schemas.microsoft.com/office/drawing/2014/main" id="{8941126E-0C45-4AEF-9D8D-5BD72767DEA2}"/>
              </a:ext>
            </a:extLst>
          </p:cNvPr>
          <p:cNvSpPr/>
          <p:nvPr/>
        </p:nvSpPr>
        <p:spPr bwMode="auto">
          <a:xfrm>
            <a:off x="742345" y="3570029"/>
            <a:ext cx="534762" cy="18466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17145" tIns="17145" rIns="17145" bIns="17145">
            <a:spAutoFit/>
          </a:bodyPr>
          <a:lstStyle>
            <a:lvl1pPr algn="l" defTabSz="914400"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lang="zh-TW" altLang="en-US" sz="975" kern="0" dirty="0">
                <a:solidFill>
                  <a:schemeClr val="bg1"/>
                </a:solidFill>
              </a:rPr>
              <a:t>分工內容</a:t>
            </a:r>
            <a:endParaRPr sz="975" kern="0" dirty="0">
              <a:solidFill>
                <a:schemeClr val="bg1"/>
              </a:solidFill>
            </a:endParaRPr>
          </a:p>
        </p:txBody>
      </p:sp>
      <p:sp>
        <p:nvSpPr>
          <p:cNvPr id="18" name="Shape 121">
            <a:extLst>
              <a:ext uri="{FF2B5EF4-FFF2-40B4-BE49-F238E27FC236}">
                <a16:creationId xmlns:a16="http://schemas.microsoft.com/office/drawing/2014/main" id="{DA8ECF9B-9233-4E0E-81B6-72D262BF8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7572" y="1847426"/>
            <a:ext cx="1171575" cy="11715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/>
            <a:endParaRPr lang="zh-CN" altLang="zh-CN" sz="1200">
              <a:solidFill>
                <a:schemeClr val="bg1"/>
              </a:solidFill>
            </a:endParaRPr>
          </a:p>
        </p:txBody>
      </p:sp>
      <p:sp>
        <p:nvSpPr>
          <p:cNvPr id="19" name="Shape 124">
            <a:extLst>
              <a:ext uri="{FF2B5EF4-FFF2-40B4-BE49-F238E27FC236}">
                <a16:creationId xmlns:a16="http://schemas.microsoft.com/office/drawing/2014/main" id="{410E9008-66E0-483E-836C-7FB52A23BFDA}"/>
              </a:ext>
            </a:extLst>
          </p:cNvPr>
          <p:cNvSpPr/>
          <p:nvPr/>
        </p:nvSpPr>
        <p:spPr bwMode="auto">
          <a:xfrm>
            <a:off x="2345978" y="3214005"/>
            <a:ext cx="534762" cy="18466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17145" tIns="17145" rIns="17145" bIns="17145">
            <a:spAutoFit/>
          </a:bodyPr>
          <a:lstStyle>
            <a:lvl1pPr algn="l" defTabSz="914400"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lang="zh-TW" altLang="en-US" sz="975" kern="0" dirty="0">
                <a:solidFill>
                  <a:schemeClr val="bg1"/>
                </a:solidFill>
              </a:rPr>
              <a:t>分工內容</a:t>
            </a:r>
            <a:endParaRPr sz="975" kern="0" dirty="0">
              <a:solidFill>
                <a:schemeClr val="bg1"/>
              </a:solidFill>
            </a:endParaRPr>
          </a:p>
        </p:txBody>
      </p:sp>
      <p:sp>
        <p:nvSpPr>
          <p:cNvPr id="20" name="Shape 118">
            <a:extLst>
              <a:ext uri="{FF2B5EF4-FFF2-40B4-BE49-F238E27FC236}">
                <a16:creationId xmlns:a16="http://schemas.microsoft.com/office/drawing/2014/main" id="{EDEFA562-2D3C-445E-A9DF-14B6B1262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8163" y="2203450"/>
            <a:ext cx="1171575" cy="11715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/>
            <a:endParaRPr lang="zh-CN" altLang="zh-CN" sz="1200">
              <a:solidFill>
                <a:schemeClr val="bg1"/>
              </a:solidFill>
            </a:endParaRPr>
          </a:p>
        </p:txBody>
      </p:sp>
      <p:sp>
        <p:nvSpPr>
          <p:cNvPr id="21" name="Shape 124">
            <a:extLst>
              <a:ext uri="{FF2B5EF4-FFF2-40B4-BE49-F238E27FC236}">
                <a16:creationId xmlns:a16="http://schemas.microsoft.com/office/drawing/2014/main" id="{425519DC-2192-431D-8685-5330C5EB30E0}"/>
              </a:ext>
            </a:extLst>
          </p:cNvPr>
          <p:cNvSpPr/>
          <p:nvPr/>
        </p:nvSpPr>
        <p:spPr bwMode="auto">
          <a:xfrm>
            <a:off x="7986569" y="3602037"/>
            <a:ext cx="534762" cy="18466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17145" tIns="17145" rIns="17145" bIns="17145">
            <a:spAutoFit/>
          </a:bodyPr>
          <a:lstStyle>
            <a:lvl1pPr algn="l" defTabSz="914400"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lang="zh-TW" altLang="en-US" sz="975" kern="0" dirty="0">
                <a:solidFill>
                  <a:schemeClr val="bg1"/>
                </a:solidFill>
              </a:rPr>
              <a:t>分工內容</a:t>
            </a:r>
            <a:endParaRPr sz="975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826047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A05F4F94-0A73-48D4-8375-57C9BA7D1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7975"/>
            <a:ext cx="9144000" cy="298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351317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008787D1-5AE6-48DC-8CA2-0600E0351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375" y="2577808"/>
            <a:ext cx="2903892" cy="2286867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3E92F0E1-7F65-46BD-86A8-07D7A9759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73" y="2027457"/>
            <a:ext cx="2952290" cy="1687726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97CC46ED-0669-450E-A477-D969D1D86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7977" y="275593"/>
            <a:ext cx="2952290" cy="2067464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CDDFDCD7-BA28-4A68-BAF9-1EE23CAC3C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4057" y="275593"/>
            <a:ext cx="2484851" cy="166241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BEF6D24-8D4C-4FC0-80E0-6678A138FD55}"/>
              </a:ext>
            </a:extLst>
          </p:cNvPr>
          <p:cNvSpPr txBox="1"/>
          <p:nvPr/>
        </p:nvSpPr>
        <p:spPr>
          <a:xfrm>
            <a:off x="4486539" y="709160"/>
            <a:ext cx="363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麻瓜資料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75E48C3-C00B-4AF0-9B87-A430673A5405}"/>
              </a:ext>
            </a:extLst>
          </p:cNvPr>
          <p:cNvSpPr txBox="1"/>
          <p:nvPr/>
        </p:nvSpPr>
        <p:spPr>
          <a:xfrm>
            <a:off x="7443971" y="558156"/>
            <a:ext cx="38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麻瓜星盤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17171D1-796B-45A9-9DD9-5EC84B56353C}"/>
              </a:ext>
            </a:extLst>
          </p:cNvPr>
          <p:cNvSpPr txBox="1"/>
          <p:nvPr/>
        </p:nvSpPr>
        <p:spPr>
          <a:xfrm>
            <a:off x="1204047" y="2346289"/>
            <a:ext cx="3758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預約資料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15B1DAE-20ED-425E-BAB2-4A641C964D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8840" y="3121292"/>
            <a:ext cx="2383327" cy="1468321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519EA13F-4BF0-4338-B9D3-DB459F2372FF}"/>
              </a:ext>
            </a:extLst>
          </p:cNvPr>
          <p:cNvSpPr txBox="1"/>
          <p:nvPr/>
        </p:nvSpPr>
        <p:spPr>
          <a:xfrm>
            <a:off x="4466046" y="2946453"/>
            <a:ext cx="3561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占星師資料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2BCA8D6-7205-4E02-92D7-A761B12265B3}"/>
              </a:ext>
            </a:extLst>
          </p:cNvPr>
          <p:cNvSpPr txBox="1"/>
          <p:nvPr/>
        </p:nvSpPr>
        <p:spPr>
          <a:xfrm>
            <a:off x="7387793" y="3314005"/>
            <a:ext cx="477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暫存星盤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E8E2748-89DD-4D8E-9466-0186CB4DB6E5}"/>
              </a:ext>
            </a:extLst>
          </p:cNvPr>
          <p:cNvCxnSpPr>
            <a:cxnSpLocks/>
          </p:cNvCxnSpPr>
          <p:nvPr/>
        </p:nvCxnSpPr>
        <p:spPr>
          <a:xfrm flipH="1">
            <a:off x="2491742" y="778669"/>
            <a:ext cx="763928" cy="16828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5BC2239-DBD6-4C6E-86AC-FCAE7E3C532E}"/>
              </a:ext>
            </a:extLst>
          </p:cNvPr>
          <p:cNvCxnSpPr>
            <a:cxnSpLocks/>
          </p:cNvCxnSpPr>
          <p:nvPr/>
        </p:nvCxnSpPr>
        <p:spPr>
          <a:xfrm>
            <a:off x="5394827" y="711908"/>
            <a:ext cx="11340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FD22D87-70D4-4889-9BDF-F868669B0871}"/>
              </a:ext>
            </a:extLst>
          </p:cNvPr>
          <p:cNvCxnSpPr>
            <a:cxnSpLocks/>
          </p:cNvCxnSpPr>
          <p:nvPr/>
        </p:nvCxnSpPr>
        <p:spPr>
          <a:xfrm flipH="1" flipV="1">
            <a:off x="2493691" y="2671303"/>
            <a:ext cx="821009" cy="2000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618415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AFE80338-8E45-4F73-A471-18D87A460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521" y="0"/>
            <a:ext cx="669495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776762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B0C63F97-C580-42FC-9DD7-5CD4FDA99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019"/>
            <a:ext cx="9144000" cy="484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454368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ChangeArrowheads="1"/>
          </p:cNvSpPr>
          <p:nvPr/>
        </p:nvSpPr>
        <p:spPr bwMode="auto">
          <a:xfrm>
            <a:off x="6193782" y="844397"/>
            <a:ext cx="241300" cy="239712"/>
          </a:xfrm>
          <a:custGeom>
            <a:avLst/>
            <a:gdLst>
              <a:gd name="T0" fmla="*/ 120650 w 19679"/>
              <a:gd name="T1" fmla="*/ 119856 h 19679"/>
              <a:gd name="T2" fmla="*/ 120650 w 19679"/>
              <a:gd name="T3" fmla="*/ 119856 h 19679"/>
              <a:gd name="T4" fmla="*/ 120650 w 19679"/>
              <a:gd name="T5" fmla="*/ 119856 h 19679"/>
              <a:gd name="T6" fmla="*/ 120650 w 19679"/>
              <a:gd name="T7" fmla="*/ 119856 h 19679"/>
              <a:gd name="T8" fmla="*/ 0 60000 65536"/>
              <a:gd name="T9" fmla="*/ 5400000 60000 65536"/>
              <a:gd name="T10" fmla="*/ 10800000 60000 65536"/>
              <a:gd name="T11" fmla="*/ 1620000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altLang="zh-CN" sz="5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01</a:t>
            </a:r>
          </a:p>
        </p:txBody>
      </p:sp>
      <p:sp>
        <p:nvSpPr>
          <p:cNvPr id="82" name="Shape 82"/>
          <p:cNvSpPr/>
          <p:nvPr/>
        </p:nvSpPr>
        <p:spPr>
          <a:xfrm>
            <a:off x="4912824" y="1542414"/>
            <a:ext cx="241300" cy="2397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14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 defTabSz="309245" fontAlgn="auto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sz="525" kern="0">
                <a:solidFill>
                  <a:sysClr val="windowText" lastClr="000000"/>
                </a:solidFill>
              </a:rPr>
              <a:t>02</a:t>
            </a:r>
          </a:p>
        </p:txBody>
      </p:sp>
      <p:sp>
        <p:nvSpPr>
          <p:cNvPr id="83" name="Shape 83"/>
          <p:cNvSpPr>
            <a:spLocks noChangeArrowheads="1"/>
          </p:cNvSpPr>
          <p:nvPr/>
        </p:nvSpPr>
        <p:spPr bwMode="auto">
          <a:xfrm>
            <a:off x="3528529" y="2412100"/>
            <a:ext cx="239712" cy="239713"/>
          </a:xfrm>
          <a:custGeom>
            <a:avLst/>
            <a:gdLst>
              <a:gd name="T0" fmla="*/ 1464474 w 19679"/>
              <a:gd name="T1" fmla="*/ 1464492 h 19679"/>
              <a:gd name="T2" fmla="*/ 1464474 w 19679"/>
              <a:gd name="T3" fmla="*/ 1464492 h 19679"/>
              <a:gd name="T4" fmla="*/ 1464474 w 19679"/>
              <a:gd name="T5" fmla="*/ 1464492 h 19679"/>
              <a:gd name="T6" fmla="*/ 1464474 w 19679"/>
              <a:gd name="T7" fmla="*/ 1464492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zh-CN" altLang="zh-CN" sz="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03</a:t>
            </a:r>
          </a:p>
        </p:txBody>
      </p:sp>
      <p:sp>
        <p:nvSpPr>
          <p:cNvPr id="84" name="Shape 84"/>
          <p:cNvSpPr>
            <a:spLocks noChangeArrowheads="1"/>
          </p:cNvSpPr>
          <p:nvPr/>
        </p:nvSpPr>
        <p:spPr bwMode="auto">
          <a:xfrm>
            <a:off x="2496881" y="3179617"/>
            <a:ext cx="241300" cy="241300"/>
          </a:xfrm>
          <a:custGeom>
            <a:avLst/>
            <a:gdLst>
              <a:gd name="T0" fmla="*/ 1474187 w 19679"/>
              <a:gd name="T1" fmla="*/ 1474187 h 19679"/>
              <a:gd name="T2" fmla="*/ 1474187 w 19679"/>
              <a:gd name="T3" fmla="*/ 1474187 h 19679"/>
              <a:gd name="T4" fmla="*/ 1474187 w 19679"/>
              <a:gd name="T5" fmla="*/ 1474187 h 19679"/>
              <a:gd name="T6" fmla="*/ 1474187 w 19679"/>
              <a:gd name="T7" fmla="*/ 1474187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zh-CN" altLang="zh-CN" sz="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04</a:t>
            </a:r>
          </a:p>
        </p:txBody>
      </p:sp>
      <p:sp>
        <p:nvSpPr>
          <p:cNvPr id="86" name="Shape 86"/>
          <p:cNvSpPr/>
          <p:nvPr/>
        </p:nvSpPr>
        <p:spPr bwMode="auto">
          <a:xfrm>
            <a:off x="6576369" y="858684"/>
            <a:ext cx="1470915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17145" tIns="17145" rIns="17145" bIns="17145">
            <a:spAutoFit/>
          </a:bodyPr>
          <a:lstStyle>
            <a:lvl1pPr algn="l" defTabSz="914400"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lang="zh-TW" altLang="en-US" sz="2800" kern="0" dirty="0">
                <a:solidFill>
                  <a:schemeClr val="bg1"/>
                </a:solidFill>
              </a:rPr>
              <a:t>採用技術</a:t>
            </a:r>
            <a:endParaRPr sz="2800" kern="0" dirty="0">
              <a:solidFill>
                <a:schemeClr val="bg1"/>
              </a:solidFill>
            </a:endParaRPr>
          </a:p>
        </p:txBody>
      </p:sp>
      <p:sp>
        <p:nvSpPr>
          <p:cNvPr id="89" name="Shape 89"/>
          <p:cNvSpPr/>
          <p:nvPr/>
        </p:nvSpPr>
        <p:spPr bwMode="auto">
          <a:xfrm>
            <a:off x="5358911" y="1578926"/>
            <a:ext cx="1470915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17145" tIns="17145" rIns="17145" bIns="17145">
            <a:spAutoFit/>
          </a:bodyPr>
          <a:lstStyle>
            <a:lvl1pPr algn="l" defTabSz="914400"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lang="zh-TW" altLang="en-US" sz="2800" kern="0" dirty="0">
                <a:solidFill>
                  <a:schemeClr val="bg1"/>
                </a:solidFill>
              </a:rPr>
              <a:t>發想緣由</a:t>
            </a:r>
          </a:p>
        </p:txBody>
      </p:sp>
      <p:sp>
        <p:nvSpPr>
          <p:cNvPr id="92" name="Shape 92"/>
          <p:cNvSpPr/>
          <p:nvPr/>
        </p:nvSpPr>
        <p:spPr bwMode="auto">
          <a:xfrm>
            <a:off x="3926034" y="2459700"/>
            <a:ext cx="1470915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17145" tIns="17145" rIns="17145" bIns="17145">
            <a:spAutoFit/>
          </a:bodyPr>
          <a:lstStyle>
            <a:lvl1pPr algn="l" defTabSz="914400"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lang="zh-TW" altLang="en-US" sz="2800" kern="0" dirty="0">
                <a:solidFill>
                  <a:schemeClr val="bg1"/>
                </a:solidFill>
              </a:rPr>
              <a:t>功能列表</a:t>
            </a:r>
            <a:endParaRPr sz="2800" kern="0" dirty="0">
              <a:solidFill>
                <a:schemeClr val="bg1"/>
              </a:solidFill>
            </a:endParaRPr>
          </a:p>
        </p:txBody>
      </p:sp>
      <p:sp>
        <p:nvSpPr>
          <p:cNvPr id="95" name="Shape 95"/>
          <p:cNvSpPr/>
          <p:nvPr/>
        </p:nvSpPr>
        <p:spPr bwMode="auto">
          <a:xfrm>
            <a:off x="2933444" y="3206604"/>
            <a:ext cx="1581150" cy="1920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lIns="17145" tIns="17145" rIns="17145" bIns="17145"/>
          <a:lstStyle>
            <a:lvl1pPr algn="l" defTabSz="914400"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lang="zh-TW" altLang="en-US" sz="2800" kern="0" dirty="0">
                <a:solidFill>
                  <a:schemeClr val="bg1"/>
                </a:solidFill>
              </a:rPr>
              <a:t>樹狀圖</a:t>
            </a:r>
            <a:endParaRPr sz="2800" kern="0" dirty="0">
              <a:solidFill>
                <a:schemeClr val="bg1"/>
              </a:solidFill>
            </a:endParaRP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-1831975" y="841375"/>
            <a:ext cx="4115118" cy="885825"/>
            <a:chOff x="-4883391" y="2245349"/>
            <a:chExt cx="10971267" cy="2360408"/>
          </a:xfrm>
        </p:grpSpPr>
        <p:grpSp>
          <p:nvGrpSpPr>
            <p:cNvPr id="12306" name="Group 80"/>
            <p:cNvGrpSpPr>
              <a:grpSpLocks/>
            </p:cNvGrpSpPr>
            <p:nvPr/>
          </p:nvGrpSpPr>
          <p:grpSpPr bwMode="auto">
            <a:xfrm>
              <a:off x="2062006" y="2246660"/>
              <a:ext cx="4025870" cy="2359097"/>
              <a:chOff x="-169778" y="217811"/>
              <a:chExt cx="4025868" cy="2359094"/>
            </a:xfrm>
          </p:grpSpPr>
          <p:sp>
            <p:nvSpPr>
              <p:cNvPr id="78" name="Shape 78"/>
              <p:cNvSpPr/>
              <p:nvPr/>
            </p:nvSpPr>
            <p:spPr>
              <a:xfrm>
                <a:off x="-169778" y="217811"/>
                <a:ext cx="4025868" cy="19855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19050" tIns="19050" rIns="19050" bIns="19050" anchor="ctr">
                <a:spAutoFit/>
              </a:bodyPr>
              <a:lstStyle/>
              <a:p>
                <a:pPr defTabSz="309245" fontAlgn="auto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TW" altLang="en-US" sz="5740" kern="0" cap="all" dirty="0">
                    <a:solidFill>
                      <a:srgbClr val="FFFFFF"/>
                    </a:solidFill>
                    <a:latin typeface="Impact" pitchFamily="34" charset="0"/>
                    <a:ea typeface="헤드라인A"/>
                    <a:cs typeface="헤드라인A"/>
                  </a:rPr>
                  <a:t>大綱</a:t>
                </a:r>
                <a:endParaRPr sz="5740" kern="0" cap="all" dirty="0">
                  <a:solidFill>
                    <a:srgbClr val="FFFFFF"/>
                  </a:solidFill>
                  <a:latin typeface="Impact" pitchFamily="34" charset="0"/>
                  <a:ea typeface="헤드라인A"/>
                  <a:cs typeface="헤드라인A"/>
                </a:endParaRPr>
              </a:p>
            </p:txBody>
          </p:sp>
          <p:sp>
            <p:nvSpPr>
              <p:cNvPr id="12308" name="Shape 79"/>
              <p:cNvSpPr>
                <a:spLocks noChangeArrowheads="1"/>
              </p:cNvSpPr>
              <p:nvPr/>
            </p:nvSpPr>
            <p:spPr bwMode="auto">
              <a:xfrm>
                <a:off x="153715" y="2115242"/>
                <a:ext cx="3409479" cy="461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7145" tIns="17145" rIns="17145" bIns="17145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5pPr>
                <a:lvl6pPr indent="-14859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6pPr>
                <a:lvl7pPr indent="-14859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7pPr>
                <a:lvl8pPr indent="-14859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8pPr>
                <a:lvl9pPr indent="-14859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9pPr>
              </a:lstStyle>
              <a:p>
                <a:pPr defTabSz="914400" eaLnBrk="1" hangingPunct="1"/>
                <a:r>
                  <a:rPr lang="zh-CN" altLang="zh-CN" sz="9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  <a:sym typeface="Arial" pitchFamily="34" charset="0"/>
                  </a:rPr>
                  <a:t>Please add the title here</a:t>
                </a:r>
              </a:p>
            </p:txBody>
          </p:sp>
        </p:grpSp>
        <p:grpSp>
          <p:nvGrpSpPr>
            <p:cNvPr id="13324" name="Group 80"/>
            <p:cNvGrpSpPr/>
            <p:nvPr/>
          </p:nvGrpSpPr>
          <p:grpSpPr>
            <a:xfrm>
              <a:off x="-4883391" y="2245349"/>
              <a:ext cx="7019017" cy="2360408"/>
              <a:chOff x="-171450" y="216500"/>
              <a:chExt cx="7019014" cy="2360405"/>
            </a:xfrm>
          </p:grpSpPr>
          <p:sp>
            <p:nvSpPr>
              <p:cNvPr id="22" name="Shape 78"/>
              <p:cNvSpPr/>
              <p:nvPr/>
            </p:nvSpPr>
            <p:spPr>
              <a:xfrm>
                <a:off x="-171450" y="216500"/>
                <a:ext cx="7019014" cy="198635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19050" tIns="19050" rIns="19050" bIns="19050" anchor="ctr">
                <a:spAutoFit/>
              </a:bodyPr>
              <a:lstStyle/>
              <a:p>
                <a:pPr defTabSz="309245" fontAlgn="auto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sz="5740" kern="0" cap="all" dirty="0">
                    <a:solidFill>
                      <a:srgbClr val="FFFFFF">
                        <a:alpha val="0"/>
                      </a:srgbClr>
                    </a:solidFill>
                    <a:latin typeface="Impact" pitchFamily="34" charset="0"/>
                    <a:ea typeface="헤드라인A"/>
                    <a:cs typeface="헤드라인A"/>
                  </a:rPr>
                  <a:t>content</a:t>
                </a:r>
              </a:p>
            </p:txBody>
          </p:sp>
          <p:sp>
            <p:nvSpPr>
              <p:cNvPr id="23" name="Shape 79"/>
              <p:cNvSpPr/>
              <p:nvPr/>
            </p:nvSpPr>
            <p:spPr>
              <a:xfrm>
                <a:off x="153715" y="2115242"/>
                <a:ext cx="3409479" cy="4616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17145" tIns="17145" rIns="17145" bIns="17145">
                <a:spAutoFit/>
              </a:bodyPr>
              <a:lstStyle>
                <a:lvl1pPr algn="l" defTabSz="914400">
                  <a:defRPr sz="24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sz="1800">
                    <a:solidFill>
                      <a:srgbClr val="000000"/>
                    </a:solidFill>
                  </a:defRPr>
                </a:pPr>
                <a:r>
                  <a:rPr sz="900" kern="0">
                    <a:solidFill>
                      <a:srgbClr val="FFFFFF">
                        <a:alpha val="0"/>
                      </a:srgbClr>
                    </a:solidFill>
                  </a:rPr>
                  <a:t>Please add the title here</a:t>
                </a:r>
              </a:p>
            </p:txBody>
          </p:sp>
        </p:grpSp>
      </p:grpSp>
      <p:sp>
        <p:nvSpPr>
          <p:cNvPr id="25" name="Shape 84">
            <a:extLst>
              <a:ext uri="{FF2B5EF4-FFF2-40B4-BE49-F238E27FC236}">
                <a16:creationId xmlns:a16="http://schemas.microsoft.com/office/drawing/2014/main" id="{0DC1F2DD-89B8-414D-B281-6EF140CBF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314" y="3953254"/>
            <a:ext cx="241300" cy="241300"/>
          </a:xfrm>
          <a:custGeom>
            <a:avLst/>
            <a:gdLst>
              <a:gd name="T0" fmla="*/ 1474187 w 19679"/>
              <a:gd name="T1" fmla="*/ 1474187 h 19679"/>
              <a:gd name="T2" fmla="*/ 1474187 w 19679"/>
              <a:gd name="T3" fmla="*/ 1474187 h 19679"/>
              <a:gd name="T4" fmla="*/ 1474187 w 19679"/>
              <a:gd name="T5" fmla="*/ 1474187 h 19679"/>
              <a:gd name="T6" fmla="*/ 1474187 w 19679"/>
              <a:gd name="T7" fmla="*/ 1474187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zh-CN" altLang="zh-CN" sz="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0</a:t>
            </a:r>
            <a:r>
              <a:rPr lang="en-US" altLang="zh-CN" sz="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5</a:t>
            </a:r>
            <a:endParaRPr lang="zh-CN" altLang="zh-CN" sz="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6" name="Shape 95">
            <a:extLst>
              <a:ext uri="{FF2B5EF4-FFF2-40B4-BE49-F238E27FC236}">
                <a16:creationId xmlns:a16="http://schemas.microsoft.com/office/drawing/2014/main" id="{2F8051F9-F3D5-4C07-A9B1-7D3627818F56}"/>
              </a:ext>
            </a:extLst>
          </p:cNvPr>
          <p:cNvSpPr/>
          <p:nvPr/>
        </p:nvSpPr>
        <p:spPr bwMode="auto">
          <a:xfrm>
            <a:off x="2017877" y="3980241"/>
            <a:ext cx="1581150" cy="1920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lIns="17145" tIns="17145" rIns="17145" bIns="17145"/>
          <a:lstStyle>
            <a:lvl1pPr algn="l" defTabSz="914400"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lang="en-US" altLang="zh-TW" sz="2800" kern="0" dirty="0">
                <a:solidFill>
                  <a:schemeClr val="bg1"/>
                </a:solidFill>
              </a:rPr>
              <a:t>Q&amp;A</a:t>
            </a:r>
            <a:endParaRPr sz="2800" kern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720000">
                                      <p:cBhvr>
                                        <p:cTn id="1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0" presetClass="pat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59414 0.79166 C -0.50989 0.64826 -0.43261 0.52627 -0.33978 0.39571 C -0.19238 0.18588 -0.07304 0.07615 -3.125E-6 4.07407E-6 " pathEditMode="relative" rAng="0" ptsTypes="AAA">
                                      <p:cBhvr>
                                        <p:cTn id="14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9700" y="-396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0" presetClass="path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43008 0.62083 C -0.34583 0.47731 -0.34714 0.46782 -0.25423 0.33727 C -0.10684 0.12743 -0.07305 0.07616 1.45833E-6 5.55556E-7 " pathEditMode="relative" rAng="0" ptsTypes="AAA">
                                      <p:cBhvr>
                                        <p:cTn id="18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1500" y="-3100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0" presetClass="path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27858 0.44028 C -0.1944 0.29664 -0.20502 0.31759 -0.18646 0.28426 C -0.10163 0.14942 -0.07305 0.07616 3.75E-6 7.40741E-7 " pathEditMode="relative" rAng="0" ptsTypes="AAA">
                                      <p:cBhvr>
                                        <p:cTn id="22" dur="17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3900" y="-2200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0" presetClass="path" presetSubtype="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0.14934 0.25474 C -0.10423 0.17153 -0.10996 0.18368 -0.1 0.16447 C -0.05449 0.08634 -0.03919 0.04398 -3.95833E-6 2.03704E-6 " pathEditMode="relative" rAng="0" ptsTypes="AAA">
                                      <p:cBhvr>
                                        <p:cTn id="26" dur="1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7500" y="-1270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0" presetClass="path" presetSubtype="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0.14934 0.25474 C -0.10423 0.17153 -0.10996 0.18368 -0.1 0.16447 C -0.05449 0.08634 -0.03919 0.04398 -3.95833E-6 2.03704E-6 " pathEditMode="relative" rAng="0" ptsTypes="AAA">
                                      <p:cBhvr>
                                        <p:cTn id="30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7500" y="-12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25" grpId="0" animBg="1"/>
      <p:bldP spid="2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hape 98"/>
          <p:cNvSpPr>
            <a:spLocks noChangeArrowheads="1"/>
          </p:cNvSpPr>
          <p:nvPr/>
        </p:nvSpPr>
        <p:spPr bwMode="auto">
          <a:xfrm>
            <a:off x="3125788" y="1125538"/>
            <a:ext cx="2892425" cy="2892425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76200">
            <a:solidFill>
              <a:srgbClr val="FFFFFF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3314" name="Shape 99"/>
          <p:cNvSpPr>
            <a:spLocks noChangeArrowheads="1"/>
          </p:cNvSpPr>
          <p:nvPr/>
        </p:nvSpPr>
        <p:spPr bwMode="auto">
          <a:xfrm>
            <a:off x="2820988" y="820738"/>
            <a:ext cx="3502025" cy="3502025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9525">
            <a:solidFill>
              <a:srgbClr val="FFFFFF">
                <a:alpha val="65097"/>
              </a:srgb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3315" name="Shape 100"/>
          <p:cNvSpPr>
            <a:spLocks noChangeArrowheads="1"/>
          </p:cNvSpPr>
          <p:nvPr/>
        </p:nvSpPr>
        <p:spPr bwMode="auto">
          <a:xfrm>
            <a:off x="2001838" y="1588"/>
            <a:ext cx="5140325" cy="5140325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6350">
            <a:solidFill>
              <a:srgbClr val="FFFFFF">
                <a:alpha val="32156"/>
              </a:srgb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3316" name="Shape 101"/>
          <p:cNvSpPr>
            <a:spLocks noChangeArrowheads="1"/>
          </p:cNvSpPr>
          <p:nvPr/>
        </p:nvSpPr>
        <p:spPr bwMode="auto">
          <a:xfrm rot="18871351" flipH="1">
            <a:off x="7308850" y="688976"/>
            <a:ext cx="987425" cy="1905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3317" name="Shape 102"/>
          <p:cNvSpPr>
            <a:spLocks noChangeArrowheads="1"/>
          </p:cNvSpPr>
          <p:nvPr/>
        </p:nvSpPr>
        <p:spPr bwMode="auto">
          <a:xfrm rot="18871351" flipH="1">
            <a:off x="7294563" y="1192213"/>
            <a:ext cx="647700" cy="1270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3318" name="Shape 103"/>
          <p:cNvSpPr>
            <a:spLocks noChangeArrowheads="1"/>
          </p:cNvSpPr>
          <p:nvPr/>
        </p:nvSpPr>
        <p:spPr bwMode="auto">
          <a:xfrm rot="18871351" flipH="1">
            <a:off x="5456237" y="892176"/>
            <a:ext cx="625475" cy="1270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3319" name="Shape 104"/>
          <p:cNvSpPr>
            <a:spLocks noChangeArrowheads="1"/>
          </p:cNvSpPr>
          <p:nvPr/>
        </p:nvSpPr>
        <p:spPr bwMode="auto">
          <a:xfrm rot="18871351" flipH="1">
            <a:off x="6677025" y="2354263"/>
            <a:ext cx="1065213" cy="20637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grpSp>
        <p:nvGrpSpPr>
          <p:cNvPr id="13320" name="组合 1"/>
          <p:cNvGrpSpPr>
            <a:grpSpLocks/>
          </p:cNvGrpSpPr>
          <p:nvPr/>
        </p:nvGrpSpPr>
        <p:grpSpPr bwMode="auto">
          <a:xfrm>
            <a:off x="3370298" y="1481138"/>
            <a:ext cx="2447891" cy="2590800"/>
            <a:chOff x="8985875" y="3949323"/>
            <a:chExt cx="6527801" cy="6907902"/>
          </a:xfrm>
        </p:grpSpPr>
        <p:grpSp>
          <p:nvGrpSpPr>
            <p:cNvPr id="13321" name="Group 107"/>
            <p:cNvGrpSpPr>
              <a:grpSpLocks/>
            </p:cNvGrpSpPr>
            <p:nvPr/>
          </p:nvGrpSpPr>
          <p:grpSpPr bwMode="auto">
            <a:xfrm>
              <a:off x="8985875" y="3949323"/>
              <a:ext cx="6527801" cy="6907902"/>
              <a:chOff x="0" y="371924"/>
              <a:chExt cx="6527800" cy="6907902"/>
            </a:xfrm>
          </p:grpSpPr>
          <p:sp>
            <p:nvSpPr>
              <p:cNvPr id="105" name="Shape 105"/>
              <p:cNvSpPr/>
              <p:nvPr/>
            </p:nvSpPr>
            <p:spPr>
              <a:xfrm>
                <a:off x="317412" y="371924"/>
                <a:ext cx="5435675" cy="69079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19050" tIns="19050" rIns="19050" bIns="19050" anchor="ctr">
                <a:spAutoFit/>
              </a:bodyPr>
              <a:lstStyle/>
              <a:p>
                <a:pPr defTabSz="309245" fontAlgn="auto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en-US" sz="17175" kern="0" cap="all" dirty="0">
                    <a:solidFill>
                      <a:srgbClr val="FFFFFF"/>
                    </a:solidFill>
                    <a:latin typeface="Impact" pitchFamily="34" charset="0"/>
                    <a:ea typeface="헤드라인A"/>
                    <a:cs typeface="헤드라인A"/>
                  </a:rPr>
                  <a:t>0</a:t>
                </a:r>
                <a:r>
                  <a:rPr sz="17175" kern="0" cap="all" dirty="0">
                    <a:solidFill>
                      <a:srgbClr val="FFFFFF"/>
                    </a:solidFill>
                    <a:latin typeface="Impact" pitchFamily="34" charset="0"/>
                    <a:ea typeface="헤드라인A"/>
                    <a:cs typeface="헤드라인A"/>
                  </a:rPr>
                  <a:t>1</a:t>
                </a:r>
              </a:p>
            </p:txBody>
          </p:sp>
          <p:pic>
            <p:nvPicPr>
              <p:cNvPr id="13323" name="pasted-imag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1665" b="11665"/>
              <a:stretch>
                <a:fillRect/>
              </a:stretch>
            </p:blipFill>
            <p:spPr bwMode="auto">
              <a:xfrm>
                <a:off x="0" y="2622543"/>
                <a:ext cx="6527800" cy="14605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3324" name="Shape 108"/>
            <p:cNvSpPr>
              <a:spLocks noChangeArrowheads="1"/>
            </p:cNvSpPr>
            <p:nvPr/>
          </p:nvSpPr>
          <p:spPr bwMode="auto">
            <a:xfrm>
              <a:off x="9563691" y="6068536"/>
              <a:ext cx="5016828" cy="1723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7145" rIns="17145">
              <a:spAutoFit/>
            </a:bodyPr>
            <a:lstStyle>
              <a:lvl1pPr defTabSz="342900" eaLnBrk="0" hangingPunct="0"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  <a:lvl2pPr defTabSz="342900" eaLnBrk="0" hangingPunct="0"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2pPr>
              <a:lvl3pPr defTabSz="342900" eaLnBrk="0" hangingPunct="0"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3pPr>
              <a:lvl4pPr defTabSz="342900" eaLnBrk="0" hangingPunct="0"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4pPr>
              <a:lvl5pPr defTabSz="342900" eaLnBrk="0" hangingPunct="0"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5pPr>
              <a:lvl6pPr indent="-1485900" defTabSz="3429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6pPr>
              <a:lvl7pPr indent="-1485900" defTabSz="3429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7pPr>
              <a:lvl8pPr indent="-1485900" defTabSz="3429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8pPr>
              <a:lvl9pPr indent="-1485900" defTabSz="3429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9pPr>
            </a:lstStyle>
            <a:p>
              <a:pPr eaLnBrk="1" hangingPunct="1"/>
              <a:r>
                <a:rPr lang="zh-TW" altLang="en-US" sz="3600" b="1" dirty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  <a:sym typeface="Arial" pitchFamily="34" charset="0"/>
                </a:rPr>
                <a:t>採用技術</a:t>
              </a:r>
              <a:endParaRPr lang="zh-CN" altLang="zh-CN" sz="3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  <a:sym typeface="Arial" pitchFamily="34" charset="0"/>
              </a:endParaRPr>
            </a:p>
          </p:txBody>
        </p:sp>
      </p:grpSp>
      <p:sp>
        <p:nvSpPr>
          <p:cNvPr id="13326" name="Shape 101"/>
          <p:cNvSpPr>
            <a:spLocks noChangeArrowheads="1"/>
          </p:cNvSpPr>
          <p:nvPr/>
        </p:nvSpPr>
        <p:spPr bwMode="auto">
          <a:xfrm rot="18871351" flipH="1">
            <a:off x="2300288" y="3560763"/>
            <a:ext cx="990600" cy="1905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3327" name="Shape 102"/>
          <p:cNvSpPr>
            <a:spLocks noChangeArrowheads="1"/>
          </p:cNvSpPr>
          <p:nvPr/>
        </p:nvSpPr>
        <p:spPr bwMode="auto">
          <a:xfrm rot="18871351" flipH="1">
            <a:off x="2290763" y="4064000"/>
            <a:ext cx="647700" cy="1270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3328" name="Shape 103"/>
          <p:cNvSpPr>
            <a:spLocks noChangeArrowheads="1"/>
          </p:cNvSpPr>
          <p:nvPr/>
        </p:nvSpPr>
        <p:spPr bwMode="auto">
          <a:xfrm rot="18871351" flipH="1">
            <a:off x="452437" y="3763963"/>
            <a:ext cx="625475" cy="1270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3329" name="Shape 98"/>
          <p:cNvSpPr>
            <a:spLocks noChangeArrowheads="1"/>
          </p:cNvSpPr>
          <p:nvPr/>
        </p:nvSpPr>
        <p:spPr bwMode="auto">
          <a:xfrm>
            <a:off x="3127375" y="1123950"/>
            <a:ext cx="2894013" cy="2894013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76200">
            <a:solidFill>
              <a:srgbClr val="FFFFFF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3330" name="Shape 99"/>
          <p:cNvSpPr>
            <a:spLocks noChangeArrowheads="1"/>
          </p:cNvSpPr>
          <p:nvPr/>
        </p:nvSpPr>
        <p:spPr bwMode="auto">
          <a:xfrm>
            <a:off x="2822575" y="819150"/>
            <a:ext cx="3503613" cy="3502025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9525">
            <a:solidFill>
              <a:srgbClr val="FFFFFF">
                <a:alpha val="65097"/>
              </a:srgb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3331" name="Shape 100"/>
          <p:cNvSpPr>
            <a:spLocks noChangeArrowheads="1"/>
          </p:cNvSpPr>
          <p:nvPr/>
        </p:nvSpPr>
        <p:spPr bwMode="auto">
          <a:xfrm>
            <a:off x="2003425" y="0"/>
            <a:ext cx="5141913" cy="5141913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6350">
            <a:solidFill>
              <a:srgbClr val="FFFFFF">
                <a:alpha val="32156"/>
              </a:srgb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/>
        </p:nvSpPr>
        <p:spPr bwMode="auto">
          <a:xfrm>
            <a:off x="3209925" y="1708516"/>
            <a:ext cx="2438400" cy="24399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>
              <a:alpha val="60300"/>
            </a:srgbClr>
          </a:solidFill>
          <a:ln w="12700">
            <a:miter lim="400000"/>
          </a:ln>
        </p:spPr>
        <p:txBody>
          <a:bodyPr lIns="17145" rIns="17145"/>
          <a:lstStyle/>
          <a:p>
            <a:pPr defTabSz="342900" fontAlgn="auto">
              <a:spcBef>
                <a:spcPts val="0"/>
              </a:spcBef>
              <a:spcAft>
                <a:spcPts val="0"/>
              </a:spcAft>
              <a:buFontTx/>
              <a:buNone/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 sz="675" kern="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Shape 407"/>
          <p:cNvSpPr/>
          <p:nvPr/>
        </p:nvSpPr>
        <p:spPr bwMode="auto">
          <a:xfrm>
            <a:off x="3099594" y="2984357"/>
            <a:ext cx="2420937" cy="1303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601" y="21600"/>
                </a:moveTo>
                <a:cubicBezTo>
                  <a:pt x="15857" y="21600"/>
                  <a:pt x="19581" y="17331"/>
                  <a:pt x="21600" y="10984"/>
                </a:cubicBezTo>
                <a:cubicBezTo>
                  <a:pt x="11601" y="51"/>
                  <a:pt x="11601" y="51"/>
                  <a:pt x="11601" y="51"/>
                </a:cubicBezTo>
                <a:cubicBezTo>
                  <a:pt x="0" y="0"/>
                  <a:pt x="0" y="0"/>
                  <a:pt x="0" y="0"/>
                </a:cubicBezTo>
                <a:cubicBezTo>
                  <a:pt x="0" y="13"/>
                  <a:pt x="0" y="25"/>
                  <a:pt x="0" y="51"/>
                </a:cubicBezTo>
                <a:cubicBezTo>
                  <a:pt x="0" y="11947"/>
                  <a:pt x="5190" y="21600"/>
                  <a:pt x="11601" y="21600"/>
                </a:cubicBezTo>
                <a:close/>
              </a:path>
            </a:pathLst>
          </a:custGeom>
          <a:solidFill>
            <a:srgbClr val="53585F">
              <a:alpha val="70408"/>
            </a:srgbClr>
          </a:solidFill>
          <a:ln w="12700" cap="flat">
            <a:noFill/>
            <a:miter lim="400000"/>
          </a:ln>
          <a:effectLst/>
        </p:spPr>
        <p:txBody>
          <a:bodyPr lIns="17145" tIns="17145" rIns="17145" bIns="17145"/>
          <a:lstStyle/>
          <a:p>
            <a:pPr defTabSz="342900" fontAlgn="auto">
              <a:spcBef>
                <a:spcPts val="0"/>
              </a:spcBef>
              <a:spcAft>
                <a:spcPts val="0"/>
              </a:spcAft>
              <a:buFontTx/>
              <a:buNone/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 sz="675" kern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Shape 417"/>
          <p:cNvSpPr/>
          <p:nvPr/>
        </p:nvSpPr>
        <p:spPr bwMode="auto">
          <a:xfrm rot="21449998">
            <a:off x="4460875" y="1781175"/>
            <a:ext cx="1316038" cy="17954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265"/>
                </a:moveTo>
                <a:cubicBezTo>
                  <a:pt x="18299" y="21600"/>
                  <a:pt x="18299" y="21600"/>
                  <a:pt x="18299" y="21600"/>
                </a:cubicBezTo>
                <a:cubicBezTo>
                  <a:pt x="20395" y="19186"/>
                  <a:pt x="21600" y="16331"/>
                  <a:pt x="21600" y="13265"/>
                </a:cubicBezTo>
                <a:cubicBezTo>
                  <a:pt x="21600" y="7665"/>
                  <a:pt x="17571" y="2754"/>
                  <a:pt x="11522" y="0"/>
                </a:cubicBezTo>
                <a:lnTo>
                  <a:pt x="0" y="13265"/>
                </a:lnTo>
                <a:close/>
              </a:path>
            </a:pathLst>
          </a:custGeom>
          <a:solidFill>
            <a:srgbClr val="53585F">
              <a:alpha val="70408"/>
            </a:srgbClr>
          </a:solidFill>
          <a:ln w="12700" cap="flat">
            <a:noFill/>
            <a:miter lim="400000"/>
          </a:ln>
          <a:effectLst/>
        </p:spPr>
        <p:txBody>
          <a:bodyPr lIns="17145" tIns="17145" rIns="17145" bIns="17145"/>
          <a:lstStyle/>
          <a:p>
            <a:pPr defTabSz="342900" fontAlgn="auto">
              <a:spcBef>
                <a:spcPts val="0"/>
              </a:spcBef>
              <a:spcAft>
                <a:spcPts val="0"/>
              </a:spcAft>
              <a:buFontTx/>
              <a:buNone/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 sz="675" kern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88" name="Shape 420"/>
          <p:cNvSpPr>
            <a:spLocks noChangeArrowheads="1"/>
          </p:cNvSpPr>
          <p:nvPr/>
        </p:nvSpPr>
        <p:spPr bwMode="auto">
          <a:xfrm>
            <a:off x="2981325" y="1462088"/>
            <a:ext cx="2946400" cy="2947987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6350">
            <a:solidFill>
              <a:srgbClr val="FFFFFF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8689" name="Shape 421"/>
          <p:cNvSpPr>
            <a:spLocks noChangeArrowheads="1"/>
          </p:cNvSpPr>
          <p:nvPr/>
        </p:nvSpPr>
        <p:spPr bwMode="auto">
          <a:xfrm>
            <a:off x="2398713" y="879475"/>
            <a:ext cx="4111625" cy="4113213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3175">
            <a:solidFill>
              <a:srgbClr val="FFFFFF">
                <a:alpha val="16862"/>
              </a:srgb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8690" name="Shape 422"/>
          <p:cNvSpPr>
            <a:spLocks noChangeArrowheads="1"/>
          </p:cNvSpPr>
          <p:nvPr/>
        </p:nvSpPr>
        <p:spPr bwMode="auto">
          <a:xfrm>
            <a:off x="5707063" y="1714500"/>
            <a:ext cx="1109662" cy="452438"/>
          </a:xfrm>
          <a:custGeom>
            <a:avLst/>
            <a:gdLst>
              <a:gd name="T0" fmla="*/ 0 w 21600"/>
              <a:gd name="T1" fmla="*/ 21600 h 21600"/>
              <a:gd name="T2" fmla="*/ 12857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12857" y="0"/>
                </a:lnTo>
                <a:lnTo>
                  <a:pt x="21600" y="0"/>
                </a:lnTo>
              </a:path>
            </a:pathLst>
          </a:custGeom>
          <a:noFill/>
          <a:ln w="6350">
            <a:solidFill>
              <a:srgbClr val="FFFFFF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423" name="Shape 423"/>
          <p:cNvSpPr/>
          <p:nvPr/>
        </p:nvSpPr>
        <p:spPr bwMode="auto">
          <a:xfrm>
            <a:off x="6986588" y="1562782"/>
            <a:ext cx="423193" cy="34471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/>
          <a:p>
            <a:pPr defTabSz="309245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zh-TW" sz="2800" kern="0" cap="all" dirty="0">
                <a:solidFill>
                  <a:schemeClr val="bg1"/>
                </a:solidFill>
                <a:latin typeface="Impact" pitchFamily="34" charset="0"/>
                <a:ea typeface="헤드라인A"/>
                <a:cs typeface="헤드라인A"/>
                <a:sym typeface="헤드라인A"/>
              </a:rPr>
              <a:t>1</a:t>
            </a:r>
            <a:r>
              <a:rPr sz="2800" kern="0" cap="all" dirty="0">
                <a:solidFill>
                  <a:schemeClr val="bg1"/>
                </a:solidFill>
                <a:latin typeface="Impact" pitchFamily="34" charset="0"/>
                <a:ea typeface="헤드라인A"/>
                <a:cs typeface="헤드라인A"/>
                <a:sym typeface="헤드라인A"/>
              </a:rPr>
              <a:t>2</a:t>
            </a:r>
            <a:r>
              <a:rPr sz="1200" kern="0" cap="all" dirty="0">
                <a:solidFill>
                  <a:schemeClr val="bg1"/>
                </a:solidFill>
                <a:latin typeface="Impact" pitchFamily="34" charset="0"/>
                <a:ea typeface="헤드라인A"/>
                <a:cs typeface="헤드라인A"/>
                <a:sym typeface="헤드라인A"/>
              </a:rPr>
              <a:t>%</a:t>
            </a:r>
          </a:p>
        </p:txBody>
      </p:sp>
      <p:sp>
        <p:nvSpPr>
          <p:cNvPr id="28694" name="Shape 425"/>
          <p:cNvSpPr>
            <a:spLocks noChangeArrowheads="1"/>
          </p:cNvSpPr>
          <p:nvPr/>
        </p:nvSpPr>
        <p:spPr bwMode="auto">
          <a:xfrm>
            <a:off x="2066925" y="1601788"/>
            <a:ext cx="1249363" cy="403225"/>
          </a:xfrm>
          <a:custGeom>
            <a:avLst/>
            <a:gdLst>
              <a:gd name="T0" fmla="*/ 21600 w 21600"/>
              <a:gd name="T1" fmla="*/ 21600 h 21600"/>
              <a:gd name="T2" fmla="*/ 11543 w 21600"/>
              <a:gd name="T3" fmla="*/ 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lnTo>
                  <a:pt x="11543" y="0"/>
                </a:lnTo>
                <a:lnTo>
                  <a:pt x="0" y="0"/>
                </a:lnTo>
              </a:path>
            </a:pathLst>
          </a:custGeom>
          <a:noFill/>
          <a:ln w="6350">
            <a:solidFill>
              <a:srgbClr val="FFFFFF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grpSp>
        <p:nvGrpSpPr>
          <p:cNvPr id="28695" name="组合 2"/>
          <p:cNvGrpSpPr>
            <a:grpSpLocks/>
          </p:cNvGrpSpPr>
          <p:nvPr/>
        </p:nvGrpSpPr>
        <p:grpSpPr bwMode="auto">
          <a:xfrm>
            <a:off x="350045" y="1364773"/>
            <a:ext cx="1568697" cy="594202"/>
            <a:chOff x="350703" y="1364647"/>
            <a:chExt cx="1567693" cy="594319"/>
          </a:xfrm>
        </p:grpSpPr>
        <p:sp>
          <p:nvSpPr>
            <p:cNvPr id="426" name="Shape 426"/>
            <p:cNvSpPr/>
            <p:nvPr/>
          </p:nvSpPr>
          <p:spPr>
            <a:xfrm>
              <a:off x="1482658" y="1562698"/>
              <a:ext cx="435738" cy="344778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0" tIns="0" rIns="0" bIns="0" anchor="ctr">
              <a:spAutoFit/>
            </a:bodyPr>
            <a:lstStyle/>
            <a:p>
              <a:pPr defTabSz="309245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en-US" altLang="zh-TW" sz="2800" kern="0" cap="all" dirty="0">
                  <a:solidFill>
                    <a:schemeClr val="bg1"/>
                  </a:solidFill>
                  <a:latin typeface="Impact" pitchFamily="34" charset="0"/>
                  <a:ea typeface="헤드라인A"/>
                  <a:cs typeface="헤드라인A"/>
                  <a:sym typeface="헤드라인A"/>
                </a:rPr>
                <a:t>1</a:t>
              </a:r>
              <a:r>
                <a:rPr sz="2800" kern="0" cap="all" dirty="0">
                  <a:solidFill>
                    <a:schemeClr val="bg1"/>
                  </a:solidFill>
                  <a:latin typeface="Impact" pitchFamily="34" charset="0"/>
                  <a:ea typeface="헤드라인A"/>
                  <a:cs typeface="헤드라인A"/>
                  <a:sym typeface="헤드라인A"/>
                </a:rPr>
                <a:t>0</a:t>
              </a:r>
              <a:r>
                <a:rPr sz="1200" kern="0" cap="all" dirty="0">
                  <a:solidFill>
                    <a:schemeClr val="bg1"/>
                  </a:solidFill>
                  <a:latin typeface="Impact" pitchFamily="34" charset="0"/>
                  <a:ea typeface="헤드라인A"/>
                  <a:cs typeface="헤드라인A"/>
                  <a:sym typeface="헤드라인A"/>
                </a:rPr>
                <a:t>%</a:t>
              </a:r>
            </a:p>
          </p:txBody>
        </p:sp>
        <p:sp>
          <p:nvSpPr>
            <p:cNvPr id="427" name="Shape 427"/>
            <p:cNvSpPr/>
            <p:nvPr/>
          </p:nvSpPr>
          <p:spPr>
            <a:xfrm>
              <a:off x="350703" y="1364647"/>
              <a:ext cx="1015350" cy="594319"/>
            </a:xfrm>
            <a:prstGeom prst="rect">
              <a:avLst/>
            </a:prstGeom>
            <a:ln w="12700">
              <a:miter lim="400000"/>
            </a:ln>
          </p:spPr>
          <p:txBody>
            <a:bodyPr lIns="17145" rIns="17145">
              <a:spAutoFit/>
            </a:bodyPr>
            <a:lstStyle>
              <a:lvl1pPr algn="r" defTabSz="914400">
                <a:lnSpc>
                  <a:spcPct val="130000"/>
                </a:lnSpc>
                <a:defRPr sz="13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>
                  <a:solidFill>
                    <a:srgbClr val="000000"/>
                  </a:solidFill>
                </a:defRPr>
              </a:pPr>
              <a:r>
                <a:rPr lang="en-US" altLang="zh-TW" sz="2800" kern="0" dirty="0">
                  <a:solidFill>
                    <a:schemeClr val="bg1"/>
                  </a:solidFill>
                </a:rPr>
                <a:t>HTML</a:t>
              </a:r>
              <a:endParaRPr sz="2800" kern="0" dirty="0">
                <a:solidFill>
                  <a:schemeClr val="bg1"/>
                </a:solidFill>
              </a:endParaRPr>
            </a:p>
          </p:txBody>
        </p:sp>
      </p:grpSp>
      <p:sp>
        <p:nvSpPr>
          <p:cNvPr id="28698" name="Shape 428"/>
          <p:cNvSpPr>
            <a:spLocks noChangeArrowheads="1"/>
          </p:cNvSpPr>
          <p:nvPr/>
        </p:nvSpPr>
        <p:spPr bwMode="auto">
          <a:xfrm>
            <a:off x="2211388" y="3763963"/>
            <a:ext cx="1016000" cy="285750"/>
          </a:xfrm>
          <a:custGeom>
            <a:avLst/>
            <a:gdLst>
              <a:gd name="T0" fmla="*/ 21600 w 21600"/>
              <a:gd name="T1" fmla="*/ 0 h 21600"/>
              <a:gd name="T2" fmla="*/ 11288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11288" y="21600"/>
                </a:lnTo>
                <a:lnTo>
                  <a:pt x="0" y="21600"/>
                </a:lnTo>
              </a:path>
            </a:pathLst>
          </a:custGeom>
          <a:noFill/>
          <a:ln w="6350">
            <a:solidFill>
              <a:srgbClr val="FFFFFF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grpSp>
        <p:nvGrpSpPr>
          <p:cNvPr id="28699" name="组合 3"/>
          <p:cNvGrpSpPr>
            <a:grpSpLocks/>
          </p:cNvGrpSpPr>
          <p:nvPr/>
        </p:nvGrpSpPr>
        <p:grpSpPr bwMode="auto">
          <a:xfrm>
            <a:off x="461963" y="3788330"/>
            <a:ext cx="1669924" cy="594202"/>
            <a:chOff x="461320" y="3788654"/>
            <a:chExt cx="1670473" cy="594319"/>
          </a:xfrm>
        </p:grpSpPr>
        <p:sp>
          <p:nvSpPr>
            <p:cNvPr id="429" name="Shape 429"/>
            <p:cNvSpPr/>
            <p:nvPr/>
          </p:nvSpPr>
          <p:spPr>
            <a:xfrm>
              <a:off x="1652337" y="3980915"/>
              <a:ext cx="479456" cy="344778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0" tIns="0" rIns="0" bIns="0" anchor="ctr">
              <a:spAutoFit/>
            </a:bodyPr>
            <a:lstStyle/>
            <a:p>
              <a:pPr defTabSz="309245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en-US" altLang="zh-TW" sz="2800" kern="0" cap="all" dirty="0">
                  <a:solidFill>
                    <a:schemeClr val="bg1"/>
                  </a:solidFill>
                  <a:latin typeface="Impact" pitchFamily="34" charset="0"/>
                  <a:ea typeface="헤드라인A"/>
                  <a:cs typeface="헤드라인A"/>
                  <a:sym typeface="헤드라인A"/>
                </a:rPr>
                <a:t>2</a:t>
              </a:r>
              <a:r>
                <a:rPr sz="2800" kern="0" cap="all" dirty="0">
                  <a:solidFill>
                    <a:schemeClr val="bg1"/>
                  </a:solidFill>
                  <a:latin typeface="Impact" pitchFamily="34" charset="0"/>
                  <a:ea typeface="헤드라인A"/>
                  <a:cs typeface="헤드라인A"/>
                  <a:sym typeface="헤드라인A"/>
                </a:rPr>
                <a:t>8</a:t>
              </a:r>
              <a:r>
                <a:rPr sz="1200" kern="0" cap="all" dirty="0">
                  <a:solidFill>
                    <a:schemeClr val="bg1"/>
                  </a:solidFill>
                  <a:latin typeface="Impact" pitchFamily="34" charset="0"/>
                  <a:ea typeface="헤드라인A"/>
                  <a:cs typeface="헤드라인A"/>
                  <a:sym typeface="헤드라인A"/>
                </a:rPr>
                <a:t>%</a:t>
              </a:r>
            </a:p>
          </p:txBody>
        </p:sp>
        <p:sp>
          <p:nvSpPr>
            <p:cNvPr id="430" name="Shape 430"/>
            <p:cNvSpPr/>
            <p:nvPr/>
          </p:nvSpPr>
          <p:spPr>
            <a:xfrm>
              <a:off x="461320" y="3788654"/>
              <a:ext cx="1014747" cy="594319"/>
            </a:xfrm>
            <a:prstGeom prst="rect">
              <a:avLst/>
            </a:prstGeom>
            <a:ln w="12700">
              <a:miter lim="400000"/>
            </a:ln>
          </p:spPr>
          <p:txBody>
            <a:bodyPr lIns="17145" rIns="17145">
              <a:spAutoFit/>
            </a:bodyPr>
            <a:lstStyle>
              <a:lvl1pPr algn="r" defTabSz="914400">
                <a:lnSpc>
                  <a:spcPct val="130000"/>
                </a:lnSpc>
                <a:defRPr sz="13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>
                  <a:solidFill>
                    <a:srgbClr val="000000"/>
                  </a:solidFill>
                </a:defRPr>
              </a:pPr>
              <a:r>
                <a:rPr lang="en-US" altLang="zh-TW" sz="2800" kern="0" dirty="0">
                  <a:solidFill>
                    <a:schemeClr val="bg1"/>
                  </a:solidFill>
                </a:rPr>
                <a:t>JS</a:t>
              </a:r>
              <a:endParaRPr sz="2800" kern="0" dirty="0">
                <a:solidFill>
                  <a:schemeClr val="bg1"/>
                </a:solidFill>
              </a:endParaRPr>
            </a:p>
          </p:txBody>
        </p:sp>
      </p:grpSp>
      <p:sp>
        <p:nvSpPr>
          <p:cNvPr id="28718" name="Shape 421"/>
          <p:cNvSpPr>
            <a:spLocks noChangeArrowheads="1"/>
          </p:cNvSpPr>
          <p:nvPr/>
        </p:nvSpPr>
        <p:spPr bwMode="auto">
          <a:xfrm>
            <a:off x="2406650" y="879475"/>
            <a:ext cx="4113213" cy="4113213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3175">
            <a:solidFill>
              <a:srgbClr val="FFFFFF">
                <a:alpha val="16862"/>
              </a:srgb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48" name="Shape 78">
            <a:extLst>
              <a:ext uri="{FF2B5EF4-FFF2-40B4-BE49-F238E27FC236}">
                <a16:creationId xmlns:a16="http://schemas.microsoft.com/office/drawing/2014/main" id="{0E114A63-7CFA-46FF-AA08-7DCA2116367A}"/>
              </a:ext>
            </a:extLst>
          </p:cNvPr>
          <p:cNvSpPr/>
          <p:nvPr/>
        </p:nvSpPr>
        <p:spPr bwMode="auto">
          <a:xfrm>
            <a:off x="3081207" y="380763"/>
            <a:ext cx="2981585" cy="7451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19050" tIns="19050" rIns="19050" bIns="19050" anchor="ctr">
            <a:spAutoFit/>
          </a:bodyPr>
          <a:lstStyle/>
          <a:p>
            <a:pPr defTabSz="309245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TW" altLang="en-US" sz="5740" kern="0" cap="all" dirty="0">
                <a:solidFill>
                  <a:srgbClr val="FFFFFF"/>
                </a:solidFill>
                <a:latin typeface="Impact" pitchFamily="34" charset="0"/>
                <a:ea typeface="헤드라인A"/>
                <a:cs typeface="헤드라인A"/>
              </a:rPr>
              <a:t>採用技術</a:t>
            </a:r>
            <a:endParaRPr sz="5740" kern="0" cap="all" dirty="0">
              <a:solidFill>
                <a:srgbClr val="FFFFFF"/>
              </a:solidFill>
              <a:latin typeface="Impact" pitchFamily="34" charset="0"/>
              <a:ea typeface="헤드라인A"/>
              <a:cs typeface="헤드라인A"/>
            </a:endParaRPr>
          </a:p>
        </p:txBody>
      </p:sp>
      <p:sp>
        <p:nvSpPr>
          <p:cNvPr id="49" name="Shape 428">
            <a:extLst>
              <a:ext uri="{FF2B5EF4-FFF2-40B4-BE49-F238E27FC236}">
                <a16:creationId xmlns:a16="http://schemas.microsoft.com/office/drawing/2014/main" id="{BCFC7323-A973-4915-9089-03E8F12F9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5920" y="3043850"/>
            <a:ext cx="1016000" cy="285750"/>
          </a:xfrm>
          <a:custGeom>
            <a:avLst/>
            <a:gdLst>
              <a:gd name="T0" fmla="*/ 21600 w 21600"/>
              <a:gd name="T1" fmla="*/ 0 h 21600"/>
              <a:gd name="T2" fmla="*/ 11288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11288" y="21600"/>
                </a:lnTo>
                <a:lnTo>
                  <a:pt x="0" y="21600"/>
                </a:lnTo>
              </a:path>
            </a:pathLst>
          </a:custGeom>
          <a:noFill/>
          <a:ln w="6350">
            <a:solidFill>
              <a:srgbClr val="FFFFFF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grpSp>
        <p:nvGrpSpPr>
          <p:cNvPr id="50" name="组合 3">
            <a:extLst>
              <a:ext uri="{FF2B5EF4-FFF2-40B4-BE49-F238E27FC236}">
                <a16:creationId xmlns:a16="http://schemas.microsoft.com/office/drawing/2014/main" id="{2317F093-844B-4555-B923-00A80DC8F413}"/>
              </a:ext>
            </a:extLst>
          </p:cNvPr>
          <p:cNvGrpSpPr>
            <a:grpSpLocks/>
          </p:cNvGrpSpPr>
          <p:nvPr/>
        </p:nvGrpSpPr>
        <p:grpSpPr bwMode="auto">
          <a:xfrm>
            <a:off x="216495" y="3068217"/>
            <a:ext cx="1626642" cy="594202"/>
            <a:chOff x="461320" y="3788654"/>
            <a:chExt cx="1627177" cy="594319"/>
          </a:xfrm>
        </p:grpSpPr>
        <p:sp>
          <p:nvSpPr>
            <p:cNvPr id="51" name="Shape 429">
              <a:extLst>
                <a:ext uri="{FF2B5EF4-FFF2-40B4-BE49-F238E27FC236}">
                  <a16:creationId xmlns:a16="http://schemas.microsoft.com/office/drawing/2014/main" id="{A973D4B8-6F8A-415F-90EF-8F3FD01FDF88}"/>
                </a:ext>
              </a:extLst>
            </p:cNvPr>
            <p:cNvSpPr/>
            <p:nvPr/>
          </p:nvSpPr>
          <p:spPr>
            <a:xfrm>
              <a:off x="1652337" y="3980915"/>
              <a:ext cx="436160" cy="344778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0" tIns="0" rIns="0" bIns="0" anchor="ctr">
              <a:spAutoFit/>
            </a:bodyPr>
            <a:lstStyle/>
            <a:p>
              <a:pPr defTabSz="309245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en-US" altLang="zh-TW" sz="2800" kern="0" cap="all" dirty="0">
                  <a:solidFill>
                    <a:schemeClr val="bg1"/>
                  </a:solidFill>
                  <a:latin typeface="Impact" pitchFamily="34" charset="0"/>
                  <a:ea typeface="헤드라인A"/>
                  <a:cs typeface="헤드라인A"/>
                  <a:sym typeface="헤드라인A"/>
                </a:rPr>
                <a:t>1</a:t>
              </a:r>
              <a:r>
                <a:rPr sz="2800" kern="0" cap="all" dirty="0">
                  <a:solidFill>
                    <a:schemeClr val="bg1"/>
                  </a:solidFill>
                  <a:latin typeface="Impact" pitchFamily="34" charset="0"/>
                  <a:ea typeface="헤드라인A"/>
                  <a:cs typeface="헤드라인A"/>
                  <a:sym typeface="헤드라인A"/>
                </a:rPr>
                <a:t>8</a:t>
              </a:r>
              <a:r>
                <a:rPr sz="1200" kern="0" cap="all" dirty="0">
                  <a:solidFill>
                    <a:schemeClr val="bg1"/>
                  </a:solidFill>
                  <a:latin typeface="Impact" pitchFamily="34" charset="0"/>
                  <a:ea typeface="헤드라인A"/>
                  <a:cs typeface="헤드라인A"/>
                  <a:sym typeface="헤드라인A"/>
                </a:rPr>
                <a:t>%</a:t>
              </a:r>
            </a:p>
          </p:txBody>
        </p:sp>
        <p:sp>
          <p:nvSpPr>
            <p:cNvPr id="52" name="Shape 430">
              <a:extLst>
                <a:ext uri="{FF2B5EF4-FFF2-40B4-BE49-F238E27FC236}">
                  <a16:creationId xmlns:a16="http://schemas.microsoft.com/office/drawing/2014/main" id="{9BDFA48A-9A51-4775-9504-2AA5166B762C}"/>
                </a:ext>
              </a:extLst>
            </p:cNvPr>
            <p:cNvSpPr/>
            <p:nvPr/>
          </p:nvSpPr>
          <p:spPr>
            <a:xfrm>
              <a:off x="461320" y="3788654"/>
              <a:ext cx="1014747" cy="594319"/>
            </a:xfrm>
            <a:prstGeom prst="rect">
              <a:avLst/>
            </a:prstGeom>
            <a:ln w="12700">
              <a:miter lim="400000"/>
            </a:ln>
          </p:spPr>
          <p:txBody>
            <a:bodyPr lIns="17145" rIns="17145">
              <a:spAutoFit/>
            </a:bodyPr>
            <a:lstStyle>
              <a:lvl1pPr algn="r" defTabSz="914400">
                <a:lnSpc>
                  <a:spcPct val="130000"/>
                </a:lnSpc>
                <a:defRPr sz="13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>
                  <a:solidFill>
                    <a:srgbClr val="000000"/>
                  </a:solidFill>
                </a:defRPr>
              </a:pPr>
              <a:r>
                <a:rPr lang="en-US" altLang="zh-TW" sz="2800" kern="0" dirty="0">
                  <a:solidFill>
                    <a:schemeClr val="bg1"/>
                  </a:solidFill>
                </a:rPr>
                <a:t>SQL</a:t>
              </a:r>
              <a:endParaRPr sz="2800" kern="0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Shape 425">
            <a:extLst>
              <a:ext uri="{FF2B5EF4-FFF2-40B4-BE49-F238E27FC236}">
                <a16:creationId xmlns:a16="http://schemas.microsoft.com/office/drawing/2014/main" id="{5DC316F6-4DAE-430F-9B81-B2F5AA7E9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800" y="2382809"/>
            <a:ext cx="1249363" cy="403225"/>
          </a:xfrm>
          <a:custGeom>
            <a:avLst/>
            <a:gdLst>
              <a:gd name="T0" fmla="*/ 21600 w 21600"/>
              <a:gd name="T1" fmla="*/ 21600 h 21600"/>
              <a:gd name="T2" fmla="*/ 11543 w 21600"/>
              <a:gd name="T3" fmla="*/ 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lnTo>
                  <a:pt x="11543" y="0"/>
                </a:lnTo>
                <a:lnTo>
                  <a:pt x="0" y="0"/>
                </a:lnTo>
              </a:path>
            </a:pathLst>
          </a:custGeom>
          <a:noFill/>
          <a:ln w="6350">
            <a:solidFill>
              <a:srgbClr val="FFFFFF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grpSp>
        <p:nvGrpSpPr>
          <p:cNvPr id="54" name="组合 2">
            <a:extLst>
              <a:ext uri="{FF2B5EF4-FFF2-40B4-BE49-F238E27FC236}">
                <a16:creationId xmlns:a16="http://schemas.microsoft.com/office/drawing/2014/main" id="{9AE5A35F-69FA-47C0-B5A7-51BD7A680CDD}"/>
              </a:ext>
            </a:extLst>
          </p:cNvPr>
          <p:cNvGrpSpPr>
            <a:grpSpLocks/>
          </p:cNvGrpSpPr>
          <p:nvPr/>
        </p:nvGrpSpPr>
        <p:grpSpPr bwMode="auto">
          <a:xfrm>
            <a:off x="26920" y="2145794"/>
            <a:ext cx="1611978" cy="594202"/>
            <a:chOff x="350703" y="1364647"/>
            <a:chExt cx="1610946" cy="594319"/>
          </a:xfrm>
        </p:grpSpPr>
        <p:sp>
          <p:nvSpPr>
            <p:cNvPr id="55" name="Shape 426">
              <a:extLst>
                <a:ext uri="{FF2B5EF4-FFF2-40B4-BE49-F238E27FC236}">
                  <a16:creationId xmlns:a16="http://schemas.microsoft.com/office/drawing/2014/main" id="{6DFD3D26-8CC4-447C-A515-835C66719C6B}"/>
                </a:ext>
              </a:extLst>
            </p:cNvPr>
            <p:cNvSpPr/>
            <p:nvPr/>
          </p:nvSpPr>
          <p:spPr>
            <a:xfrm>
              <a:off x="1482658" y="1562698"/>
              <a:ext cx="478991" cy="344778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0" tIns="0" rIns="0" bIns="0" anchor="ctr">
              <a:spAutoFit/>
            </a:bodyPr>
            <a:lstStyle/>
            <a:p>
              <a:pPr defTabSz="309245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en-US" altLang="zh-TW" sz="2800" kern="0" cap="all" dirty="0">
                  <a:solidFill>
                    <a:schemeClr val="bg1"/>
                  </a:solidFill>
                  <a:latin typeface="Impact" pitchFamily="34" charset="0"/>
                  <a:ea typeface="헤드라인A"/>
                  <a:cs typeface="헤드라인A"/>
                  <a:sym typeface="헤드라인A"/>
                </a:rPr>
                <a:t>2</a:t>
              </a:r>
              <a:r>
                <a:rPr sz="2800" kern="0" cap="all" dirty="0">
                  <a:solidFill>
                    <a:schemeClr val="bg1"/>
                  </a:solidFill>
                  <a:latin typeface="Impact" pitchFamily="34" charset="0"/>
                  <a:ea typeface="헤드라인A"/>
                  <a:cs typeface="헤드라인A"/>
                  <a:sym typeface="헤드라인A"/>
                </a:rPr>
                <a:t>0</a:t>
              </a:r>
              <a:r>
                <a:rPr sz="1200" kern="0" cap="all" dirty="0">
                  <a:solidFill>
                    <a:schemeClr val="bg1"/>
                  </a:solidFill>
                  <a:latin typeface="Impact" pitchFamily="34" charset="0"/>
                  <a:ea typeface="헤드라인A"/>
                  <a:cs typeface="헤드라인A"/>
                  <a:sym typeface="헤드라인A"/>
                </a:rPr>
                <a:t>%</a:t>
              </a:r>
            </a:p>
          </p:txBody>
        </p:sp>
        <p:sp>
          <p:nvSpPr>
            <p:cNvPr id="56" name="Shape 427">
              <a:extLst>
                <a:ext uri="{FF2B5EF4-FFF2-40B4-BE49-F238E27FC236}">
                  <a16:creationId xmlns:a16="http://schemas.microsoft.com/office/drawing/2014/main" id="{EF3313B1-1F37-474E-8369-DE3DC22FDB21}"/>
                </a:ext>
              </a:extLst>
            </p:cNvPr>
            <p:cNvSpPr/>
            <p:nvPr/>
          </p:nvSpPr>
          <p:spPr>
            <a:xfrm>
              <a:off x="350703" y="1364647"/>
              <a:ext cx="1015350" cy="594319"/>
            </a:xfrm>
            <a:prstGeom prst="rect">
              <a:avLst/>
            </a:prstGeom>
            <a:ln w="12700">
              <a:miter lim="400000"/>
            </a:ln>
          </p:spPr>
          <p:txBody>
            <a:bodyPr lIns="17145" rIns="17145">
              <a:spAutoFit/>
            </a:bodyPr>
            <a:lstStyle>
              <a:lvl1pPr algn="r" defTabSz="914400">
                <a:lnSpc>
                  <a:spcPct val="130000"/>
                </a:lnSpc>
                <a:defRPr sz="13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>
                  <a:solidFill>
                    <a:srgbClr val="000000"/>
                  </a:solidFill>
                </a:defRPr>
              </a:pPr>
              <a:r>
                <a:rPr lang="en-US" altLang="zh-TW" sz="2800" kern="0" dirty="0">
                  <a:solidFill>
                    <a:schemeClr val="bg1"/>
                  </a:solidFill>
                </a:rPr>
                <a:t>.NET</a:t>
              </a:r>
              <a:endParaRPr sz="2800" kern="0" dirty="0">
                <a:solidFill>
                  <a:schemeClr val="bg1"/>
                </a:solidFill>
              </a:endParaRPr>
            </a:p>
          </p:txBody>
        </p:sp>
      </p:grpSp>
      <p:sp>
        <p:nvSpPr>
          <p:cNvPr id="57" name="Shape 422">
            <a:extLst>
              <a:ext uri="{FF2B5EF4-FFF2-40B4-BE49-F238E27FC236}">
                <a16:creationId xmlns:a16="http://schemas.microsoft.com/office/drawing/2014/main" id="{88D2096D-0936-49A0-8C41-3E09B1B45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0764" y="2343123"/>
            <a:ext cx="1109662" cy="452438"/>
          </a:xfrm>
          <a:custGeom>
            <a:avLst/>
            <a:gdLst>
              <a:gd name="T0" fmla="*/ 0 w 21600"/>
              <a:gd name="T1" fmla="*/ 21600 h 21600"/>
              <a:gd name="T2" fmla="*/ 12857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12857" y="0"/>
                </a:lnTo>
                <a:lnTo>
                  <a:pt x="21600" y="0"/>
                </a:lnTo>
              </a:path>
            </a:pathLst>
          </a:custGeom>
          <a:noFill/>
          <a:ln w="6350">
            <a:solidFill>
              <a:srgbClr val="FFFFFF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58" name="Shape 422">
            <a:extLst>
              <a:ext uri="{FF2B5EF4-FFF2-40B4-BE49-F238E27FC236}">
                <a16:creationId xmlns:a16="http://schemas.microsoft.com/office/drawing/2014/main" id="{593306C7-B434-4F83-8363-4D8F7EFFEF76}"/>
              </a:ext>
            </a:extLst>
          </p:cNvPr>
          <p:cNvSpPr>
            <a:spLocks noChangeArrowheads="1"/>
          </p:cNvSpPr>
          <p:nvPr/>
        </p:nvSpPr>
        <p:spPr bwMode="auto">
          <a:xfrm rot="13039353">
            <a:off x="5641936" y="3781063"/>
            <a:ext cx="1109662" cy="452438"/>
          </a:xfrm>
          <a:custGeom>
            <a:avLst/>
            <a:gdLst>
              <a:gd name="T0" fmla="*/ 0 w 21600"/>
              <a:gd name="T1" fmla="*/ 21600 h 21600"/>
              <a:gd name="T2" fmla="*/ 12857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12857" y="0"/>
                </a:lnTo>
                <a:lnTo>
                  <a:pt x="21600" y="0"/>
                </a:lnTo>
              </a:path>
            </a:pathLst>
          </a:custGeom>
          <a:noFill/>
          <a:ln w="6350">
            <a:solidFill>
              <a:srgbClr val="FFFFFF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59" name="Shape 422">
            <a:extLst>
              <a:ext uri="{FF2B5EF4-FFF2-40B4-BE49-F238E27FC236}">
                <a16:creationId xmlns:a16="http://schemas.microsoft.com/office/drawing/2014/main" id="{575E93DC-B7D4-43EE-87ED-4DCFF2F6705E}"/>
              </a:ext>
            </a:extLst>
          </p:cNvPr>
          <p:cNvSpPr>
            <a:spLocks noChangeArrowheads="1"/>
          </p:cNvSpPr>
          <p:nvPr/>
        </p:nvSpPr>
        <p:spPr bwMode="auto">
          <a:xfrm rot="12868762">
            <a:off x="5943902" y="3112301"/>
            <a:ext cx="1109662" cy="452438"/>
          </a:xfrm>
          <a:custGeom>
            <a:avLst/>
            <a:gdLst>
              <a:gd name="T0" fmla="*/ 0 w 21600"/>
              <a:gd name="T1" fmla="*/ 21600 h 21600"/>
              <a:gd name="T2" fmla="*/ 12857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12857" y="0"/>
                </a:lnTo>
                <a:lnTo>
                  <a:pt x="21600" y="0"/>
                </a:lnTo>
              </a:path>
            </a:pathLst>
          </a:custGeom>
          <a:noFill/>
          <a:ln w="6350">
            <a:solidFill>
              <a:srgbClr val="FFFFFF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60" name="Shape 427">
            <a:extLst>
              <a:ext uri="{FF2B5EF4-FFF2-40B4-BE49-F238E27FC236}">
                <a16:creationId xmlns:a16="http://schemas.microsoft.com/office/drawing/2014/main" id="{B5719C16-B52E-4EAE-A5D1-C643617A58C3}"/>
              </a:ext>
            </a:extLst>
          </p:cNvPr>
          <p:cNvSpPr/>
          <p:nvPr/>
        </p:nvSpPr>
        <p:spPr bwMode="auto">
          <a:xfrm>
            <a:off x="6943131" y="1352283"/>
            <a:ext cx="1433470" cy="594202"/>
          </a:xfrm>
          <a:prstGeom prst="rect">
            <a:avLst/>
          </a:prstGeom>
          <a:ln w="12700">
            <a:miter lim="400000"/>
          </a:ln>
        </p:spPr>
        <p:txBody>
          <a:bodyPr wrap="square" lIns="17145" rIns="17145">
            <a:spAutoFit/>
          </a:bodyPr>
          <a:lstStyle>
            <a:lvl1pPr algn="r" defTabSz="914400">
              <a:lnSpc>
                <a:spcPct val="130000"/>
              </a:lnSpc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lang="en-US" altLang="zh-TW" sz="2800" kern="0" dirty="0">
                <a:solidFill>
                  <a:schemeClr val="bg1"/>
                </a:solidFill>
              </a:rPr>
              <a:t>MVC</a:t>
            </a:r>
            <a:endParaRPr sz="2800" kern="0" dirty="0">
              <a:solidFill>
                <a:schemeClr val="bg1"/>
              </a:solidFill>
            </a:endParaRPr>
          </a:p>
        </p:txBody>
      </p:sp>
      <p:sp>
        <p:nvSpPr>
          <p:cNvPr id="61" name="Shape 423">
            <a:extLst>
              <a:ext uri="{FF2B5EF4-FFF2-40B4-BE49-F238E27FC236}">
                <a16:creationId xmlns:a16="http://schemas.microsoft.com/office/drawing/2014/main" id="{F971010D-DA51-4377-85D2-0410FBF7972B}"/>
              </a:ext>
            </a:extLst>
          </p:cNvPr>
          <p:cNvSpPr/>
          <p:nvPr/>
        </p:nvSpPr>
        <p:spPr bwMode="auto">
          <a:xfrm>
            <a:off x="7133854" y="2180939"/>
            <a:ext cx="423193" cy="34471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/>
          <a:p>
            <a:pPr defTabSz="309245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zh-TW" sz="2800" kern="0" cap="all" dirty="0">
                <a:solidFill>
                  <a:schemeClr val="bg1"/>
                </a:solidFill>
                <a:latin typeface="Impact" pitchFamily="34" charset="0"/>
                <a:ea typeface="헤드라인A"/>
                <a:cs typeface="헤드라인A"/>
                <a:sym typeface="헤드라인A"/>
              </a:rPr>
              <a:t>21</a:t>
            </a:r>
            <a:r>
              <a:rPr sz="1200" kern="0" cap="all" dirty="0">
                <a:solidFill>
                  <a:schemeClr val="bg1"/>
                </a:solidFill>
                <a:latin typeface="Impact" pitchFamily="34" charset="0"/>
                <a:ea typeface="헤드라인A"/>
                <a:cs typeface="헤드라인A"/>
                <a:sym typeface="헤드라인A"/>
              </a:rPr>
              <a:t>%</a:t>
            </a:r>
          </a:p>
        </p:txBody>
      </p:sp>
      <p:sp>
        <p:nvSpPr>
          <p:cNvPr id="62" name="Shape 427">
            <a:extLst>
              <a:ext uri="{FF2B5EF4-FFF2-40B4-BE49-F238E27FC236}">
                <a16:creationId xmlns:a16="http://schemas.microsoft.com/office/drawing/2014/main" id="{EE293CC8-5D48-44A9-8ADA-58234263D0D7}"/>
              </a:ext>
            </a:extLst>
          </p:cNvPr>
          <p:cNvSpPr/>
          <p:nvPr/>
        </p:nvSpPr>
        <p:spPr bwMode="auto">
          <a:xfrm>
            <a:off x="7732280" y="1967677"/>
            <a:ext cx="797594" cy="594202"/>
          </a:xfrm>
          <a:prstGeom prst="rect">
            <a:avLst/>
          </a:prstGeom>
          <a:ln w="12700">
            <a:miter lim="400000"/>
          </a:ln>
        </p:spPr>
        <p:txBody>
          <a:bodyPr wrap="square" lIns="17145" rIns="17145">
            <a:spAutoFit/>
          </a:bodyPr>
          <a:lstStyle>
            <a:lvl1pPr algn="r" defTabSz="914400">
              <a:lnSpc>
                <a:spcPct val="130000"/>
              </a:lnSpc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1800">
                <a:solidFill>
                  <a:srgbClr val="000000"/>
                </a:solidFill>
              </a:defRPr>
            </a:pPr>
            <a:endParaRPr sz="2800" kern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hape 98"/>
          <p:cNvSpPr>
            <a:spLocks noChangeArrowheads="1"/>
          </p:cNvSpPr>
          <p:nvPr/>
        </p:nvSpPr>
        <p:spPr bwMode="auto">
          <a:xfrm>
            <a:off x="3125788" y="1125538"/>
            <a:ext cx="2892425" cy="2892425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76200">
            <a:solidFill>
              <a:srgbClr val="FFFFFF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3314" name="Shape 99"/>
          <p:cNvSpPr>
            <a:spLocks noChangeArrowheads="1"/>
          </p:cNvSpPr>
          <p:nvPr/>
        </p:nvSpPr>
        <p:spPr bwMode="auto">
          <a:xfrm>
            <a:off x="2820988" y="820738"/>
            <a:ext cx="3502025" cy="3502025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9525">
            <a:solidFill>
              <a:srgbClr val="FFFFFF">
                <a:alpha val="65097"/>
              </a:srgb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3315" name="Shape 100"/>
          <p:cNvSpPr>
            <a:spLocks noChangeArrowheads="1"/>
          </p:cNvSpPr>
          <p:nvPr/>
        </p:nvSpPr>
        <p:spPr bwMode="auto">
          <a:xfrm>
            <a:off x="2001838" y="1588"/>
            <a:ext cx="5140325" cy="5140325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6350">
            <a:solidFill>
              <a:srgbClr val="FFFFFF">
                <a:alpha val="32156"/>
              </a:srgb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3316" name="Shape 101"/>
          <p:cNvSpPr>
            <a:spLocks noChangeArrowheads="1"/>
          </p:cNvSpPr>
          <p:nvPr/>
        </p:nvSpPr>
        <p:spPr bwMode="auto">
          <a:xfrm rot="18871351" flipH="1">
            <a:off x="7308850" y="688976"/>
            <a:ext cx="987425" cy="1905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3317" name="Shape 102"/>
          <p:cNvSpPr>
            <a:spLocks noChangeArrowheads="1"/>
          </p:cNvSpPr>
          <p:nvPr/>
        </p:nvSpPr>
        <p:spPr bwMode="auto">
          <a:xfrm rot="18871351" flipH="1">
            <a:off x="7294563" y="1192213"/>
            <a:ext cx="647700" cy="1270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3318" name="Shape 103"/>
          <p:cNvSpPr>
            <a:spLocks noChangeArrowheads="1"/>
          </p:cNvSpPr>
          <p:nvPr/>
        </p:nvSpPr>
        <p:spPr bwMode="auto">
          <a:xfrm rot="18871351" flipH="1">
            <a:off x="5456237" y="892176"/>
            <a:ext cx="625475" cy="1270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3319" name="Shape 104"/>
          <p:cNvSpPr>
            <a:spLocks noChangeArrowheads="1"/>
          </p:cNvSpPr>
          <p:nvPr/>
        </p:nvSpPr>
        <p:spPr bwMode="auto">
          <a:xfrm rot="18871351" flipH="1">
            <a:off x="6677025" y="2354263"/>
            <a:ext cx="1065213" cy="20637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grpSp>
        <p:nvGrpSpPr>
          <p:cNvPr id="13321" name="Group 107"/>
          <p:cNvGrpSpPr>
            <a:grpSpLocks/>
          </p:cNvGrpSpPr>
          <p:nvPr/>
        </p:nvGrpSpPr>
        <p:grpSpPr bwMode="auto">
          <a:xfrm>
            <a:off x="3370297" y="1700089"/>
            <a:ext cx="2447891" cy="2152897"/>
            <a:chOff x="0" y="955717"/>
            <a:chExt cx="6527800" cy="5740312"/>
          </a:xfrm>
        </p:grpSpPr>
        <p:sp>
          <p:nvSpPr>
            <p:cNvPr id="105" name="Shape 105"/>
            <p:cNvSpPr/>
            <p:nvPr/>
          </p:nvSpPr>
          <p:spPr>
            <a:xfrm>
              <a:off x="317412" y="955717"/>
              <a:ext cx="6202641" cy="57403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19050" tIns="19050" rIns="19050" bIns="19050" anchor="ctr">
              <a:spAutoFit/>
            </a:bodyPr>
            <a:lstStyle/>
            <a:p>
              <a:pPr defTabSz="309245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sz="17175" kern="0" cap="all" dirty="0">
                  <a:solidFill>
                    <a:srgbClr val="FFFFFF"/>
                  </a:solidFill>
                  <a:latin typeface="Impact" pitchFamily="34" charset="0"/>
                  <a:ea typeface="헤드라인A"/>
                  <a:cs typeface="헤드라인A"/>
                </a:rPr>
                <a:t>02</a:t>
              </a:r>
              <a:endParaRPr sz="17175" kern="0" cap="all" dirty="0">
                <a:solidFill>
                  <a:srgbClr val="FFFFFF"/>
                </a:solidFill>
                <a:latin typeface="Impact" pitchFamily="34" charset="0"/>
                <a:ea typeface="헤드라인A"/>
                <a:cs typeface="헤드라인A"/>
              </a:endParaRPr>
            </a:p>
          </p:txBody>
        </p:sp>
        <p:pic>
          <p:nvPicPr>
            <p:cNvPr id="13323" name="pasted-imag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665" b="11665"/>
            <a:stretch>
              <a:fillRect/>
            </a:stretch>
          </p:blipFill>
          <p:spPr bwMode="auto">
            <a:xfrm>
              <a:off x="0" y="2622543"/>
              <a:ext cx="6527800" cy="1460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326" name="Shape 101"/>
          <p:cNvSpPr>
            <a:spLocks noChangeArrowheads="1"/>
          </p:cNvSpPr>
          <p:nvPr/>
        </p:nvSpPr>
        <p:spPr bwMode="auto">
          <a:xfrm rot="18871351" flipH="1">
            <a:off x="2300288" y="3560763"/>
            <a:ext cx="990600" cy="1905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3327" name="Shape 102"/>
          <p:cNvSpPr>
            <a:spLocks noChangeArrowheads="1"/>
          </p:cNvSpPr>
          <p:nvPr/>
        </p:nvSpPr>
        <p:spPr bwMode="auto">
          <a:xfrm rot="18871351" flipH="1">
            <a:off x="2290763" y="4064000"/>
            <a:ext cx="647700" cy="1270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3328" name="Shape 103"/>
          <p:cNvSpPr>
            <a:spLocks noChangeArrowheads="1"/>
          </p:cNvSpPr>
          <p:nvPr/>
        </p:nvSpPr>
        <p:spPr bwMode="auto">
          <a:xfrm rot="18871351" flipH="1">
            <a:off x="452437" y="3763963"/>
            <a:ext cx="625475" cy="1270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3329" name="Shape 98"/>
          <p:cNvSpPr>
            <a:spLocks noChangeArrowheads="1"/>
          </p:cNvSpPr>
          <p:nvPr/>
        </p:nvSpPr>
        <p:spPr bwMode="auto">
          <a:xfrm>
            <a:off x="3127375" y="1123950"/>
            <a:ext cx="2894013" cy="2894013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76200">
            <a:solidFill>
              <a:srgbClr val="FFFFFF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3330" name="Shape 99"/>
          <p:cNvSpPr>
            <a:spLocks noChangeArrowheads="1"/>
          </p:cNvSpPr>
          <p:nvPr/>
        </p:nvSpPr>
        <p:spPr bwMode="auto">
          <a:xfrm>
            <a:off x="2822575" y="819150"/>
            <a:ext cx="3503613" cy="3502025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9525">
            <a:solidFill>
              <a:srgbClr val="FFFFFF">
                <a:alpha val="65097"/>
              </a:srgb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3331" name="Shape 100"/>
          <p:cNvSpPr>
            <a:spLocks noChangeArrowheads="1"/>
          </p:cNvSpPr>
          <p:nvPr/>
        </p:nvSpPr>
        <p:spPr bwMode="auto">
          <a:xfrm>
            <a:off x="2003425" y="0"/>
            <a:ext cx="5141913" cy="5141913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6350">
            <a:solidFill>
              <a:srgbClr val="FFFFFF">
                <a:alpha val="32156"/>
              </a:srgb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1" name="Shape 108">
            <a:extLst>
              <a:ext uri="{FF2B5EF4-FFF2-40B4-BE49-F238E27FC236}">
                <a16:creationId xmlns:a16="http://schemas.microsoft.com/office/drawing/2014/main" id="{246F869C-D7FB-45E1-83AF-C9A4E3FF7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1662" y="2280520"/>
            <a:ext cx="18812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7145" rIns="17145">
            <a:spAutoFit/>
          </a:bodyPr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r>
              <a:rPr lang="zh-TW" altLang="en-US" sz="3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發想緣由</a:t>
            </a:r>
            <a:endParaRPr lang="zh-CN" altLang="zh-CN" sz="3600" b="1" dirty="0">
              <a:solidFill>
                <a:srgbClr val="FFFFFF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554114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hape 98"/>
          <p:cNvSpPr>
            <a:spLocks noChangeArrowheads="1"/>
          </p:cNvSpPr>
          <p:nvPr/>
        </p:nvSpPr>
        <p:spPr bwMode="auto">
          <a:xfrm>
            <a:off x="3125788" y="1125538"/>
            <a:ext cx="2892425" cy="2892425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76200">
            <a:solidFill>
              <a:srgbClr val="FFFFFF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3314" name="Shape 99"/>
          <p:cNvSpPr>
            <a:spLocks noChangeArrowheads="1"/>
          </p:cNvSpPr>
          <p:nvPr/>
        </p:nvSpPr>
        <p:spPr bwMode="auto">
          <a:xfrm>
            <a:off x="2820988" y="820738"/>
            <a:ext cx="3502025" cy="3502025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9525">
            <a:solidFill>
              <a:srgbClr val="FFFFFF">
                <a:alpha val="65097"/>
              </a:srgb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3315" name="Shape 100"/>
          <p:cNvSpPr>
            <a:spLocks noChangeArrowheads="1"/>
          </p:cNvSpPr>
          <p:nvPr/>
        </p:nvSpPr>
        <p:spPr bwMode="auto">
          <a:xfrm>
            <a:off x="2001838" y="1588"/>
            <a:ext cx="5140325" cy="5140325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6350">
            <a:solidFill>
              <a:srgbClr val="FFFFFF">
                <a:alpha val="32156"/>
              </a:srgb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3316" name="Shape 101"/>
          <p:cNvSpPr>
            <a:spLocks noChangeArrowheads="1"/>
          </p:cNvSpPr>
          <p:nvPr/>
        </p:nvSpPr>
        <p:spPr bwMode="auto">
          <a:xfrm rot="18871351" flipH="1">
            <a:off x="7308850" y="688976"/>
            <a:ext cx="987425" cy="1905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3317" name="Shape 102"/>
          <p:cNvSpPr>
            <a:spLocks noChangeArrowheads="1"/>
          </p:cNvSpPr>
          <p:nvPr/>
        </p:nvSpPr>
        <p:spPr bwMode="auto">
          <a:xfrm rot="18871351" flipH="1">
            <a:off x="7294563" y="1192213"/>
            <a:ext cx="647700" cy="1270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3318" name="Shape 103"/>
          <p:cNvSpPr>
            <a:spLocks noChangeArrowheads="1"/>
          </p:cNvSpPr>
          <p:nvPr/>
        </p:nvSpPr>
        <p:spPr bwMode="auto">
          <a:xfrm rot="18871351" flipH="1">
            <a:off x="5456237" y="892176"/>
            <a:ext cx="625475" cy="1270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3319" name="Shape 104"/>
          <p:cNvSpPr>
            <a:spLocks noChangeArrowheads="1"/>
          </p:cNvSpPr>
          <p:nvPr/>
        </p:nvSpPr>
        <p:spPr bwMode="auto">
          <a:xfrm rot="18871351" flipH="1">
            <a:off x="6677025" y="2354263"/>
            <a:ext cx="1065213" cy="20637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grpSp>
        <p:nvGrpSpPr>
          <p:cNvPr id="13321" name="Group 107"/>
          <p:cNvGrpSpPr>
            <a:grpSpLocks/>
          </p:cNvGrpSpPr>
          <p:nvPr/>
        </p:nvGrpSpPr>
        <p:grpSpPr bwMode="auto">
          <a:xfrm>
            <a:off x="3370297" y="1700089"/>
            <a:ext cx="2507502" cy="2152897"/>
            <a:chOff x="0" y="955717"/>
            <a:chExt cx="6686764" cy="5740312"/>
          </a:xfrm>
        </p:grpSpPr>
        <p:sp>
          <p:nvSpPr>
            <p:cNvPr id="105" name="Shape 105"/>
            <p:cNvSpPr/>
            <p:nvPr/>
          </p:nvSpPr>
          <p:spPr>
            <a:xfrm>
              <a:off x="317412" y="955717"/>
              <a:ext cx="6369352" cy="57403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19050" tIns="19050" rIns="19050" bIns="19050" anchor="ctr">
              <a:spAutoFit/>
            </a:bodyPr>
            <a:lstStyle/>
            <a:p>
              <a:pPr defTabSz="309245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sz="17175" kern="0" cap="all" dirty="0">
                  <a:solidFill>
                    <a:srgbClr val="FFFFFF"/>
                  </a:solidFill>
                  <a:latin typeface="Impact" pitchFamily="34" charset="0"/>
                  <a:ea typeface="헤드라인A"/>
                  <a:cs typeface="헤드라인A"/>
                </a:rPr>
                <a:t>03</a:t>
              </a:r>
              <a:endParaRPr sz="17175" kern="0" cap="all" dirty="0">
                <a:solidFill>
                  <a:srgbClr val="FFFFFF"/>
                </a:solidFill>
                <a:latin typeface="Impact" pitchFamily="34" charset="0"/>
                <a:ea typeface="헤드라인A"/>
                <a:cs typeface="헤드라인A"/>
              </a:endParaRPr>
            </a:p>
          </p:txBody>
        </p:sp>
        <p:pic>
          <p:nvPicPr>
            <p:cNvPr id="13323" name="pasted-imag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665" b="11665"/>
            <a:stretch>
              <a:fillRect/>
            </a:stretch>
          </p:blipFill>
          <p:spPr bwMode="auto">
            <a:xfrm>
              <a:off x="0" y="2622543"/>
              <a:ext cx="6527800" cy="1460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326" name="Shape 101"/>
          <p:cNvSpPr>
            <a:spLocks noChangeArrowheads="1"/>
          </p:cNvSpPr>
          <p:nvPr/>
        </p:nvSpPr>
        <p:spPr bwMode="auto">
          <a:xfrm rot="18871351" flipH="1">
            <a:off x="2300288" y="3560763"/>
            <a:ext cx="990600" cy="1905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3327" name="Shape 102"/>
          <p:cNvSpPr>
            <a:spLocks noChangeArrowheads="1"/>
          </p:cNvSpPr>
          <p:nvPr/>
        </p:nvSpPr>
        <p:spPr bwMode="auto">
          <a:xfrm rot="18871351" flipH="1">
            <a:off x="2290763" y="4064000"/>
            <a:ext cx="647700" cy="1270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3328" name="Shape 103"/>
          <p:cNvSpPr>
            <a:spLocks noChangeArrowheads="1"/>
          </p:cNvSpPr>
          <p:nvPr/>
        </p:nvSpPr>
        <p:spPr bwMode="auto">
          <a:xfrm rot="18871351" flipH="1">
            <a:off x="452437" y="3763963"/>
            <a:ext cx="625475" cy="1270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3329" name="Shape 98"/>
          <p:cNvSpPr>
            <a:spLocks noChangeArrowheads="1"/>
          </p:cNvSpPr>
          <p:nvPr/>
        </p:nvSpPr>
        <p:spPr bwMode="auto">
          <a:xfrm>
            <a:off x="3127375" y="1123950"/>
            <a:ext cx="2894013" cy="2894013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76200">
            <a:solidFill>
              <a:srgbClr val="FFFFFF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3330" name="Shape 99"/>
          <p:cNvSpPr>
            <a:spLocks noChangeArrowheads="1"/>
          </p:cNvSpPr>
          <p:nvPr/>
        </p:nvSpPr>
        <p:spPr bwMode="auto">
          <a:xfrm>
            <a:off x="2822575" y="819150"/>
            <a:ext cx="3503613" cy="3502025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9525">
            <a:solidFill>
              <a:srgbClr val="FFFFFF">
                <a:alpha val="65097"/>
              </a:srgb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3331" name="Shape 100"/>
          <p:cNvSpPr>
            <a:spLocks noChangeArrowheads="1"/>
          </p:cNvSpPr>
          <p:nvPr/>
        </p:nvSpPr>
        <p:spPr bwMode="auto">
          <a:xfrm>
            <a:off x="2003425" y="0"/>
            <a:ext cx="5141913" cy="5141913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6350">
            <a:solidFill>
              <a:srgbClr val="FFFFFF">
                <a:alpha val="32156"/>
              </a:srgb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1" name="Shape 108">
            <a:extLst>
              <a:ext uri="{FF2B5EF4-FFF2-40B4-BE49-F238E27FC236}">
                <a16:creationId xmlns:a16="http://schemas.microsoft.com/office/drawing/2014/main" id="{246F869C-D7FB-45E1-83AF-C9A4E3FF7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1662" y="2280520"/>
            <a:ext cx="18812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7145" rIns="17145">
            <a:spAutoFit/>
          </a:bodyPr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r>
              <a:rPr lang="zh-TW" altLang="en-US" sz="3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功能列表</a:t>
            </a:r>
            <a:endParaRPr lang="zh-CN" altLang="zh-CN" sz="3600" b="1" dirty="0">
              <a:solidFill>
                <a:srgbClr val="FFFFFF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446861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23AC3071-6C8D-468B-A2A0-DD16DA668D24}"/>
              </a:ext>
            </a:extLst>
          </p:cNvPr>
          <p:cNvSpPr txBox="1"/>
          <p:nvPr/>
        </p:nvSpPr>
        <p:spPr>
          <a:xfrm>
            <a:off x="1173633" y="520507"/>
            <a:ext cx="6796733" cy="39497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914400" marR="0" indent="-91440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kumimoji="0" lang="zh-TW" alt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會員資料設定</a:t>
            </a:r>
            <a:endParaRPr kumimoji="0" lang="en-US" altLang="zh-TW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914400" marR="0" indent="-91440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zh-TW" altLang="en-US" sz="5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篩選功能</a:t>
            </a:r>
            <a:endParaRPr lang="en-US" altLang="zh-TW" sz="50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914400" marR="0" indent="-91440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kumimoji="0" lang="zh-TW" alt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預約行事曆</a:t>
            </a:r>
            <a:endParaRPr kumimoji="0" lang="en-US" altLang="zh-TW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914400" marR="0" indent="-91440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zh-TW" altLang="en-US" sz="5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星盤查詢、解釋</a:t>
            </a:r>
            <a:endParaRPr lang="en-US" altLang="zh-TW" sz="50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914400" marR="0" indent="-91440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kumimoji="0" lang="zh-TW" alt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問題回報與</a:t>
            </a:r>
            <a:r>
              <a:rPr lang="zh-TW" altLang="en-US" sz="5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客服</a:t>
            </a:r>
            <a:r>
              <a:rPr kumimoji="0" lang="zh-TW" alt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功能</a:t>
            </a:r>
          </a:p>
        </p:txBody>
      </p:sp>
    </p:spTree>
    <p:extLst>
      <p:ext uri="{BB962C8B-B14F-4D97-AF65-F5344CB8AC3E}">
        <p14:creationId xmlns:p14="http://schemas.microsoft.com/office/powerpoint/2010/main" val="3619705052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7" name="pasted-image.pd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513" y="1590675"/>
            <a:ext cx="2108200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8" name="Shape 448"/>
          <p:cNvSpPr>
            <a:spLocks noChangeArrowheads="1"/>
          </p:cNvSpPr>
          <p:nvPr/>
        </p:nvSpPr>
        <p:spPr bwMode="auto">
          <a:xfrm>
            <a:off x="2820988" y="1198563"/>
            <a:ext cx="3502025" cy="3502025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12700">
            <a:solidFill>
              <a:srgbClr val="FFFFFF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449" name="Shape 449"/>
          <p:cNvSpPr>
            <a:spLocks noChangeArrowheads="1"/>
          </p:cNvSpPr>
          <p:nvPr/>
        </p:nvSpPr>
        <p:spPr bwMode="auto">
          <a:xfrm>
            <a:off x="2384425" y="762000"/>
            <a:ext cx="4375150" cy="4375150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6350">
            <a:solidFill>
              <a:srgbClr val="FFFFFF">
                <a:alpha val="65097"/>
              </a:srgb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450" name="Shape 450"/>
          <p:cNvSpPr>
            <a:spLocks noChangeArrowheads="1"/>
          </p:cNvSpPr>
          <p:nvPr/>
        </p:nvSpPr>
        <p:spPr bwMode="auto">
          <a:xfrm>
            <a:off x="1611313" y="-9525"/>
            <a:ext cx="5921375" cy="5919788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3175">
            <a:solidFill>
              <a:srgbClr val="FFFFFF">
                <a:alpha val="49019"/>
              </a:srgb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451" name="Shape 451"/>
          <p:cNvSpPr>
            <a:spLocks noChangeArrowheads="1"/>
          </p:cNvSpPr>
          <p:nvPr/>
        </p:nvSpPr>
        <p:spPr bwMode="auto">
          <a:xfrm>
            <a:off x="0" y="-1620838"/>
            <a:ext cx="9144000" cy="9142413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6350">
            <a:solidFill>
              <a:srgbClr val="DCDEE0">
                <a:alpha val="23921"/>
              </a:srgb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456" name="Shape 456"/>
          <p:cNvSpPr>
            <a:spLocks noChangeArrowheads="1"/>
          </p:cNvSpPr>
          <p:nvPr/>
        </p:nvSpPr>
        <p:spPr bwMode="auto">
          <a:xfrm>
            <a:off x="7145339" y="1590675"/>
            <a:ext cx="85725" cy="85725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457" name="Shape 457"/>
          <p:cNvSpPr>
            <a:spLocks noChangeArrowheads="1"/>
          </p:cNvSpPr>
          <p:nvPr/>
        </p:nvSpPr>
        <p:spPr bwMode="auto">
          <a:xfrm>
            <a:off x="6443663" y="3976688"/>
            <a:ext cx="85725" cy="85725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458" name="Shape 458"/>
          <p:cNvSpPr>
            <a:spLocks noChangeArrowheads="1"/>
          </p:cNvSpPr>
          <p:nvPr/>
        </p:nvSpPr>
        <p:spPr bwMode="auto">
          <a:xfrm>
            <a:off x="3033713" y="1982788"/>
            <a:ext cx="85725" cy="85725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459" name="Shape 459"/>
          <p:cNvSpPr>
            <a:spLocks noChangeArrowheads="1"/>
          </p:cNvSpPr>
          <p:nvPr/>
        </p:nvSpPr>
        <p:spPr bwMode="auto">
          <a:xfrm>
            <a:off x="117475" y="4106863"/>
            <a:ext cx="87313" cy="85725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5" name="Shape 451"/>
          <p:cNvSpPr>
            <a:spLocks noChangeArrowheads="1"/>
          </p:cNvSpPr>
          <p:nvPr/>
        </p:nvSpPr>
        <p:spPr bwMode="auto">
          <a:xfrm>
            <a:off x="0" y="-1612900"/>
            <a:ext cx="9144000" cy="9144000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6350">
            <a:solidFill>
              <a:srgbClr val="DCDEE0">
                <a:alpha val="23921"/>
              </a:srgb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6" name="Shape 450"/>
          <p:cNvSpPr>
            <a:spLocks noChangeArrowheads="1"/>
          </p:cNvSpPr>
          <p:nvPr/>
        </p:nvSpPr>
        <p:spPr bwMode="auto">
          <a:xfrm>
            <a:off x="1611313" y="-1588"/>
            <a:ext cx="5921375" cy="5921376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3175">
            <a:solidFill>
              <a:srgbClr val="FFFFFF">
                <a:alpha val="49019"/>
              </a:srgb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7" name="Shape 449"/>
          <p:cNvSpPr>
            <a:spLocks noChangeArrowheads="1"/>
          </p:cNvSpPr>
          <p:nvPr/>
        </p:nvSpPr>
        <p:spPr bwMode="auto">
          <a:xfrm>
            <a:off x="2376488" y="752475"/>
            <a:ext cx="4375150" cy="4376738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6350">
            <a:solidFill>
              <a:srgbClr val="FFFFFF">
                <a:alpha val="65097"/>
              </a:srgb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8" name="Shape 78">
            <a:extLst>
              <a:ext uri="{FF2B5EF4-FFF2-40B4-BE49-F238E27FC236}">
                <a16:creationId xmlns:a16="http://schemas.microsoft.com/office/drawing/2014/main" id="{0E52B45D-FE77-4A60-9DC4-E6C753053755}"/>
              </a:ext>
            </a:extLst>
          </p:cNvPr>
          <p:cNvSpPr/>
          <p:nvPr/>
        </p:nvSpPr>
        <p:spPr bwMode="auto">
          <a:xfrm>
            <a:off x="3396709" y="276909"/>
            <a:ext cx="2245808" cy="7451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19050" tIns="19050" rIns="19050" bIns="19050" anchor="ctr">
            <a:spAutoFit/>
          </a:bodyPr>
          <a:lstStyle/>
          <a:p>
            <a:pPr defTabSz="309245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TW" altLang="en-US" sz="5740" kern="0" cap="all" dirty="0">
                <a:solidFill>
                  <a:srgbClr val="FFFFFF"/>
                </a:solidFill>
                <a:latin typeface="Impact" pitchFamily="34" charset="0"/>
                <a:ea typeface="헤드라인A"/>
                <a:cs typeface="헤드라인A"/>
              </a:rPr>
              <a:t>占星師</a:t>
            </a:r>
            <a:endParaRPr sz="5740" kern="0" cap="all" dirty="0">
              <a:solidFill>
                <a:srgbClr val="FFFFFF"/>
              </a:solidFill>
              <a:latin typeface="Impact" pitchFamily="34" charset="0"/>
              <a:ea typeface="헤드라인A"/>
              <a:cs typeface="헤드라인A"/>
            </a:endParaRPr>
          </a:p>
        </p:txBody>
      </p:sp>
      <p:sp>
        <p:nvSpPr>
          <p:cNvPr id="19" name="Shape 427">
            <a:extLst>
              <a:ext uri="{FF2B5EF4-FFF2-40B4-BE49-F238E27FC236}">
                <a16:creationId xmlns:a16="http://schemas.microsoft.com/office/drawing/2014/main" id="{38E5C3C2-D21E-4696-A376-7EBDD8F0BD9D}"/>
              </a:ext>
            </a:extLst>
          </p:cNvPr>
          <p:cNvSpPr/>
          <p:nvPr/>
        </p:nvSpPr>
        <p:spPr bwMode="auto">
          <a:xfrm>
            <a:off x="679451" y="1523734"/>
            <a:ext cx="1016000" cy="594778"/>
          </a:xfrm>
          <a:prstGeom prst="rect">
            <a:avLst/>
          </a:prstGeom>
          <a:ln w="12700">
            <a:miter lim="400000"/>
          </a:ln>
        </p:spPr>
        <p:txBody>
          <a:bodyPr lIns="17145" rIns="17145">
            <a:spAutoFit/>
          </a:bodyPr>
          <a:lstStyle>
            <a:lvl1pPr algn="r" defTabSz="914400">
              <a:lnSpc>
                <a:spcPct val="130000"/>
              </a:lnSpc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lang="zh-TW" altLang="en-US" sz="2800" kern="0" dirty="0">
                <a:solidFill>
                  <a:schemeClr val="bg1"/>
                </a:solidFill>
              </a:rPr>
              <a:t>註冊</a:t>
            </a:r>
            <a:endParaRPr sz="2800" kern="0" dirty="0">
              <a:solidFill>
                <a:schemeClr val="bg1"/>
              </a:solidFill>
            </a:endParaRPr>
          </a:p>
        </p:txBody>
      </p:sp>
      <p:sp>
        <p:nvSpPr>
          <p:cNvPr id="20" name="Shape 427">
            <a:extLst>
              <a:ext uri="{FF2B5EF4-FFF2-40B4-BE49-F238E27FC236}">
                <a16:creationId xmlns:a16="http://schemas.microsoft.com/office/drawing/2014/main" id="{D09CE710-2931-4B18-95A8-371423D6A334}"/>
              </a:ext>
            </a:extLst>
          </p:cNvPr>
          <p:cNvSpPr/>
          <p:nvPr/>
        </p:nvSpPr>
        <p:spPr bwMode="auto">
          <a:xfrm>
            <a:off x="6666525" y="3895199"/>
            <a:ext cx="1852977" cy="594778"/>
          </a:xfrm>
          <a:prstGeom prst="rect">
            <a:avLst/>
          </a:prstGeom>
          <a:ln w="12700">
            <a:miter lim="400000"/>
          </a:ln>
        </p:spPr>
        <p:txBody>
          <a:bodyPr wrap="square" lIns="17145" rIns="17145">
            <a:spAutoFit/>
          </a:bodyPr>
          <a:lstStyle>
            <a:lvl1pPr algn="r" defTabSz="914400">
              <a:lnSpc>
                <a:spcPct val="130000"/>
              </a:lnSpc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lang="zh-TW" altLang="en-US" sz="2800" kern="0" dirty="0">
                <a:solidFill>
                  <a:schemeClr val="bg1"/>
                </a:solidFill>
              </a:rPr>
              <a:t>行程行事曆</a:t>
            </a:r>
            <a:endParaRPr sz="2800" kern="0" dirty="0">
              <a:solidFill>
                <a:schemeClr val="bg1"/>
              </a:solidFill>
            </a:endParaRPr>
          </a:p>
        </p:txBody>
      </p:sp>
      <p:sp>
        <p:nvSpPr>
          <p:cNvPr id="21" name="Shape 427">
            <a:extLst>
              <a:ext uri="{FF2B5EF4-FFF2-40B4-BE49-F238E27FC236}">
                <a16:creationId xmlns:a16="http://schemas.microsoft.com/office/drawing/2014/main" id="{D5EF7644-6230-4DB4-94F9-C488B1D9DAE0}"/>
              </a:ext>
            </a:extLst>
          </p:cNvPr>
          <p:cNvSpPr/>
          <p:nvPr/>
        </p:nvSpPr>
        <p:spPr bwMode="auto">
          <a:xfrm>
            <a:off x="7416443" y="1633537"/>
            <a:ext cx="1555749" cy="594778"/>
          </a:xfrm>
          <a:prstGeom prst="rect">
            <a:avLst/>
          </a:prstGeom>
          <a:ln w="12700">
            <a:miter lim="400000"/>
          </a:ln>
        </p:spPr>
        <p:txBody>
          <a:bodyPr wrap="square" lIns="17145" rIns="17145">
            <a:spAutoFit/>
          </a:bodyPr>
          <a:lstStyle>
            <a:lvl1pPr algn="r" defTabSz="914400">
              <a:lnSpc>
                <a:spcPct val="130000"/>
              </a:lnSpc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lang="zh-TW" altLang="en-US" sz="2800" kern="0" dirty="0">
                <a:solidFill>
                  <a:schemeClr val="bg1"/>
                </a:solidFill>
              </a:rPr>
              <a:t>占卜服務</a:t>
            </a:r>
            <a:endParaRPr sz="2800" kern="0" dirty="0">
              <a:solidFill>
                <a:schemeClr val="bg1"/>
              </a:solidFill>
            </a:endParaRPr>
          </a:p>
        </p:txBody>
      </p:sp>
      <p:sp>
        <p:nvSpPr>
          <p:cNvPr id="22" name="Shape 427">
            <a:extLst>
              <a:ext uri="{FF2B5EF4-FFF2-40B4-BE49-F238E27FC236}">
                <a16:creationId xmlns:a16="http://schemas.microsoft.com/office/drawing/2014/main" id="{6AA7A569-FDAA-4701-8D92-1CC91C8941D1}"/>
              </a:ext>
            </a:extLst>
          </p:cNvPr>
          <p:cNvSpPr/>
          <p:nvPr/>
        </p:nvSpPr>
        <p:spPr bwMode="auto">
          <a:xfrm>
            <a:off x="1161256" y="3424772"/>
            <a:ext cx="1872457" cy="594778"/>
          </a:xfrm>
          <a:prstGeom prst="rect">
            <a:avLst/>
          </a:prstGeom>
          <a:ln w="12700">
            <a:miter lim="400000"/>
          </a:ln>
        </p:spPr>
        <p:txBody>
          <a:bodyPr wrap="square" lIns="17145" rIns="17145">
            <a:spAutoFit/>
          </a:bodyPr>
          <a:lstStyle>
            <a:lvl1pPr algn="r" defTabSz="914400">
              <a:lnSpc>
                <a:spcPct val="130000"/>
              </a:lnSpc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lang="zh-TW" altLang="en-US" sz="2800" kern="0" dirty="0">
                <a:solidFill>
                  <a:schemeClr val="bg1"/>
                </a:solidFill>
              </a:rPr>
              <a:t>周運勢預測</a:t>
            </a:r>
            <a:endParaRPr sz="2800" kern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23" dur="15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6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35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6" presetClass="emph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47" dur="15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5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5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2" presetClass="entr" presetSubtype="0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5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2" presetClass="entr" presetSubtype="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6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2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6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</TotalTime>
  <Pages>0</Pages>
  <Words>185</Words>
  <Characters>0</Characters>
  <Application>Microsoft Office PowerPoint</Application>
  <DocSecurity>0</DocSecurity>
  <PresentationFormat>如螢幕大小 (16:9)</PresentationFormat>
  <Lines>0</Lines>
  <Paragraphs>71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3" baseType="lpstr">
      <vt:lpstr>Helvetica Light</vt:lpstr>
      <vt:lpstr>Helvetica Neue</vt:lpstr>
      <vt:lpstr>Microsoft YaHei</vt:lpstr>
      <vt:lpstr>Microsoft YaHei</vt:lpstr>
      <vt:lpstr>微軟正黑體</vt:lpstr>
      <vt:lpstr>헤드라인A</vt:lpstr>
      <vt:lpstr>Arial</vt:lpstr>
      <vt:lpstr>Calibri</vt:lpstr>
      <vt:lpstr>Impact</vt:lpstr>
      <vt:lpstr>White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http://www.ypppt.com/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keywords>http:/www.ypppt.com</cp:keywords>
  <dc:description>http://www.ypppt.com/</dc:description>
  <cp:lastModifiedBy>user</cp:lastModifiedBy>
  <cp:revision>536</cp:revision>
  <dcterms:created xsi:type="dcterms:W3CDTF">2016-05-11T06:37:27Z</dcterms:created>
  <dcterms:modified xsi:type="dcterms:W3CDTF">2022-08-15T08:02:38Z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