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CE6B3-52A6-49A9-8198-FDA842419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2D5576-9C28-4B8C-9931-E5604B47D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7E11E1-EFEA-4BF5-B58B-CD21D174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E1DE-83C0-4D93-A69D-529110503E3C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800491-95D3-40C2-93C1-8918B21F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8C09-CB6A-4B0A-8B35-BF4DAEB0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4761-9C5F-4E0F-899E-649B28FAF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05B37-4B28-44F6-85DB-4168E71F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EF0E63-87DA-4A4D-A3EA-B7C42013D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944C88-A0D7-414C-A487-B3087B29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E1DE-83C0-4D93-A69D-529110503E3C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7FECC7-D0BB-4123-9F2A-CC6A2B0A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481222-A0A4-4122-AD85-063D53E9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4761-9C5F-4E0F-899E-649B28FAF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4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6204EF-55A1-4D99-ACFB-DEBCB39D9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BF0A1-68BF-429B-A261-5C4DB18D8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9813B-538C-42A6-A23C-0451B2F5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E1DE-83C0-4D93-A69D-529110503E3C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5A0121-FCA6-41E6-B2B8-92F4AE80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776849-7808-41DA-92D4-A4C93245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4761-9C5F-4E0F-899E-649B28FAF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87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FFBF8-FB00-4FD5-A177-F3FCB32A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79328C-EAE4-4BA1-AD09-9946C05F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074C36-9423-4867-90EE-D08146A0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E1DE-83C0-4D93-A69D-529110503E3C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2B818-1AB6-4A03-BF57-5EF76B3F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8123E5-7A58-4476-A20E-12284916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4761-9C5F-4E0F-899E-649B28FAF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7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CADDD-9C57-451D-8CF3-1AA3F51B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02E46-AF24-4C20-BA07-13D8394A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592E26-835C-44C0-8D43-84BD6DF4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E1DE-83C0-4D93-A69D-529110503E3C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05C68D-3891-4BC2-B7B0-8E5CBF2A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50AA5A-56DA-4AC0-A947-6C7D56BA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4761-9C5F-4E0F-899E-649B28FAF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32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AD39A-63F1-4578-899E-2E7741B7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3FB9F-169A-43E5-923D-B72DE4DD7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0552DC-B908-4D9E-8558-CDDBC6713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67A40A-8A18-4A1C-BD6C-0FB66BCE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E1DE-83C0-4D93-A69D-529110503E3C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73B9E3-5C8A-46D0-A33F-7CDE385A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882162-3CA9-456E-BBE1-1C0B056E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4761-9C5F-4E0F-899E-649B28FAF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30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979E8-2A90-43C7-97AD-56AEBE4B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32232B-23E5-437F-9596-B9898240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F3FCAB-0C61-4E02-8938-E2A2A4DB3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4DBA86-C1D8-4021-91AC-03906E959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7A36CD-FA5C-4A29-9723-0FE1D7F10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EAACCE4-04EE-429E-B7E1-FF769966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E1DE-83C0-4D93-A69D-529110503E3C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6D12DB-4547-4A73-BC0B-C130FC8B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AA2C21-D732-48AB-8179-7DA63748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4761-9C5F-4E0F-899E-649B28FAF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6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B273D-CF77-4390-B8FB-DC1D930B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F180E1-C74A-47F6-B84E-D1F6A423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E1DE-83C0-4D93-A69D-529110503E3C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622CC5-33F1-4965-8466-6266A607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40E7D6-7214-4D4E-A511-8E22FD6D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4761-9C5F-4E0F-899E-649B28FAF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25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8BF258-62BB-4B32-AFD2-626E66ED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E1DE-83C0-4D93-A69D-529110503E3C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187138-0820-4EF7-9791-BC6C23B7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7EBEB5-EFF2-4D1B-85AD-B2FAE04E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4761-9C5F-4E0F-899E-649B28FAF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28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861E5-6EA2-469C-8E83-EECCF724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0CA42-E4B0-4D7E-8F62-1AC49896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7B4E9B-89B0-4F46-9CCF-353DC7E84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06817A-992D-4DF3-A5F6-C1960E05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E1DE-83C0-4D93-A69D-529110503E3C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0E6658-F3D1-4F72-8B8A-4412FADE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4B46F0-9D5E-4040-B949-3605E67C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4761-9C5F-4E0F-899E-649B28FAF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06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780A1-CC2F-4568-99D7-33F3544C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237061-D17C-4757-B2AF-2BFD342A3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32AAB0-4434-4165-AA31-177D5AD51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F5264F-0A23-4B5B-9AF8-5B9F2A6A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E1DE-83C0-4D93-A69D-529110503E3C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266996-26E4-4335-A605-DBB83744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6C2B4F-7C91-4A6A-8583-17F3711D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4761-9C5F-4E0F-899E-649B28FAF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16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091C3C-C367-44DC-9F63-7759239D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DBD892-A911-478D-83F9-1B53D96D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EE1C13-BD2E-493B-84E2-40D4F7C39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3E1DE-83C0-4D93-A69D-529110503E3C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5C55A3-9EDF-4317-88AD-89E9F9F35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8B68E3-0739-4CA5-B047-3AB9D055C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4761-9C5F-4E0F-899E-649B28FAF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74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>
            <a:extLst>
              <a:ext uri="{FF2B5EF4-FFF2-40B4-BE49-F238E27FC236}">
                <a16:creationId xmlns:a16="http://schemas.microsoft.com/office/drawing/2014/main" id="{9B85E683-3540-4F1C-8483-E6A55579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77" y="2736154"/>
            <a:ext cx="2905530" cy="190526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8A75682-016E-44D6-8765-607F7ED83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40" y="1095049"/>
            <a:ext cx="2905530" cy="23339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C1C3793-34CD-4E7F-8A80-A714DA0C2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553" y="1095049"/>
            <a:ext cx="2848373" cy="187668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E544C89-23C0-442B-A044-BBE82281D309}"/>
              </a:ext>
            </a:extLst>
          </p:cNvPr>
          <p:cNvSpPr txBox="1"/>
          <p:nvPr/>
        </p:nvSpPr>
        <p:spPr>
          <a:xfrm>
            <a:off x="5374948" y="7257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麻瓜資料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D9894CB-0DBA-4A3B-B251-20DC9CA166FE}"/>
              </a:ext>
            </a:extLst>
          </p:cNvPr>
          <p:cNvSpPr txBox="1"/>
          <p:nvPr/>
        </p:nvSpPr>
        <p:spPr>
          <a:xfrm>
            <a:off x="8742400" y="7257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麻瓜星盤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11F692-A725-429E-97BB-CC5C84F1AAC0}"/>
              </a:ext>
            </a:extLst>
          </p:cNvPr>
          <p:cNvSpPr txBox="1"/>
          <p:nvPr/>
        </p:nvSpPr>
        <p:spPr>
          <a:xfrm>
            <a:off x="2014375" y="23843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預約資料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7C79427-858C-4D19-8370-5D9B767EE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700" y="4384881"/>
            <a:ext cx="2915057" cy="165758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0F66F883-571F-453C-8265-78473ED1E15A}"/>
              </a:ext>
            </a:extLst>
          </p:cNvPr>
          <p:cNvSpPr txBox="1"/>
          <p:nvPr/>
        </p:nvSpPr>
        <p:spPr>
          <a:xfrm>
            <a:off x="5255991" y="35169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占星師資料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E97E4D-0A45-4579-AFC1-871EF1795166}"/>
              </a:ext>
            </a:extLst>
          </p:cNvPr>
          <p:cNvSpPr txBox="1"/>
          <p:nvPr/>
        </p:nvSpPr>
        <p:spPr>
          <a:xfrm>
            <a:off x="9194232" y="40155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暫存星盤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2171C7F-CACE-4C36-A548-ADAAC13BA111}"/>
              </a:ext>
            </a:extLst>
          </p:cNvPr>
          <p:cNvCxnSpPr/>
          <p:nvPr/>
        </p:nvCxnSpPr>
        <p:spPr>
          <a:xfrm flipH="1">
            <a:off x="3429000" y="1652954"/>
            <a:ext cx="1151792" cy="1626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989CA06-6DDD-44C3-9F80-7912519A78E7}"/>
              </a:ext>
            </a:extLst>
          </p:cNvPr>
          <p:cNvCxnSpPr>
            <a:cxnSpLocks/>
          </p:cNvCxnSpPr>
          <p:nvPr/>
        </p:nvCxnSpPr>
        <p:spPr>
          <a:xfrm>
            <a:off x="6920117" y="1652954"/>
            <a:ext cx="1116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E7078E02-6346-4097-A210-F2D7D1F76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758" y="4015549"/>
            <a:ext cx="2857899" cy="2581635"/>
          </a:xfrm>
          <a:prstGeom prst="rect">
            <a:avLst/>
          </a:prstGeom>
        </p:spPr>
      </p:pic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6911DFD-8B07-41B4-A6C6-FA160DD7E286}"/>
              </a:ext>
            </a:extLst>
          </p:cNvPr>
          <p:cNvCxnSpPr>
            <a:cxnSpLocks/>
          </p:cNvCxnSpPr>
          <p:nvPr/>
        </p:nvCxnSpPr>
        <p:spPr>
          <a:xfrm flipH="1" flipV="1">
            <a:off x="3469641" y="3516933"/>
            <a:ext cx="1074117" cy="863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2022-08-15T06:05:51Z</dcterms:created>
  <dcterms:modified xsi:type="dcterms:W3CDTF">2022-08-15T07:15:22Z</dcterms:modified>
</cp:coreProperties>
</file>