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257" r:id="rId5"/>
    <p:sldId id="258" r:id="rId6"/>
    <p:sldId id="264" r:id="rId7"/>
    <p:sldId id="280" r:id="rId8"/>
    <p:sldId id="281" r:id="rId9"/>
    <p:sldId id="282" r:id="rId10"/>
    <p:sldId id="265" r:id="rId11"/>
    <p:sldId id="266" r:id="rId12"/>
    <p:sldId id="283" r:id="rId13"/>
    <p:sldId id="284" r:id="rId14"/>
    <p:sldId id="267" r:id="rId15"/>
    <p:sldId id="272" r:id="rId16"/>
    <p:sldId id="273" r:id="rId17"/>
    <p:sldId id="286" r:id="rId18"/>
    <p:sldId id="287" r:id="rId19"/>
    <p:sldId id="274" r:id="rId20"/>
    <p:sldId id="285" r:id="rId21"/>
    <p:sldId id="288" r:id="rId22"/>
    <p:sldId id="289" r:id="rId23"/>
    <p:sldId id="277" r:id="rId24"/>
    <p:sldId id="275" r:id="rId25"/>
    <p:sldId id="276" r:id="rId26"/>
    <p:sldId id="278" r:id="rId27"/>
    <p:sldId id="279" r:id="rId28"/>
  </p:sldIdLst>
  <p:sldSz cx="9144000" cy="5143500" type="screen16x9"/>
  <p:notesSz cx="6858000" cy="9144000"/>
  <p:defaultTextStyle>
    <a:defPPr>
      <a:defRPr lang="zh-CN"/>
    </a:defPPr>
    <a:lvl1pPr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1pPr>
    <a:lvl2pPr marL="457200" indent="-371475"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2pPr>
    <a:lvl3pPr marL="914400" indent="-742950"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3pPr>
    <a:lvl4pPr marL="1371600" indent="-1114425"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4pPr>
    <a:lvl5pPr marL="1828800" indent="-1485900" algn="l" defTabSz="309880" rtl="0" fontAlgn="base">
      <a:spcBef>
        <a:spcPct val="0"/>
      </a:spcBef>
      <a:spcAft>
        <a:spcPct val="0"/>
      </a:spcAft>
      <a:buFont typeface="Arial" panose="020B0604020202020204" pitchFamily="34" charset="0"/>
      <a:defRPr kern="1200">
        <a:solidFill>
          <a:schemeClr val="tx1"/>
        </a:solidFill>
        <a:latin typeface="Helvetica Light"/>
        <a:ea typeface="Helvetica Light"/>
        <a:cs typeface="Helvetica Light"/>
        <a:sym typeface="Helvetica Light"/>
      </a:defRPr>
    </a:lvl5pPr>
    <a:lvl6pPr marL="2286000" algn="l" defTabSz="914400" rtl="0" eaLnBrk="1" latinLnBrk="0" hangingPunct="1">
      <a:defRPr kern="1200">
        <a:solidFill>
          <a:schemeClr val="tx1"/>
        </a:solidFill>
        <a:latin typeface="Helvetica Light"/>
        <a:ea typeface="Helvetica Light"/>
        <a:cs typeface="Helvetica Light"/>
        <a:sym typeface="Helvetica Light"/>
      </a:defRPr>
    </a:lvl6pPr>
    <a:lvl7pPr marL="2743200" algn="l" defTabSz="914400" rtl="0" eaLnBrk="1" latinLnBrk="0" hangingPunct="1">
      <a:defRPr kern="1200">
        <a:solidFill>
          <a:schemeClr val="tx1"/>
        </a:solidFill>
        <a:latin typeface="Helvetica Light"/>
        <a:ea typeface="Helvetica Light"/>
        <a:cs typeface="Helvetica Light"/>
        <a:sym typeface="Helvetica Light"/>
      </a:defRPr>
    </a:lvl7pPr>
    <a:lvl8pPr marL="3200400" algn="l" defTabSz="914400" rtl="0" eaLnBrk="1" latinLnBrk="0" hangingPunct="1">
      <a:defRPr kern="1200">
        <a:solidFill>
          <a:schemeClr val="tx1"/>
        </a:solidFill>
        <a:latin typeface="Helvetica Light"/>
        <a:ea typeface="Helvetica Light"/>
        <a:cs typeface="Helvetica Light"/>
        <a:sym typeface="Helvetica Light"/>
      </a:defRPr>
    </a:lvl8pPr>
    <a:lvl9pPr marL="3657600" algn="l" defTabSz="914400" rtl="0" eaLnBrk="1" latinLnBrk="0" hangingPunct="1">
      <a:defRPr kern="1200">
        <a:solidFill>
          <a:schemeClr val="tx1"/>
        </a:solidFill>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8" autoAdjust="0"/>
    <p:restoredTop sz="94660" autoAdjust="0"/>
  </p:normalViewPr>
  <p:slideViewPr>
    <p:cSldViewPr snapToGrid="0">
      <p:cViewPr>
        <p:scale>
          <a:sx n="100" d="100"/>
          <a:sy n="100" d="100"/>
        </p:scale>
        <p:origin x="-1176" y="-294"/>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Shape 49"/>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50"/>
          <p:cNvSpPr>
            <a:spLocks noGrp="1" noChangeArrowheads="1"/>
          </p:cNvSpPr>
          <p:nvPr>
            <p:ph type="body" sz="quarter" idx="9"/>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zh-CN" altLang="zh-CN" smtClean="0">
              <a:sym typeface="Helvetica Neue"/>
            </a:endParaRPr>
          </a:p>
        </p:txBody>
      </p:sp>
    </p:spTree>
  </p:cSld>
  <p:clrMap bg1="lt1" tx1="dk1" bg2="lt2" tx2="dk2" accent1="accent1" accent2="accent2" accent3="accent3" accent4="accent4" accent5="accent5" accent6="accent6" hlink="hlink" folHlink="folHlink"/>
  <p:notesStyle>
    <a:lvl1pPr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1pPr>
    <a:lvl2pPr marL="742950" indent="-28575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2pPr>
    <a:lvl3pPr marL="11430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3pPr>
    <a:lvl4pPr marL="16002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4pPr>
    <a:lvl5pPr marL="20574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5pPr>
    <a:lvl6pPr indent="428625" defTabSz="171450">
      <a:lnSpc>
        <a:spcPct val="118000"/>
      </a:lnSpc>
      <a:defRPr sz="825">
        <a:latin typeface="Helvetica Neue"/>
        <a:ea typeface="Helvetica Neue"/>
        <a:cs typeface="Helvetica Neue"/>
        <a:sym typeface="Helvetica Neue"/>
      </a:defRPr>
    </a:lvl6pPr>
    <a:lvl7pPr indent="514350" defTabSz="171450">
      <a:lnSpc>
        <a:spcPct val="118000"/>
      </a:lnSpc>
      <a:defRPr sz="825">
        <a:latin typeface="Helvetica Neue"/>
        <a:ea typeface="Helvetica Neue"/>
        <a:cs typeface="Helvetica Neue"/>
        <a:sym typeface="Helvetica Neue"/>
      </a:defRPr>
    </a:lvl7pPr>
    <a:lvl8pPr indent="600075" defTabSz="171450">
      <a:lnSpc>
        <a:spcPct val="118000"/>
      </a:lnSpc>
      <a:defRPr sz="825">
        <a:latin typeface="Helvetica Neue"/>
        <a:ea typeface="Helvetica Neue"/>
        <a:cs typeface="Helvetica Neue"/>
        <a:sym typeface="Helvetica Neue"/>
      </a:defRPr>
    </a:lvl8pPr>
    <a:lvl9pPr indent="685800" defTabSz="171450">
      <a:lnSpc>
        <a:spcPct val="118000"/>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拷贝 1">
    <p:bg bwMode="auto">
      <p:bgPr>
        <a:solidFill>
          <a:srgbClr val="F2F2F2"/>
        </a:solidFill>
        <a:effectLst/>
      </p:bgPr>
    </p:bg>
    <p:spTree>
      <p:nvGrpSpPr>
        <p:cNvPr id="1" name=""/>
        <p:cNvGrpSpPr/>
        <p:nvPr/>
      </p:nvGrpSpPr>
      <p:grpSpPr>
        <a:xfrm>
          <a:off x="0" y="0"/>
          <a:ext cx="0" cy="0"/>
          <a:chOff x="0" y="0"/>
          <a:chExt cx="0" cy="0"/>
        </a:xfrm>
      </p:grpSpPr>
      <p:pic>
        <p:nvPicPr>
          <p:cNvPr id="2" name="3.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8"/>
          <p:cNvSpPr/>
          <p:nvPr/>
        </p:nvSpPr>
        <p:spPr>
          <a:xfrm>
            <a:off x="2114550" y="411163"/>
            <a:ext cx="4478338" cy="519112"/>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sz="2775" kern="0">
                <a:solidFill>
                  <a:srgbClr val="FFFFFF"/>
                </a:solidFill>
                <a:latin typeface="Arial" panose="020B0604020202020204"/>
                <a:ea typeface="Arial" panose="020B0604020202020204"/>
                <a:cs typeface="Arial" panose="020B0604020202020204"/>
                <a:sym typeface="Arial" panose="020B0604020202020204"/>
              </a:rPr>
              <a:t>Please Add Your </a:t>
            </a:r>
            <a:r>
              <a:rPr sz="2775" b="1" kern="0">
                <a:solidFill>
                  <a:srgbClr val="FFFFFF"/>
                </a:solidFill>
                <a:latin typeface="Arial" panose="020B0604020202020204"/>
                <a:ea typeface="Arial" panose="020B0604020202020204"/>
                <a:cs typeface="Arial" panose="020B0604020202020204"/>
                <a:sym typeface="Arial" panose="020B0604020202020204"/>
              </a:rPr>
              <a:t>Title Here</a:t>
            </a:r>
            <a:endParaRPr sz="2775"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 name="Shape 9"/>
          <p:cNvSpPr/>
          <p:nvPr/>
        </p:nvSpPr>
        <p:spPr>
          <a:xfrm>
            <a:off x="3495675" y="901700"/>
            <a:ext cx="1490663" cy="242888"/>
          </a:xfrm>
          <a:prstGeom prst="rect">
            <a:avLst/>
          </a:prstGeom>
          <a:ln w="12700">
            <a:miter lim="400000"/>
          </a:ln>
        </p:spPr>
        <p:txBody>
          <a:bodyPr wrap="none" lIns="45720" rIns="45720">
            <a:spAutoFit/>
          </a:bodyPr>
          <a:lstStyle>
            <a:lvl1pPr algn="l" defTabSz="914400">
              <a:defRPr sz="26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975" kern="0">
                <a:solidFill>
                  <a:srgbClr val="000000"/>
                </a:solidFill>
              </a:rPr>
              <a:t>please add your title here</a:t>
            </a:r>
            <a:endParaRPr sz="975" kern="0">
              <a:solidFill>
                <a:srgbClr val="000000"/>
              </a:solidFill>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3" name="Shape 33"/>
          <p:cNvSpPr>
            <a:spLocks noGrp="1"/>
          </p:cNvSpPr>
          <p:nvPr>
            <p:ph type="title" hasCustomPrompt="1"/>
          </p:nvPr>
        </p:nvSpPr>
        <p:spPr>
          <a:xfrm>
            <a:off x="619125" y="414338"/>
            <a:ext cx="3833813" cy="2105025"/>
          </a:xfrm>
          <a:prstGeom prst="rect">
            <a:avLst/>
          </a:prstGeom>
        </p:spPr>
        <p:txBody>
          <a:bodyPr anchor="b"/>
          <a:lstStyle>
            <a:lvl1pPr>
              <a:defRPr sz="3150"/>
            </a:lvl1pPr>
          </a:lstStyle>
          <a:p>
            <a:pPr lvl="0"/>
            <a:r>
              <a:t>标题文本</a:t>
            </a:r>
          </a:p>
        </p:txBody>
      </p:sp>
      <p:sp>
        <p:nvSpPr>
          <p:cNvPr id="34" name="Shape 34"/>
          <p:cNvSpPr>
            <a:spLocks noGrp="1"/>
          </p:cNvSpPr>
          <p:nvPr>
            <p:ph type="body" idx="1" hasCustomPrompt="1"/>
          </p:nvPr>
        </p:nvSpPr>
        <p:spPr>
          <a:xfrm>
            <a:off x="619125" y="2566988"/>
            <a:ext cx="3833813" cy="2162175"/>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36" name="Shape 36"/>
          <p:cNvSpPr>
            <a:spLocks noGrp="1"/>
          </p:cNvSpPr>
          <p:nvPr>
            <p:ph type="title" hasCustomPrompt="1"/>
          </p:nvPr>
        </p:nvSpPr>
        <p:spPr>
          <a:prstGeom prst="rect">
            <a:avLst/>
          </a:prstGeom>
        </p:spPr>
        <p:txBody>
          <a:bodyPr/>
          <a:lstStyle/>
          <a:p>
            <a:pPr lvl="0"/>
            <a:r>
              <a:t>标题文本</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38" name="Shape 38"/>
          <p:cNvSpPr>
            <a:spLocks noGrp="1"/>
          </p:cNvSpPr>
          <p:nvPr>
            <p:ph type="title" hasCustomPrompt="1"/>
          </p:nvPr>
        </p:nvSpPr>
        <p:spPr>
          <a:prstGeom prst="rect">
            <a:avLst/>
          </a:prstGeom>
        </p:spPr>
        <p:txBody>
          <a:bodyPr/>
          <a:lstStyle/>
          <a:p>
            <a:pPr lvl="0"/>
            <a:r>
              <a:t>标题文本</a:t>
            </a:r>
          </a:p>
        </p:txBody>
      </p:sp>
      <p:sp>
        <p:nvSpPr>
          <p:cNvPr id="39" name="Shape 39"/>
          <p:cNvSpPr>
            <a:spLocks noGrp="1"/>
          </p:cNvSpPr>
          <p:nvPr>
            <p:ph type="body" idx="1" hasCustomPrompt="1"/>
          </p:nvPr>
        </p:nvSpPr>
        <p:spPr>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41" name="Shape 41"/>
          <p:cNvSpPr>
            <a:spLocks noGrp="1"/>
          </p:cNvSpPr>
          <p:nvPr>
            <p:ph type="title" hasCustomPrompt="1"/>
          </p:nvPr>
        </p:nvSpPr>
        <p:spPr>
          <a:prstGeom prst="rect">
            <a:avLst/>
          </a:prstGeom>
        </p:spPr>
        <p:txBody>
          <a:bodyPr/>
          <a:lstStyle/>
          <a:p>
            <a:pPr lvl="0"/>
            <a:r>
              <a:t>标题文本</a:t>
            </a:r>
          </a:p>
        </p:txBody>
      </p:sp>
      <p:sp>
        <p:nvSpPr>
          <p:cNvPr id="42" name="Shape 42"/>
          <p:cNvSpPr>
            <a:spLocks noGrp="1"/>
          </p:cNvSpPr>
          <p:nvPr>
            <p:ph type="body" idx="1" hasCustomPrompt="1"/>
          </p:nvPr>
        </p:nvSpPr>
        <p:spPr>
          <a:xfrm>
            <a:off x="633413" y="1214437"/>
            <a:ext cx="3752850" cy="3452813"/>
          </a:xfrm>
          <a:prstGeom prst="rect">
            <a:avLst/>
          </a:prstGeom>
        </p:spPr>
        <p:txBody>
          <a:bodyPr/>
          <a:lstStyle>
            <a:lvl1pPr marL="209550" indent="-209550">
              <a:spcBef>
                <a:spcPts val="1690"/>
              </a:spcBef>
              <a:defRPr sz="1690"/>
            </a:lvl1pPr>
            <a:lvl2pPr marL="419100" indent="-209550">
              <a:spcBef>
                <a:spcPts val="1690"/>
              </a:spcBef>
              <a:defRPr sz="1690"/>
            </a:lvl2pPr>
            <a:lvl3pPr marL="628650" indent="-209550">
              <a:spcBef>
                <a:spcPts val="1690"/>
              </a:spcBef>
              <a:defRPr sz="1690"/>
            </a:lvl3pPr>
            <a:lvl4pPr marL="838200" indent="-209550">
              <a:spcBef>
                <a:spcPts val="1690"/>
              </a:spcBef>
              <a:defRPr sz="1690"/>
            </a:lvl4pPr>
            <a:lvl5pPr marL="1047750" indent="-209550">
              <a:spcBef>
                <a:spcPts val="1690"/>
              </a:spcBef>
              <a:defRPr sz="169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44" name="Shape 44"/>
          <p:cNvSpPr>
            <a:spLocks noGrp="1"/>
          </p:cNvSpPr>
          <p:nvPr>
            <p:ph type="body" idx="1" hasCustomPrompt="1"/>
          </p:nvPr>
        </p:nvSpPr>
        <p:spPr>
          <a:xfrm>
            <a:off x="633413" y="666750"/>
            <a:ext cx="7877175" cy="3805238"/>
          </a:xfrm>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副标题 拷贝 2">
    <p:bg bwMode="auto">
      <p:bgPr>
        <a:solidFill>
          <a:srgbClr val="F2F2F2"/>
        </a:solidFill>
        <a:effectLst/>
      </p:bgPr>
    </p:bg>
    <p:spTree>
      <p:nvGrpSpPr>
        <p:cNvPr id="1" name=""/>
        <p:cNvGrpSpPr/>
        <p:nvPr/>
      </p:nvGrpSpPr>
      <p:grpSpPr>
        <a:xfrm>
          <a:off x="0" y="0"/>
          <a:ext cx="0" cy="0"/>
          <a:chOff x="0" y="0"/>
          <a:chExt cx="0" cy="0"/>
        </a:xfrm>
      </p:grpSpPr>
      <p:pic>
        <p:nvPicPr>
          <p:cNvPr id="2" name="1.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副标题 拷贝 3">
    <p:bg bwMode="auto">
      <p:bgPr>
        <a:solidFill>
          <a:srgbClr val="F2F2F2"/>
        </a:solidFill>
        <a:effectLst/>
      </p:bgPr>
    </p:bg>
    <p:spTree>
      <p:nvGrpSpPr>
        <p:cNvPr id="1" name=""/>
        <p:cNvGrpSpPr/>
        <p:nvPr/>
      </p:nvGrpSpPr>
      <p:grpSpPr>
        <a:xfrm>
          <a:off x="0" y="0"/>
          <a:ext cx="0" cy="0"/>
          <a:chOff x="0" y="0"/>
          <a:chExt cx="0" cy="0"/>
        </a:xfrm>
      </p:grpSpPr>
      <p:pic>
        <p:nvPicPr>
          <p:cNvPr id="2" name="2.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副标题 拷贝">
    <p:bg bwMode="auto">
      <p:bgPr>
        <a:solidFill>
          <a:srgbClr val="F2F2F2"/>
        </a:solidFill>
        <a:effectLst/>
      </p:bgPr>
    </p:bg>
    <p:spTree>
      <p:nvGrpSpPr>
        <p:cNvPr id="1" name=""/>
        <p:cNvGrpSpPr/>
        <p:nvPr/>
      </p:nvGrpSpPr>
      <p:grpSpPr>
        <a:xfrm>
          <a:off x="0" y="0"/>
          <a:ext cx="0" cy="0"/>
          <a:chOff x="0" y="0"/>
          <a:chExt cx="0" cy="0"/>
        </a:xfrm>
      </p:grpSpPr>
      <p:pic>
        <p:nvPicPr>
          <p:cNvPr id="2" name="4.jp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Shape 24"/>
          <p:cNvSpPr/>
          <p:nvPr userDrawn="1"/>
        </p:nvSpPr>
        <p:spPr>
          <a:xfrm>
            <a:off x="3371671" y="106363"/>
            <a:ext cx="2400657" cy="400110"/>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lang="zh-CN" altLang="en-US" sz="2000" b="0" kern="0" dirty="0" smtClean="0">
                <a:solidFill>
                  <a:schemeClr val="bg1"/>
                </a:solidFill>
                <a:latin typeface="Arial" panose="020B0604020202020204"/>
                <a:ea typeface="Arial" panose="020B0604020202020204"/>
                <a:cs typeface="Arial" panose="020B0604020202020204"/>
                <a:sym typeface="Arial" panose="020B0604020202020204"/>
              </a:rPr>
              <a:t>此处请添加您的标题</a:t>
            </a:r>
            <a:endParaRPr sz="2000" b="0" kern="0"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6" name="直接连接符 5"/>
          <p:cNvCxnSpPr/>
          <p:nvPr userDrawn="1"/>
        </p:nvCxnSpPr>
        <p:spPr>
          <a:xfrm>
            <a:off x="4216400" y="518160"/>
            <a:ext cx="741680" cy="0"/>
          </a:xfrm>
          <a:prstGeom prst="line">
            <a:avLst/>
          </a:prstGeom>
          <a:noFill/>
          <a:ln w="12700" cap="flat">
            <a:solidFill>
              <a:schemeClr val="bg1"/>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副标题 拷贝 4">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副标题 拷贝 6">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24"/>
          <p:cNvSpPr/>
          <p:nvPr/>
        </p:nvSpPr>
        <p:spPr>
          <a:xfrm>
            <a:off x="3371671" y="106363"/>
            <a:ext cx="2400657" cy="400110"/>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lang="zh-CN" altLang="en-US" sz="2000" b="0" kern="0" dirty="0" smtClean="0">
                <a:solidFill>
                  <a:schemeClr val="bg1"/>
                </a:solidFill>
                <a:latin typeface="Arial" panose="020B0604020202020204"/>
                <a:ea typeface="Arial" panose="020B0604020202020204"/>
                <a:cs typeface="Arial" panose="020B0604020202020204"/>
                <a:sym typeface="Arial" panose="020B0604020202020204"/>
              </a:rPr>
              <a:t>此处请添加您的标题</a:t>
            </a:r>
            <a:endParaRPr sz="2000" b="0" kern="0"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6" name="直接连接符 5"/>
          <p:cNvCxnSpPr/>
          <p:nvPr userDrawn="1"/>
        </p:nvCxnSpPr>
        <p:spPr>
          <a:xfrm>
            <a:off x="4216400" y="518160"/>
            <a:ext cx="741680" cy="0"/>
          </a:xfrm>
          <a:prstGeom prst="line">
            <a:avLst/>
          </a:prstGeom>
          <a:noFill/>
          <a:ln w="12700" cap="flat">
            <a:solidFill>
              <a:schemeClr val="bg1"/>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与副标题 拷贝 5">
    <p:bg bwMode="auto">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8" name="Shape 28"/>
          <p:cNvSpPr>
            <a:spLocks noGrp="1"/>
          </p:cNvSpPr>
          <p:nvPr>
            <p:ph type="title" hasCustomPrompt="1"/>
          </p:nvPr>
        </p:nvSpPr>
        <p:spPr>
          <a:xfrm>
            <a:off x="238125" y="3543300"/>
            <a:ext cx="8667750" cy="752475"/>
          </a:xfrm>
          <a:prstGeom prst="rect">
            <a:avLst/>
          </a:prstGeom>
        </p:spPr>
        <p:txBody>
          <a:bodyPr anchor="b"/>
          <a:lstStyle/>
          <a:p>
            <a:pPr lvl="0"/>
            <a:r>
              <a:t>标题文本</a:t>
            </a:r>
          </a:p>
        </p:txBody>
      </p:sp>
      <p:sp>
        <p:nvSpPr>
          <p:cNvPr id="29" name="Shape 29"/>
          <p:cNvSpPr>
            <a:spLocks noGrp="1"/>
          </p:cNvSpPr>
          <p:nvPr>
            <p:ph type="body" idx="1" hasCustomPrompt="1"/>
          </p:nvPr>
        </p:nvSpPr>
        <p:spPr>
          <a:xfrm>
            <a:off x="238125" y="4319587"/>
            <a:ext cx="866775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666750" y="1700213"/>
            <a:ext cx="7810500" cy="1743075"/>
          </a:xfrm>
          <a:prstGeom prst="rect">
            <a:avLst/>
          </a:prstGeom>
        </p:spPr>
        <p:txBody>
          <a:bodyPr/>
          <a:lstStyle/>
          <a:p>
            <a:pPr lvl="0"/>
            <a:r>
              <a:t>标题文本</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2"/>
          <p:cNvSpPr>
            <a:spLocks noGrp="1" noChangeArrowheads="1"/>
          </p:cNvSpPr>
          <p:nvPr>
            <p:ph type="title" idx="4294967295"/>
          </p:nvPr>
        </p:nvSpPr>
        <p:spPr bwMode="auto">
          <a:xfrm>
            <a:off x="633413" y="35718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lstStyle/>
          <a:p>
            <a:pPr lvl="0"/>
            <a:r>
              <a:rPr lang="zh-CN" altLang="en-US" smtClean="0">
                <a:sym typeface="Helvetica Light"/>
              </a:rPr>
              <a:t>标题文本</a:t>
            </a:r>
            <a:endParaRPr lang="zh-CN" altLang="en-US" smtClean="0">
              <a:sym typeface="Helvetica Light"/>
            </a:endParaRPr>
          </a:p>
        </p:txBody>
      </p:sp>
      <p:sp>
        <p:nvSpPr>
          <p:cNvPr id="1027" name="Shape 3"/>
          <p:cNvSpPr>
            <a:spLocks noGrp="1" noChangeArrowheads="1"/>
          </p:cNvSpPr>
          <p:nvPr>
            <p:ph type="body" idx="9"/>
          </p:nvPr>
        </p:nvSpPr>
        <p:spPr bwMode="auto">
          <a:xfrm>
            <a:off x="633413" y="1214438"/>
            <a:ext cx="78771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lstStyle/>
          <a:p>
            <a:pPr lvl="0"/>
            <a:r>
              <a:rPr lang="zh-CN" altLang="en-US" smtClean="0">
                <a:sym typeface="Helvetica Light"/>
              </a:rPr>
              <a:t>正文级别 </a:t>
            </a:r>
            <a:r>
              <a:rPr lang="en-US" altLang="zh-CN" smtClean="0">
                <a:sym typeface="Helvetica Light"/>
              </a:rPr>
              <a:t>1</a:t>
            </a:r>
            <a:endParaRPr lang="en-US" altLang="zh-CN" smtClean="0">
              <a:sym typeface="Helvetica Light"/>
            </a:endParaRPr>
          </a:p>
          <a:p>
            <a:pPr lvl="1"/>
            <a:r>
              <a:rPr lang="zh-CN" altLang="en-US" smtClean="0">
                <a:sym typeface="Helvetica Light"/>
              </a:rPr>
              <a:t>正文级别 </a:t>
            </a:r>
            <a:r>
              <a:rPr lang="en-US" altLang="zh-CN" smtClean="0">
                <a:sym typeface="Helvetica Light"/>
              </a:rPr>
              <a:t>2</a:t>
            </a:r>
            <a:endParaRPr lang="en-US" altLang="zh-CN" smtClean="0">
              <a:sym typeface="Helvetica Light"/>
            </a:endParaRPr>
          </a:p>
          <a:p>
            <a:pPr lvl="2"/>
            <a:r>
              <a:rPr lang="zh-CN" altLang="en-US" smtClean="0">
                <a:sym typeface="Helvetica Light"/>
              </a:rPr>
              <a:t>正文级别 </a:t>
            </a:r>
            <a:r>
              <a:rPr lang="en-US" altLang="zh-CN" smtClean="0">
                <a:sym typeface="Helvetica Light"/>
              </a:rPr>
              <a:t>3</a:t>
            </a:r>
            <a:endParaRPr lang="en-US" altLang="zh-CN" smtClean="0">
              <a:sym typeface="Helvetica Light"/>
            </a:endParaRPr>
          </a:p>
          <a:p>
            <a:pPr lvl="3"/>
            <a:r>
              <a:rPr lang="zh-CN" altLang="en-US" smtClean="0">
                <a:sym typeface="Helvetica Light"/>
              </a:rPr>
              <a:t>正文级别 </a:t>
            </a:r>
            <a:r>
              <a:rPr lang="en-US" altLang="zh-CN" smtClean="0">
                <a:sym typeface="Helvetica Light"/>
              </a:rPr>
              <a:t>4</a:t>
            </a:r>
            <a:endParaRPr lang="en-US" altLang="zh-CN" smtClean="0">
              <a:sym typeface="Helvetica Light"/>
            </a:endParaRPr>
          </a:p>
          <a:p>
            <a:pPr lvl="4"/>
            <a:r>
              <a:rPr lang="zh-CN" altLang="en-US" smtClean="0">
                <a:sym typeface="Helvetica Light"/>
              </a:rPr>
              <a:t>正文级别 </a:t>
            </a:r>
            <a:r>
              <a:rPr lang="en-US" altLang="zh-CN" smtClean="0">
                <a:sym typeface="Helvetica Light"/>
              </a:rPr>
              <a:t>5</a:t>
            </a:r>
            <a:endParaRPr lang="en-US" altLang="zh-CN" smtClean="0">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algn="ctr" defTabSz="309880" rtl="0" eaLnBrk="0" fontAlgn="base" hangingPunct="0">
        <a:spcBef>
          <a:spcPct val="0"/>
        </a:spcBef>
        <a:spcAft>
          <a:spcPct val="0"/>
        </a:spcAft>
        <a:defRPr sz="4200">
          <a:solidFill>
            <a:schemeClr val="tx2"/>
          </a:solidFill>
          <a:latin typeface="+mn-lt"/>
          <a:ea typeface="+mn-ea"/>
          <a:cs typeface="+mn-cs"/>
          <a:sym typeface="Helvetica Light"/>
        </a:defRPr>
      </a:lvl1pPr>
      <a:lvl2pPr algn="ctr" defTabSz="309880" rtl="0" eaLnBrk="0" fontAlgn="base" hangingPunct="0">
        <a:spcBef>
          <a:spcPct val="0"/>
        </a:spcBef>
        <a:spcAft>
          <a:spcPct val="0"/>
        </a:spcAft>
        <a:defRPr sz="4200">
          <a:solidFill>
            <a:schemeClr val="tx2"/>
          </a:solidFill>
          <a:latin typeface="+mn-lt"/>
          <a:ea typeface="+mn-ea"/>
          <a:cs typeface="+mn-cs"/>
          <a:sym typeface="Helvetica Light"/>
        </a:defRPr>
      </a:lvl2pPr>
      <a:lvl3pPr algn="ctr" defTabSz="309880" rtl="0" eaLnBrk="0" fontAlgn="base" hangingPunct="0">
        <a:spcBef>
          <a:spcPct val="0"/>
        </a:spcBef>
        <a:spcAft>
          <a:spcPct val="0"/>
        </a:spcAft>
        <a:defRPr sz="4200">
          <a:solidFill>
            <a:schemeClr val="tx2"/>
          </a:solidFill>
          <a:latin typeface="+mn-lt"/>
          <a:ea typeface="+mn-ea"/>
          <a:cs typeface="+mn-cs"/>
          <a:sym typeface="Helvetica Light"/>
        </a:defRPr>
      </a:lvl3pPr>
      <a:lvl4pPr algn="ctr" defTabSz="309880" rtl="0" eaLnBrk="0" fontAlgn="base" hangingPunct="0">
        <a:spcBef>
          <a:spcPct val="0"/>
        </a:spcBef>
        <a:spcAft>
          <a:spcPct val="0"/>
        </a:spcAft>
        <a:defRPr sz="4200">
          <a:solidFill>
            <a:schemeClr val="tx2"/>
          </a:solidFill>
          <a:latin typeface="+mn-lt"/>
          <a:ea typeface="+mn-ea"/>
          <a:cs typeface="+mn-cs"/>
          <a:sym typeface="Helvetica Light"/>
        </a:defRPr>
      </a:lvl4pPr>
      <a:lvl5pPr algn="ctr" defTabSz="309880" rtl="0" eaLnBrk="0" fontAlgn="base" hangingPunct="0">
        <a:spcBef>
          <a:spcPct val="0"/>
        </a:spcBef>
        <a:spcAft>
          <a:spcPct val="0"/>
        </a:spcAft>
        <a:defRPr sz="4200">
          <a:solidFill>
            <a:schemeClr val="tx2"/>
          </a:solidFill>
          <a:latin typeface="+mn-lt"/>
          <a:ea typeface="+mn-ea"/>
          <a:cs typeface="+mn-cs"/>
          <a:sym typeface="Helvetica Light"/>
        </a:defRPr>
      </a:lvl5pPr>
      <a:lvl6pPr indent="428625" algn="ctr" defTabSz="309245">
        <a:defRPr sz="4200">
          <a:latin typeface="+mn-lt"/>
          <a:ea typeface="+mn-ea"/>
          <a:cs typeface="+mn-cs"/>
          <a:sym typeface="Helvetica Light"/>
        </a:defRPr>
      </a:lvl6pPr>
      <a:lvl7pPr indent="514350" algn="ctr" defTabSz="309245">
        <a:defRPr sz="4200">
          <a:latin typeface="+mn-lt"/>
          <a:ea typeface="+mn-ea"/>
          <a:cs typeface="+mn-cs"/>
          <a:sym typeface="Helvetica Light"/>
        </a:defRPr>
      </a:lvl7pPr>
      <a:lvl8pPr indent="600075" algn="ctr" defTabSz="309245">
        <a:defRPr sz="4200">
          <a:latin typeface="+mn-lt"/>
          <a:ea typeface="+mn-ea"/>
          <a:cs typeface="+mn-cs"/>
          <a:sym typeface="Helvetica Light"/>
        </a:defRPr>
      </a:lvl8pPr>
      <a:lvl9pPr indent="685800" algn="ctr" defTabSz="309245">
        <a:defRPr sz="4200">
          <a:latin typeface="+mn-lt"/>
          <a:ea typeface="+mn-ea"/>
          <a:cs typeface="+mn-cs"/>
          <a:sym typeface="Helvetica Light"/>
        </a:defRPr>
      </a:lvl9pPr>
    </p:titleStyle>
    <p:bodyStyle>
      <a:lvl1pPr marL="23812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1pPr>
      <a:lvl2pPr marL="476250"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2pPr>
      <a:lvl3pPr marL="71437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3pPr>
      <a:lvl4pPr marL="952500"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4pPr>
      <a:lvl5pPr marL="1190625" indent="-238125" algn="l" defTabSz="309880" rtl="0" eaLnBrk="0" fontAlgn="base" hangingPunct="0">
        <a:spcBef>
          <a:spcPts val="2215"/>
        </a:spcBef>
        <a:spcAft>
          <a:spcPct val="0"/>
        </a:spcAft>
        <a:buSzPct val="75000"/>
        <a:buChar char="•"/>
        <a:defRPr sz="1900">
          <a:solidFill>
            <a:schemeClr val="tx1"/>
          </a:solidFill>
          <a:latin typeface="+mn-lt"/>
          <a:ea typeface="+mn-ea"/>
          <a:cs typeface="+mn-cs"/>
          <a:sym typeface="Helvetica Light"/>
        </a:defRPr>
      </a:lvl5pPr>
      <a:lvl6pPr marL="1428750" indent="-238125" defTabSz="309245">
        <a:spcBef>
          <a:spcPts val="2215"/>
        </a:spcBef>
        <a:buSzPct val="75000"/>
        <a:buChar char="•"/>
        <a:defRPr sz="1950">
          <a:latin typeface="+mn-lt"/>
          <a:ea typeface="+mn-ea"/>
          <a:cs typeface="+mn-cs"/>
          <a:sym typeface="Helvetica Light"/>
        </a:defRPr>
      </a:lvl6pPr>
      <a:lvl7pPr marL="1666875" indent="-238125" defTabSz="309245">
        <a:spcBef>
          <a:spcPts val="2215"/>
        </a:spcBef>
        <a:buSzPct val="75000"/>
        <a:buChar char="•"/>
        <a:defRPr sz="1950">
          <a:latin typeface="+mn-lt"/>
          <a:ea typeface="+mn-ea"/>
          <a:cs typeface="+mn-cs"/>
          <a:sym typeface="Helvetica Light"/>
        </a:defRPr>
      </a:lvl7pPr>
      <a:lvl8pPr marL="1905000" indent="-238125" defTabSz="309245">
        <a:spcBef>
          <a:spcPts val="2215"/>
        </a:spcBef>
        <a:buSzPct val="75000"/>
        <a:buChar char="•"/>
        <a:defRPr sz="1950">
          <a:latin typeface="+mn-lt"/>
          <a:ea typeface="+mn-ea"/>
          <a:cs typeface="+mn-cs"/>
          <a:sym typeface="Helvetica Light"/>
        </a:defRPr>
      </a:lvl8pPr>
      <a:lvl9pPr marL="2143125" indent="-238125" defTabSz="309245">
        <a:spcBef>
          <a:spcPts val="2215"/>
        </a:spcBef>
        <a:buSzPct val="75000"/>
        <a:buChar char="•"/>
        <a:defRPr sz="1950">
          <a:latin typeface="+mn-lt"/>
          <a:ea typeface="+mn-ea"/>
          <a:cs typeface="+mn-cs"/>
          <a:sym typeface="Helvetica Light"/>
        </a:defRPr>
      </a:lvl9pPr>
    </p:bodyStyle>
    <p:otherStyle>
      <a:lvl1pPr algn="ctr" defTabSz="309245">
        <a:defRPr sz="900">
          <a:solidFill>
            <a:schemeClr val="tx1"/>
          </a:solidFill>
          <a:latin typeface="+mn-lt"/>
          <a:ea typeface="+mn-ea"/>
          <a:cs typeface="+mn-cs"/>
          <a:sym typeface="Helvetica Light"/>
        </a:defRPr>
      </a:lvl1pPr>
      <a:lvl2pPr indent="85725" algn="ctr" defTabSz="309245">
        <a:defRPr sz="900">
          <a:solidFill>
            <a:schemeClr val="tx1"/>
          </a:solidFill>
          <a:latin typeface="+mn-lt"/>
          <a:ea typeface="+mn-ea"/>
          <a:cs typeface="+mn-cs"/>
          <a:sym typeface="Helvetica Light"/>
        </a:defRPr>
      </a:lvl2pPr>
      <a:lvl3pPr indent="171450" algn="ctr" defTabSz="309245">
        <a:defRPr sz="900">
          <a:solidFill>
            <a:schemeClr val="tx1"/>
          </a:solidFill>
          <a:latin typeface="+mn-lt"/>
          <a:ea typeface="+mn-ea"/>
          <a:cs typeface="+mn-cs"/>
          <a:sym typeface="Helvetica Light"/>
        </a:defRPr>
      </a:lvl3pPr>
      <a:lvl4pPr indent="257175" algn="ctr" defTabSz="309245">
        <a:defRPr sz="900">
          <a:solidFill>
            <a:schemeClr val="tx1"/>
          </a:solidFill>
          <a:latin typeface="+mn-lt"/>
          <a:ea typeface="+mn-ea"/>
          <a:cs typeface="+mn-cs"/>
          <a:sym typeface="Helvetica Light"/>
        </a:defRPr>
      </a:lvl4pPr>
      <a:lvl5pPr indent="342900" algn="ctr" defTabSz="309245">
        <a:defRPr sz="900">
          <a:solidFill>
            <a:schemeClr val="tx1"/>
          </a:solidFill>
          <a:latin typeface="+mn-lt"/>
          <a:ea typeface="+mn-ea"/>
          <a:cs typeface="+mn-cs"/>
          <a:sym typeface="Helvetica Light"/>
        </a:defRPr>
      </a:lvl5pPr>
      <a:lvl6pPr indent="428625" algn="ctr" defTabSz="309245">
        <a:defRPr sz="900">
          <a:solidFill>
            <a:schemeClr val="tx1"/>
          </a:solidFill>
          <a:latin typeface="+mn-lt"/>
          <a:ea typeface="+mn-ea"/>
          <a:cs typeface="+mn-cs"/>
          <a:sym typeface="Helvetica Light"/>
        </a:defRPr>
      </a:lvl6pPr>
      <a:lvl7pPr indent="514350" algn="ctr" defTabSz="309245">
        <a:defRPr sz="900">
          <a:solidFill>
            <a:schemeClr val="tx1"/>
          </a:solidFill>
          <a:latin typeface="+mn-lt"/>
          <a:ea typeface="+mn-ea"/>
          <a:cs typeface="+mn-cs"/>
          <a:sym typeface="Helvetica Light"/>
        </a:defRPr>
      </a:lvl7pPr>
      <a:lvl8pPr indent="600075" algn="ctr" defTabSz="309245">
        <a:defRPr sz="900">
          <a:solidFill>
            <a:schemeClr val="tx1"/>
          </a:solidFill>
          <a:latin typeface="+mn-lt"/>
          <a:ea typeface="+mn-ea"/>
          <a:cs typeface="+mn-cs"/>
          <a:sym typeface="Helvetica Light"/>
        </a:defRPr>
      </a:lvl8pPr>
      <a:lvl9pPr indent="685800" algn="ctr" defTabSz="309245">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1760538" y="1333500"/>
            <a:ext cx="3725862" cy="30019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Lst>
            <a:ahLst/>
            <a:cxnLst>
              <a:cxn ang="0">
                <a:pos x="connsiteX0" y="connsiteY0"/>
              </a:cxn>
              <a:cxn ang="0">
                <a:pos x="connsiteX1" y="connsiteY1"/>
              </a:cxn>
              <a:cxn ang="0">
                <a:pos x="connsiteX2" y="connsiteY2"/>
              </a:cxn>
              <a:cxn ang="0">
                <a:pos x="connsiteX3" y="connsiteY3"/>
              </a:cxn>
            </a:cxnLst>
            <a:rect l="l" t="t" r="r" b="b"/>
            <a:pathLst>
              <a:path w="3726180" h="3002280">
                <a:moveTo>
                  <a:pt x="0" y="922020"/>
                </a:moveTo>
                <a:lnTo>
                  <a:pt x="2506980" y="300228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9" name="Shape 68"/>
          <p:cNvSpPr>
            <a:spLocks noChangeArrowheads="1"/>
          </p:cNvSpPr>
          <p:nvPr/>
        </p:nvSpPr>
        <p:spPr bwMode="auto">
          <a:xfrm rot="-602481">
            <a:off x="-11113" y="-1084263"/>
            <a:ext cx="7404101" cy="5484813"/>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3294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11270" name="Group 57"/>
          <p:cNvGrpSpPr/>
          <p:nvPr/>
        </p:nvGrpSpPr>
        <p:grpSpPr bwMode="auto">
          <a:xfrm>
            <a:off x="269875" y="171450"/>
            <a:ext cx="476250" cy="133350"/>
            <a:chOff x="0" y="0"/>
            <a:chExt cx="1270000" cy="354254"/>
          </a:xfrm>
        </p:grpSpPr>
        <p:sp>
          <p:nvSpPr>
            <p:cNvPr id="55" name="Shape 55"/>
            <p:cNvSpPr/>
            <p:nvPr/>
          </p:nvSpPr>
          <p:spPr>
            <a:xfrm>
              <a:off x="88901" y="50608"/>
              <a:ext cx="1092200" cy="295212"/>
            </a:xfrm>
            <a:prstGeom prst="rect">
              <a:avLst/>
            </a:prstGeom>
            <a:noFill/>
            <a:ln w="12700" cap="flat">
              <a:noFill/>
              <a:miter lim="400000"/>
            </a:ln>
            <a:effectLst/>
          </p:spPr>
          <p:txBody>
            <a:bodyPr wrap="none" lIns="17145" tIns="17145" rIns="17145" bIns="17145">
              <a:spAutoFit/>
            </a:bodyPr>
            <a:lstStyle>
              <a:lvl1pPr algn="l" defTabSz="685800">
                <a:defRPr sz="13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spcBef>
                  <a:spcPts val="0"/>
                </a:spcBef>
                <a:spcAft>
                  <a:spcPts val="0"/>
                </a:spcAft>
                <a:buFontTx/>
                <a:buNone/>
                <a:defRPr sz="1800">
                  <a:solidFill>
                    <a:srgbClr val="000000"/>
                  </a:solidFill>
                </a:defRPr>
              </a:pPr>
              <a:r>
                <a:rPr sz="490" kern="0">
                  <a:solidFill>
                    <a:schemeClr val="bg1"/>
                  </a:solidFill>
                </a:rPr>
                <a:t>添加ＬＯＧＯ</a:t>
              </a:r>
              <a:endParaRPr sz="490" kern="0">
                <a:solidFill>
                  <a:schemeClr val="bg1"/>
                </a:solidFill>
              </a:endParaRPr>
            </a:p>
          </p:txBody>
        </p:sp>
        <p:sp>
          <p:nvSpPr>
            <p:cNvPr id="11272" name="Shape 56"/>
            <p:cNvSpPr>
              <a:spLocks noChangeArrowheads="1"/>
            </p:cNvSpPr>
            <p:nvPr/>
          </p:nvSpPr>
          <p:spPr bwMode="auto">
            <a:xfrm>
              <a:off x="0" y="0"/>
              <a:ext cx="1270000" cy="354254"/>
            </a:xfrm>
            <a:prstGeom prst="rect">
              <a:avLst/>
            </a:prstGeom>
            <a:noFill/>
            <a:ln w="317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grpSp>
      <p:sp>
        <p:nvSpPr>
          <p:cNvPr id="76"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panose="020B0604020202020204"/>
                <a:ea typeface="Arial" panose="020B0604020202020204"/>
                <a:cs typeface="Arial" panose="020B0604020202020204"/>
                <a:sym typeface="Arial" panose="020B0604020202020204"/>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endParaRPr lang="en-US" altLang="zh-CN" sz="340" kern="0"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63" name="Shape 68"/>
          <p:cNvSpPr>
            <a:spLocks noChangeArrowheads="1"/>
          </p:cNvSpPr>
          <p:nvPr/>
        </p:nvSpPr>
        <p:spPr bwMode="auto">
          <a:xfrm rot="-602481">
            <a:off x="-388938" y="-1430338"/>
            <a:ext cx="8102601" cy="6003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20000"/>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4" name="Shape 68"/>
          <p:cNvSpPr>
            <a:spLocks noChangeArrowheads="1"/>
          </p:cNvSpPr>
          <p:nvPr/>
        </p:nvSpPr>
        <p:spPr bwMode="auto">
          <a:xfrm rot="-602481">
            <a:off x="-1101725" y="-2052638"/>
            <a:ext cx="9475788" cy="7019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705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0" name="Shape 75"/>
          <p:cNvSpPr>
            <a:spLocks noChangeArrowheads="1"/>
          </p:cNvSpPr>
          <p:nvPr/>
        </p:nvSpPr>
        <p:spPr bwMode="auto">
          <a:xfrm>
            <a:off x="1445121" y="2772219"/>
            <a:ext cx="5642570"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en-US" sz="4400" dirty="0" smtClean="0">
                <a:solidFill>
                  <a:schemeClr val="bg1"/>
                </a:solidFill>
                <a:latin typeface="Impact" panose="020B0806030902050204" pitchFamily="34" charset="0"/>
                <a:ea typeface="헤드라인A"/>
                <a:cs typeface="헤드라인A"/>
                <a:sym typeface="헤드라인A"/>
              </a:rPr>
              <a:t>星空商务通用总结汇报</a:t>
            </a:r>
            <a:endParaRPr lang="zh-CN" altLang="zh-CN" sz="4400" dirty="0">
              <a:solidFill>
                <a:schemeClr val="bg1"/>
              </a:solidFill>
              <a:latin typeface="Impact" panose="020B0806030902050204" pitchFamily="34" charset="0"/>
              <a:ea typeface="헤드라인A"/>
              <a:cs typeface="헤드라인A"/>
              <a:sym typeface="헤드라인A"/>
            </a:endParaRPr>
          </a:p>
        </p:txBody>
      </p:sp>
      <p:sp>
        <p:nvSpPr>
          <p:cNvPr id="4" name="任意多边形 3"/>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5" name="文本框 4"/>
          <p:cNvSpPr txBox="1"/>
          <p:nvPr/>
        </p:nvSpPr>
        <p:spPr>
          <a:xfrm>
            <a:off x="2674253" y="1070928"/>
            <a:ext cx="3175000" cy="1871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11500" kern="0" dirty="0" smtClean="0">
                <a:solidFill>
                  <a:schemeClr val="bg1"/>
                </a:solidFill>
                <a:latin typeface="Impact" panose="020B0806030902050204" pitchFamily="34" charset="0"/>
                <a:ea typeface="微软雅黑" panose="020B0503020204020204" charset="-122"/>
                <a:cs typeface="+mn-cs"/>
              </a:rPr>
              <a:t>2030</a:t>
            </a:r>
            <a:endParaRPr lang="zh-CN" altLang="en-US" sz="11500" kern="0" dirty="0">
              <a:solidFill>
                <a:schemeClr val="bg1"/>
              </a:solidFill>
              <a:latin typeface="Impact" panose="020B0806030902050204" pitchFamily="34" charset="0"/>
              <a:ea typeface="微软雅黑" panose="020B0503020204020204" charset="-122"/>
              <a:cs typeface="+mn-cs"/>
            </a:endParaRPr>
          </a:p>
        </p:txBody>
      </p:sp>
      <p:sp>
        <p:nvSpPr>
          <p:cNvPr id="8" name="椭圆 7"/>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椭圆 43"/>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5" name="椭圆 44"/>
          <p:cNvSpPr/>
          <p:nvPr/>
        </p:nvSpPr>
        <p:spPr>
          <a:xfrm>
            <a:off x="4235450" y="4298950"/>
            <a:ext cx="61913"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00"/>
                                  </p:stCondLst>
                                  <p:childTnLst>
                                    <p:set>
                                      <p:cBhvr>
                                        <p:cTn id="10" dur="1" fill="hold">
                                          <p:stCondLst>
                                            <p:cond delay="0"/>
                                          </p:stCondLst>
                                        </p:cTn>
                                        <p:tgtEl>
                                          <p:spTgt spid="63"/>
                                        </p:tgtEl>
                                        <p:attrNameLst>
                                          <p:attrName>style.visibility</p:attrName>
                                        </p:attrNameLst>
                                      </p:cBhvr>
                                      <p:to>
                                        <p:strVal val="visible"/>
                                      </p:to>
                                    </p:set>
                                    <p:anim calcmode="lin" valueType="num">
                                      <p:cBhvr>
                                        <p:cTn id="11" dur="1500" fill="hold"/>
                                        <p:tgtEl>
                                          <p:spTgt spid="63"/>
                                        </p:tgtEl>
                                        <p:attrNameLst>
                                          <p:attrName>ppt_w</p:attrName>
                                        </p:attrNameLst>
                                      </p:cBhvr>
                                      <p:tavLst>
                                        <p:tav tm="0">
                                          <p:val>
                                            <p:fltVal val="0"/>
                                          </p:val>
                                        </p:tav>
                                        <p:tav tm="100000">
                                          <p:val>
                                            <p:strVal val="#ppt_w"/>
                                          </p:val>
                                        </p:tav>
                                      </p:tavLst>
                                    </p:anim>
                                    <p:anim calcmode="lin" valueType="num">
                                      <p:cBhvr>
                                        <p:cTn id="12" dur="1500" fill="hold"/>
                                        <p:tgtEl>
                                          <p:spTgt spid="6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4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1500" fill="hold"/>
                                        <p:tgtEl>
                                          <p:spTgt spid="64"/>
                                        </p:tgtEl>
                                        <p:attrNameLst>
                                          <p:attrName>ppt_w</p:attrName>
                                        </p:attrNameLst>
                                      </p:cBhvr>
                                      <p:tavLst>
                                        <p:tav tm="0">
                                          <p:val>
                                            <p:fltVal val="0"/>
                                          </p:val>
                                        </p:tav>
                                        <p:tav tm="100000">
                                          <p:val>
                                            <p:strVal val="#ppt_w"/>
                                          </p:val>
                                        </p:tav>
                                      </p:tavLst>
                                    </p:anim>
                                    <p:anim calcmode="lin" valueType="num">
                                      <p:cBhvr>
                                        <p:cTn id="16" dur="1500" fill="hold"/>
                                        <p:tgtEl>
                                          <p:spTgt spid="64"/>
                                        </p:tgtEl>
                                        <p:attrNameLst>
                                          <p:attrName>ppt_h</p:attrName>
                                        </p:attrNameLst>
                                      </p:cBhvr>
                                      <p:tavLst>
                                        <p:tav tm="0">
                                          <p:val>
                                            <p:strVal val="#ppt_h"/>
                                          </p:val>
                                        </p:tav>
                                        <p:tav tm="100000">
                                          <p:val>
                                            <p:strVal val="#ppt_h"/>
                                          </p:val>
                                        </p:tav>
                                      </p:tavLst>
                                    </p:anim>
                                  </p:childTnLst>
                                </p:cTn>
                              </p:par>
                              <p:par>
                                <p:cTn id="17" presetID="53" presetClass="entr" presetSubtype="16" fill="hold"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animEffect transition="in" filter="fade">
                                      <p:cBhvr>
                                        <p:cTn id="21" dur="1500"/>
                                        <p:tgtEl>
                                          <p:spTgt spid="7"/>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Effect transition="in" filter="fade">
                                      <p:cBhvr>
                                        <p:cTn id="26" dur="750"/>
                                        <p:tgtEl>
                                          <p:spTgt spid="5"/>
                                        </p:tgtEl>
                                      </p:cBhvr>
                                    </p:animEffect>
                                  </p:childTnLst>
                                </p:cTn>
                              </p:par>
                              <p:par>
                                <p:cTn id="27" presetID="25" presetClass="entr" presetSubtype="0" fill="hold" grpId="0" nodeType="withEffect">
                                  <p:stCondLst>
                                    <p:cond delay="1600"/>
                                  </p:stCondLst>
                                  <p:childTnLst>
                                    <p:set>
                                      <p:cBhvr>
                                        <p:cTn id="28" dur="1" fill="hold">
                                          <p:stCondLst>
                                            <p:cond delay="0"/>
                                          </p:stCondLst>
                                        </p:cTn>
                                        <p:tgtEl>
                                          <p:spTgt spid="44"/>
                                        </p:tgtEl>
                                        <p:attrNameLst>
                                          <p:attrName>style.visibility</p:attrName>
                                        </p:attrNameLst>
                                      </p:cBhvr>
                                      <p:to>
                                        <p:strVal val="visible"/>
                                      </p:to>
                                    </p:set>
                                    <p:anim calcmode="lin" valueType="num">
                                      <p:cBhvr>
                                        <p:cTn id="29" dur="375"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30" dur="375"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31" dur="375" accel="50000" fill="hold">
                                          <p:stCondLst>
                                            <p:cond delay="375"/>
                                          </p:stCondLst>
                                        </p:cTn>
                                        <p:tgtEl>
                                          <p:spTgt spid="44"/>
                                        </p:tgtEl>
                                        <p:attrNameLst>
                                          <p:attrName>ppt_w</p:attrName>
                                        </p:attrNameLst>
                                      </p:cBhvr>
                                      <p:tavLst>
                                        <p:tav tm="0">
                                          <p:val>
                                            <p:strVal val="#ppt_w*.05"/>
                                          </p:val>
                                        </p:tav>
                                        <p:tav tm="100000">
                                          <p:val>
                                            <p:strVal val="#ppt_w"/>
                                          </p:val>
                                        </p:tav>
                                      </p:tavLst>
                                    </p:anim>
                                    <p:anim calcmode="lin" valueType="num">
                                      <p:cBhvr>
                                        <p:cTn id="32" dur="750" fill="hold"/>
                                        <p:tgtEl>
                                          <p:spTgt spid="44"/>
                                        </p:tgtEl>
                                        <p:attrNameLst>
                                          <p:attrName>ppt_h</p:attrName>
                                        </p:attrNameLst>
                                      </p:cBhvr>
                                      <p:tavLst>
                                        <p:tav tm="0">
                                          <p:val>
                                            <p:strVal val="#ppt_h"/>
                                          </p:val>
                                        </p:tav>
                                        <p:tav tm="100000">
                                          <p:val>
                                            <p:strVal val="#ppt_h"/>
                                          </p:val>
                                        </p:tav>
                                      </p:tavLst>
                                    </p:anim>
                                    <p:anim calcmode="lin" valueType="num">
                                      <p:cBhvr>
                                        <p:cTn id="33" dur="375"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34" dur="375"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35" dur="375" accel="50000" fill="hold">
                                          <p:stCondLst>
                                            <p:cond delay="375"/>
                                          </p:stCondLst>
                                        </p:cTn>
                                        <p:tgtEl>
                                          <p:spTgt spid="44"/>
                                        </p:tgtEl>
                                        <p:attrNameLst>
                                          <p:attrName>ppt_y</p:attrName>
                                        </p:attrNameLst>
                                      </p:cBhvr>
                                      <p:tavLst>
                                        <p:tav tm="0">
                                          <p:val>
                                            <p:strVal val="#ppt_y+.1"/>
                                          </p:val>
                                        </p:tav>
                                        <p:tav tm="100000">
                                          <p:val>
                                            <p:strVal val="#ppt_y"/>
                                          </p:val>
                                        </p:tav>
                                      </p:tavLst>
                                    </p:anim>
                                    <p:animEffect transition="in" filter="fade">
                                      <p:cBhvr>
                                        <p:cTn id="36" dur="750" decel="50000">
                                          <p:stCondLst>
                                            <p:cond delay="0"/>
                                          </p:stCondLst>
                                        </p:cTn>
                                        <p:tgtEl>
                                          <p:spTgt spid="44"/>
                                        </p:tgtEl>
                                      </p:cBhvr>
                                    </p:animEffect>
                                  </p:childTnLst>
                                </p:cTn>
                              </p:par>
                              <p:par>
                                <p:cTn id="37" presetID="25" presetClass="entr" presetSubtype="0" fill="hold" grpId="0" nodeType="withEffect">
                                  <p:stCondLst>
                                    <p:cond delay="1900"/>
                                  </p:stCondLst>
                                  <p:childTnLst>
                                    <p:set>
                                      <p:cBhvr>
                                        <p:cTn id="38" dur="1" fill="hold">
                                          <p:stCondLst>
                                            <p:cond delay="0"/>
                                          </p:stCondLst>
                                        </p:cTn>
                                        <p:tgtEl>
                                          <p:spTgt spid="8"/>
                                        </p:tgtEl>
                                        <p:attrNameLst>
                                          <p:attrName>style.visibility</p:attrName>
                                        </p:attrNameLst>
                                      </p:cBhvr>
                                      <p:to>
                                        <p:strVal val="visible"/>
                                      </p:to>
                                    </p:set>
                                    <p:anim calcmode="lin" valueType="num">
                                      <p:cBhvr>
                                        <p:cTn id="39" dur="375"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0" dur="375"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1" dur="375" accel="50000" fill="hold">
                                          <p:stCondLst>
                                            <p:cond delay="375"/>
                                          </p:stCondLst>
                                        </p:cTn>
                                        <p:tgtEl>
                                          <p:spTgt spid="8"/>
                                        </p:tgtEl>
                                        <p:attrNameLst>
                                          <p:attrName>ppt_w</p:attrName>
                                        </p:attrNameLst>
                                      </p:cBhvr>
                                      <p:tavLst>
                                        <p:tav tm="0">
                                          <p:val>
                                            <p:strVal val="#ppt_w*.05"/>
                                          </p:val>
                                        </p:tav>
                                        <p:tav tm="100000">
                                          <p:val>
                                            <p:strVal val="#ppt_w"/>
                                          </p:val>
                                        </p:tav>
                                      </p:tavLst>
                                    </p:anim>
                                    <p:anim calcmode="lin" valueType="num">
                                      <p:cBhvr>
                                        <p:cTn id="42" dur="750" fill="hold"/>
                                        <p:tgtEl>
                                          <p:spTgt spid="8"/>
                                        </p:tgtEl>
                                        <p:attrNameLst>
                                          <p:attrName>ppt_h</p:attrName>
                                        </p:attrNameLst>
                                      </p:cBhvr>
                                      <p:tavLst>
                                        <p:tav tm="0">
                                          <p:val>
                                            <p:strVal val="#ppt_h"/>
                                          </p:val>
                                        </p:tav>
                                        <p:tav tm="100000">
                                          <p:val>
                                            <p:strVal val="#ppt_h"/>
                                          </p:val>
                                        </p:tav>
                                      </p:tavLst>
                                    </p:anim>
                                    <p:anim calcmode="lin" valueType="num">
                                      <p:cBhvr>
                                        <p:cTn id="43" dur="375"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4" dur="375"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5" dur="375" accel="50000" fill="hold">
                                          <p:stCondLst>
                                            <p:cond delay="375"/>
                                          </p:stCondLst>
                                        </p:cTn>
                                        <p:tgtEl>
                                          <p:spTgt spid="8"/>
                                        </p:tgtEl>
                                        <p:attrNameLst>
                                          <p:attrName>ppt_y</p:attrName>
                                        </p:attrNameLst>
                                      </p:cBhvr>
                                      <p:tavLst>
                                        <p:tav tm="0">
                                          <p:val>
                                            <p:strVal val="#ppt_y+.1"/>
                                          </p:val>
                                        </p:tav>
                                        <p:tav tm="100000">
                                          <p:val>
                                            <p:strVal val="#ppt_y"/>
                                          </p:val>
                                        </p:tav>
                                      </p:tavLst>
                                    </p:anim>
                                    <p:animEffect transition="in" filter="fade">
                                      <p:cBhvr>
                                        <p:cTn id="46" dur="750" decel="50000">
                                          <p:stCondLst>
                                            <p:cond delay="0"/>
                                          </p:stCondLst>
                                        </p:cTn>
                                        <p:tgtEl>
                                          <p:spTgt spid="8"/>
                                        </p:tgtEl>
                                      </p:cBhvr>
                                    </p:animEffect>
                                  </p:childTnLst>
                                </p:cTn>
                              </p:par>
                              <p:par>
                                <p:cTn id="47" presetID="25" presetClass="entr" presetSubtype="0" fill="hold" grpId="0" nodeType="withEffect">
                                  <p:stCondLst>
                                    <p:cond delay="2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75"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0" dur="375"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1" dur="375" accel="50000" fill="hold">
                                          <p:stCondLst>
                                            <p:cond delay="375"/>
                                          </p:stCondLst>
                                        </p:cTn>
                                        <p:tgtEl>
                                          <p:spTgt spid="45"/>
                                        </p:tgtEl>
                                        <p:attrNameLst>
                                          <p:attrName>ppt_w</p:attrName>
                                        </p:attrNameLst>
                                      </p:cBhvr>
                                      <p:tavLst>
                                        <p:tav tm="0">
                                          <p:val>
                                            <p:strVal val="#ppt_w*.05"/>
                                          </p:val>
                                        </p:tav>
                                        <p:tav tm="100000">
                                          <p:val>
                                            <p:strVal val="#ppt_w"/>
                                          </p:val>
                                        </p:tav>
                                      </p:tavLst>
                                    </p:anim>
                                    <p:anim calcmode="lin" valueType="num">
                                      <p:cBhvr>
                                        <p:cTn id="52" dur="750" fill="hold"/>
                                        <p:tgtEl>
                                          <p:spTgt spid="45"/>
                                        </p:tgtEl>
                                        <p:attrNameLst>
                                          <p:attrName>ppt_h</p:attrName>
                                        </p:attrNameLst>
                                      </p:cBhvr>
                                      <p:tavLst>
                                        <p:tav tm="0">
                                          <p:val>
                                            <p:strVal val="#ppt_h"/>
                                          </p:val>
                                        </p:tav>
                                        <p:tav tm="100000">
                                          <p:val>
                                            <p:strVal val="#ppt_h"/>
                                          </p:val>
                                        </p:tav>
                                      </p:tavLst>
                                    </p:anim>
                                    <p:anim calcmode="lin" valueType="num">
                                      <p:cBhvr>
                                        <p:cTn id="53" dur="375"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4" dur="375"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5" dur="375" accel="50000" fill="hold">
                                          <p:stCondLst>
                                            <p:cond delay="375"/>
                                          </p:stCondLst>
                                        </p:cTn>
                                        <p:tgtEl>
                                          <p:spTgt spid="45"/>
                                        </p:tgtEl>
                                        <p:attrNameLst>
                                          <p:attrName>ppt_y</p:attrName>
                                        </p:attrNameLst>
                                      </p:cBhvr>
                                      <p:tavLst>
                                        <p:tav tm="0">
                                          <p:val>
                                            <p:strVal val="#ppt_y+.1"/>
                                          </p:val>
                                        </p:tav>
                                        <p:tav tm="100000">
                                          <p:val>
                                            <p:strVal val="#ppt_y"/>
                                          </p:val>
                                        </p:tav>
                                      </p:tavLst>
                                    </p:anim>
                                    <p:animEffect transition="in" filter="fade">
                                      <p:cBhvr>
                                        <p:cTn id="56" dur="750" decel="50000">
                                          <p:stCondLst>
                                            <p:cond delay="0"/>
                                          </p:stCondLst>
                                        </p:cTn>
                                        <p:tgtEl>
                                          <p:spTgt spid="45"/>
                                        </p:tgtEl>
                                      </p:cBhvr>
                                    </p:animEffect>
                                  </p:childTnLst>
                                </p:cTn>
                              </p:par>
                              <p:par>
                                <p:cTn id="57" presetID="16" presetClass="entr" presetSubtype="21" fill="hold" nodeType="withEffect">
                                  <p:stCondLst>
                                    <p:cond delay="2100"/>
                                  </p:stCondLst>
                                  <p:childTnLst>
                                    <p:set>
                                      <p:cBhvr>
                                        <p:cTn id="58" dur="1" fill="hold">
                                          <p:stCondLst>
                                            <p:cond delay="0"/>
                                          </p:stCondLst>
                                        </p:cTn>
                                        <p:tgtEl>
                                          <p:spTgt spid="4"/>
                                        </p:tgtEl>
                                        <p:attrNameLst>
                                          <p:attrName>style.visibility</p:attrName>
                                        </p:attrNameLst>
                                      </p:cBhvr>
                                      <p:to>
                                        <p:strVal val="visible"/>
                                      </p:to>
                                    </p:set>
                                    <p:animEffect transition="in" filter="barn(inVertical)">
                                      <p:cBhvr>
                                        <p:cTn id="59" dur="750"/>
                                        <p:tgtEl>
                                          <p:spTgt spid="4"/>
                                        </p:tgtEl>
                                      </p:cBhvr>
                                    </p:animEffect>
                                  </p:childTnLst>
                                </p:cTn>
                              </p:par>
                              <p:par>
                                <p:cTn id="60" presetID="2" presetClass="entr" presetSubtype="2" fill="hold" grpId="0" nodeType="withEffect">
                                  <p:stCondLst>
                                    <p:cond delay="210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750" fill="hold"/>
                                        <p:tgtEl>
                                          <p:spTgt spid="76"/>
                                        </p:tgtEl>
                                        <p:attrNameLst>
                                          <p:attrName>ppt_x</p:attrName>
                                        </p:attrNameLst>
                                      </p:cBhvr>
                                      <p:tavLst>
                                        <p:tav tm="0">
                                          <p:val>
                                            <p:strVal val="1+#ppt_w/2"/>
                                          </p:val>
                                        </p:tav>
                                        <p:tav tm="100000">
                                          <p:val>
                                            <p:strVal val="#ppt_x"/>
                                          </p:val>
                                        </p:tav>
                                      </p:tavLst>
                                    </p:anim>
                                    <p:anim calcmode="lin" valueType="num">
                                      <p:cBhvr additive="base">
                                        <p:cTn id="63" dur="750" fill="hold"/>
                                        <p:tgtEl>
                                          <p:spTgt spid="76"/>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19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750" fill="hold"/>
                                        <p:tgtEl>
                                          <p:spTgt spid="40"/>
                                        </p:tgtEl>
                                        <p:attrNameLst>
                                          <p:attrName>ppt_w</p:attrName>
                                        </p:attrNameLst>
                                      </p:cBhvr>
                                      <p:tavLst>
                                        <p:tav tm="0">
                                          <p:val>
                                            <p:fltVal val="0"/>
                                          </p:val>
                                        </p:tav>
                                        <p:tav tm="100000">
                                          <p:val>
                                            <p:strVal val="#ppt_w"/>
                                          </p:val>
                                        </p:tav>
                                      </p:tavLst>
                                    </p:anim>
                                    <p:anim calcmode="lin" valueType="num">
                                      <p:cBhvr>
                                        <p:cTn id="67" dur="750" fill="hold"/>
                                        <p:tgtEl>
                                          <p:spTgt spid="40"/>
                                        </p:tgtEl>
                                        <p:attrNameLst>
                                          <p:attrName>ppt_h</p:attrName>
                                        </p:attrNameLst>
                                      </p:cBhvr>
                                      <p:tavLst>
                                        <p:tav tm="0">
                                          <p:val>
                                            <p:fltVal val="0"/>
                                          </p:val>
                                        </p:tav>
                                        <p:tav tm="100000">
                                          <p:val>
                                            <p:strVal val="#ppt_h"/>
                                          </p:val>
                                        </p:tav>
                                      </p:tavLst>
                                    </p:anim>
                                    <p:animEffect transition="in" filter="fade">
                                      <p:cBhvr>
                                        <p:cTn id="6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0" grpId="0" animBg="1"/>
      <p:bldP spid="5" grpId="0" bldLvl="0" animBg="1"/>
      <p:bldP spid="8"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673650" y="2427469"/>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glow>
              <a:srgbClr val="00B0F0"/>
            </a:glow>
          </a:effectLst>
        </p:spPr>
        <p:txBody>
          <a:bodyPr vert="horz" wrap="square" lIns="91440" tIns="45720" rIns="91440" bIns="45720" numCol="1" anchor="t" anchorCtr="0" compatLnSpc="1"/>
          <a:lstStyle/>
          <a:p>
            <a:endParaRPr lang="zh-CN" altLang="en-US"/>
          </a:p>
        </p:txBody>
      </p:sp>
      <p:sp>
        <p:nvSpPr>
          <p:cNvPr id="3" name="TextBox 2"/>
          <p:cNvSpPr txBox="1"/>
          <p:nvPr/>
        </p:nvSpPr>
        <p:spPr>
          <a:xfrm>
            <a:off x="959205" y="2663681"/>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algn="ctr"/>
            <a:r>
              <a:rPr lang="zh-CN" altLang="en-US" sz="2800" b="1" dirty="0"/>
              <a:t>添加标题</a:t>
            </a:r>
            <a:endParaRPr lang="zh-CN" altLang="en-US" sz="2800" b="1" dirty="0"/>
          </a:p>
        </p:txBody>
      </p:sp>
      <p:sp>
        <p:nvSpPr>
          <p:cNvPr id="4" name="圆角矩形 3"/>
          <p:cNvSpPr/>
          <p:nvPr/>
        </p:nvSpPr>
        <p:spPr>
          <a:xfrm>
            <a:off x="3058542" y="1470581"/>
            <a:ext cx="4479052" cy="451685"/>
          </a:xfrm>
          <a:prstGeom prst="roundRect">
            <a:avLst>
              <a:gd name="adj" fmla="val 20638"/>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353017" y="1551437"/>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lstStyle/>
          <a:p>
            <a:endParaRPr lang="zh-CN" altLang="en-US"/>
          </a:p>
        </p:txBody>
      </p:sp>
      <p:sp>
        <p:nvSpPr>
          <p:cNvPr id="6" name="圆角矩形 5"/>
          <p:cNvSpPr/>
          <p:nvPr/>
        </p:nvSpPr>
        <p:spPr>
          <a:xfrm>
            <a:off x="3058542" y="2152604"/>
            <a:ext cx="4479052" cy="451685"/>
          </a:xfrm>
          <a:prstGeom prst="roundRect">
            <a:avLst>
              <a:gd name="adj" fmla="val 25274"/>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058542" y="2858370"/>
            <a:ext cx="4479052" cy="451685"/>
          </a:xfrm>
          <a:prstGeom prst="roundRect">
            <a:avLst>
              <a:gd name="adj" fmla="val 25274"/>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058542" y="3571470"/>
            <a:ext cx="4479052" cy="451685"/>
          </a:xfrm>
          <a:prstGeom prst="roundRect">
            <a:avLst>
              <a:gd name="adj" fmla="val 26820"/>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377053" y="1590725"/>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200" dirty="0">
                <a:solidFill>
                  <a:schemeClr val="bg1"/>
                </a:solidFill>
              </a:rPr>
              <a:t>点击输入本栏的具体文字，简明扼要的说明分项内容。</a:t>
            </a:r>
            <a:endParaRPr lang="en-US" altLang="zh-CN" sz="1200" dirty="0">
              <a:solidFill>
                <a:schemeClr val="bg1"/>
              </a:solidFill>
            </a:endParaRPr>
          </a:p>
        </p:txBody>
      </p:sp>
      <p:sp>
        <p:nvSpPr>
          <p:cNvPr id="10" name="TextBox 9"/>
          <p:cNvSpPr txBox="1"/>
          <p:nvPr/>
        </p:nvSpPr>
        <p:spPr>
          <a:xfrm>
            <a:off x="3377053" y="22671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200" dirty="0">
                <a:solidFill>
                  <a:schemeClr val="bg1"/>
                </a:solidFill>
              </a:rPr>
              <a:t>点击输入本栏的具体文字，简明扼要的说明分项内容。</a:t>
            </a:r>
            <a:endParaRPr lang="en-US" altLang="zh-CN" sz="1200" dirty="0">
              <a:solidFill>
                <a:schemeClr val="bg1"/>
              </a:solidFill>
            </a:endParaRPr>
          </a:p>
        </p:txBody>
      </p:sp>
      <p:sp>
        <p:nvSpPr>
          <p:cNvPr id="11" name="TextBox 10"/>
          <p:cNvSpPr txBox="1"/>
          <p:nvPr/>
        </p:nvSpPr>
        <p:spPr>
          <a:xfrm>
            <a:off x="3377053" y="297293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200" dirty="0">
                <a:solidFill>
                  <a:schemeClr val="bg1"/>
                </a:solidFill>
              </a:rPr>
              <a:t>点击输入本栏的具体文字，简明扼要的说明分项内容。</a:t>
            </a:r>
            <a:endParaRPr lang="en-US" altLang="zh-CN" sz="1200" dirty="0">
              <a:solidFill>
                <a:schemeClr val="bg1"/>
              </a:solidFill>
            </a:endParaRPr>
          </a:p>
        </p:txBody>
      </p:sp>
      <p:sp>
        <p:nvSpPr>
          <p:cNvPr id="12" name="TextBox 11"/>
          <p:cNvSpPr txBox="1"/>
          <p:nvPr/>
        </p:nvSpPr>
        <p:spPr>
          <a:xfrm>
            <a:off x="3377053" y="368603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200" dirty="0">
                <a:solidFill>
                  <a:schemeClr val="bg1"/>
                </a:solidFill>
              </a:rPr>
              <a:t>点击输入本栏的具体文字，简明扼要的说明分项内容。</a:t>
            </a:r>
            <a:endParaRPr lang="en-US" altLang="zh-CN" sz="1200" dirty="0">
              <a:solidFill>
                <a:schemeClr val="bg1"/>
              </a:solidFill>
            </a:endParaRPr>
          </a:p>
        </p:txBody>
      </p:sp>
      <p:sp>
        <p:nvSpPr>
          <p:cNvPr id="13" name="圆角矩形 12"/>
          <p:cNvSpPr/>
          <p:nvPr/>
        </p:nvSpPr>
        <p:spPr>
          <a:xfrm>
            <a:off x="3070031" y="4280040"/>
            <a:ext cx="4479052" cy="451685"/>
          </a:xfrm>
          <a:prstGeom prst="roundRect">
            <a:avLst>
              <a:gd name="adj" fmla="val 26820"/>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388543" y="439460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200" dirty="0">
                <a:solidFill>
                  <a:schemeClr val="bg1"/>
                </a:solidFill>
              </a:rPr>
              <a:t>点击输入本栏的具体文字，简明扼要的说明分项内容。</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820474" y="3840723"/>
            <a:ext cx="842415" cy="469323"/>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300" dirty="0">
                <a:solidFill>
                  <a:schemeClr val="bg1"/>
                </a:solidFill>
              </a:rPr>
              <a:t>点击添加</a:t>
            </a:r>
            <a:endParaRPr lang="en-US" altLang="zh-CN" sz="1300" dirty="0">
              <a:solidFill>
                <a:schemeClr val="bg1"/>
              </a:solidFill>
            </a:endParaRPr>
          </a:p>
          <a:p>
            <a:r>
              <a:rPr lang="zh-CN" altLang="en-US" sz="1300" dirty="0">
                <a:solidFill>
                  <a:schemeClr val="bg1"/>
                </a:solidFill>
              </a:rPr>
              <a:t>文字</a:t>
            </a:r>
            <a:endParaRPr lang="zh-CN" altLang="en-US" sz="1300" dirty="0">
              <a:solidFill>
                <a:schemeClr val="bg1"/>
              </a:solidFill>
            </a:endParaRPr>
          </a:p>
        </p:txBody>
      </p:sp>
      <p:sp>
        <p:nvSpPr>
          <p:cNvPr id="3" name="TextBox 31"/>
          <p:cNvSpPr txBox="1"/>
          <p:nvPr/>
        </p:nvSpPr>
        <p:spPr>
          <a:xfrm>
            <a:off x="1918266" y="2729092"/>
            <a:ext cx="1193420" cy="669378"/>
          </a:xfrm>
          <a:prstGeom prst="rect">
            <a:avLst/>
          </a:prstGeom>
          <a:noFill/>
        </p:spPr>
        <p:txBody>
          <a:bodyPr wrap="square" lIns="68543" tIns="34272" rIns="68543" bIns="34272" rtlCol="0" anchor="ctr">
            <a:spAutoFit/>
          </a:bodyPr>
          <a:lstStyle/>
          <a:p>
            <a:pPr algn="ctr"/>
            <a:r>
              <a:rPr lang="zh-CN" altLang="en-US" sz="1300" dirty="0">
                <a:solidFill>
                  <a:schemeClr val="bg1"/>
                </a:solidFill>
                <a:latin typeface="微软雅黑" panose="020B0503020204020204" charset="-122"/>
                <a:ea typeface="微软雅黑" panose="020B0503020204020204" charset="-122"/>
              </a:rPr>
              <a:t>点击添加</a:t>
            </a:r>
            <a:endParaRPr lang="en-US" altLang="zh-CN" sz="1300" dirty="0">
              <a:solidFill>
                <a:schemeClr val="bg1"/>
              </a:solidFill>
              <a:latin typeface="微软雅黑" panose="020B0503020204020204" charset="-122"/>
              <a:ea typeface="微软雅黑" panose="020B0503020204020204" charset="-122"/>
            </a:endParaRPr>
          </a:p>
          <a:p>
            <a:pPr algn="ctr"/>
            <a:r>
              <a:rPr lang="zh-CN" altLang="en-US" sz="1300" dirty="0">
                <a:solidFill>
                  <a:schemeClr val="bg1"/>
                </a:solidFill>
                <a:latin typeface="微软雅黑" panose="020B0503020204020204" charset="-122"/>
                <a:ea typeface="微软雅黑" panose="020B0503020204020204" charset="-122"/>
              </a:rPr>
              <a:t>文字点击添加</a:t>
            </a:r>
            <a:endParaRPr lang="en-US" altLang="zh-CN" sz="1300" dirty="0">
              <a:solidFill>
                <a:schemeClr val="bg1"/>
              </a:solidFill>
              <a:latin typeface="微软雅黑" panose="020B0503020204020204" charset="-122"/>
              <a:ea typeface="微软雅黑" panose="020B0503020204020204" charset="-122"/>
            </a:endParaRPr>
          </a:p>
          <a:p>
            <a:pPr algn="ctr"/>
            <a:r>
              <a:rPr lang="zh-CN" altLang="en-US" sz="1300" dirty="0">
                <a:solidFill>
                  <a:schemeClr val="bg1"/>
                </a:solidFill>
                <a:latin typeface="微软雅黑" panose="020B0503020204020204" charset="-122"/>
                <a:ea typeface="微软雅黑" panose="020B0503020204020204" charset="-122"/>
              </a:rPr>
              <a:t>文字</a:t>
            </a:r>
            <a:endParaRPr lang="zh-CN" altLang="en-US" sz="1300" dirty="0">
              <a:solidFill>
                <a:schemeClr val="bg1"/>
              </a:solidFill>
              <a:latin typeface="微软雅黑" panose="020B0503020204020204" charset="-122"/>
              <a:ea typeface="微软雅黑" panose="020B0503020204020204" charset="-122"/>
            </a:endParaRPr>
          </a:p>
        </p:txBody>
      </p:sp>
      <p:sp>
        <p:nvSpPr>
          <p:cNvPr id="4" name="TextBox 33"/>
          <p:cNvSpPr txBox="1"/>
          <p:nvPr/>
        </p:nvSpPr>
        <p:spPr>
          <a:xfrm>
            <a:off x="3402430" y="3665348"/>
            <a:ext cx="842415" cy="469323"/>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300" dirty="0">
                <a:solidFill>
                  <a:schemeClr val="bg1"/>
                </a:solidFill>
              </a:rPr>
              <a:t>点击添加</a:t>
            </a:r>
            <a:endParaRPr lang="en-US" altLang="zh-CN" sz="1300" dirty="0">
              <a:solidFill>
                <a:schemeClr val="bg1"/>
              </a:solidFill>
            </a:endParaRPr>
          </a:p>
          <a:p>
            <a:r>
              <a:rPr lang="zh-CN" altLang="en-US" sz="1300" dirty="0">
                <a:solidFill>
                  <a:schemeClr val="bg1"/>
                </a:solidFill>
              </a:rPr>
              <a:t>文字</a:t>
            </a:r>
            <a:endParaRPr lang="zh-CN" altLang="en-US" sz="1300" dirty="0">
              <a:solidFill>
                <a:schemeClr val="bg1"/>
              </a:solidFill>
            </a:endParaRPr>
          </a:p>
        </p:txBody>
      </p:sp>
      <p:sp>
        <p:nvSpPr>
          <p:cNvPr id="5" name="TextBox 34"/>
          <p:cNvSpPr txBox="1"/>
          <p:nvPr/>
        </p:nvSpPr>
        <p:spPr>
          <a:xfrm>
            <a:off x="4483947" y="2854420"/>
            <a:ext cx="1193420" cy="469323"/>
          </a:xfrm>
          <a:prstGeom prst="rect">
            <a:avLst/>
          </a:prstGeom>
          <a:noFill/>
        </p:spPr>
        <p:txBody>
          <a:bodyPr wrap="square" lIns="68543" tIns="34272" rIns="68543" bIns="34272" rtlCol="0" anchor="ctr">
            <a:spAutoFit/>
          </a:bodyPr>
          <a:lstStyle/>
          <a:p>
            <a:pPr algn="ctr"/>
            <a:r>
              <a:rPr lang="zh-CN" altLang="en-US" sz="1300" dirty="0">
                <a:solidFill>
                  <a:schemeClr val="bg1"/>
                </a:solidFill>
                <a:latin typeface="微软雅黑" panose="020B0503020204020204" charset="-122"/>
                <a:ea typeface="微软雅黑" panose="020B0503020204020204" charset="-122"/>
              </a:rPr>
              <a:t>点击添加</a:t>
            </a:r>
            <a:endParaRPr lang="en-US" altLang="zh-CN" sz="1300" dirty="0">
              <a:solidFill>
                <a:schemeClr val="bg1"/>
              </a:solidFill>
              <a:latin typeface="微软雅黑" panose="020B0503020204020204" charset="-122"/>
              <a:ea typeface="微软雅黑" panose="020B0503020204020204" charset="-122"/>
            </a:endParaRPr>
          </a:p>
          <a:p>
            <a:pPr algn="ctr"/>
            <a:r>
              <a:rPr lang="zh-CN" altLang="en-US" sz="1300" dirty="0">
                <a:solidFill>
                  <a:schemeClr val="bg1"/>
                </a:solidFill>
                <a:latin typeface="微软雅黑" panose="020B0503020204020204" charset="-122"/>
                <a:ea typeface="微软雅黑" panose="020B0503020204020204" charset="-122"/>
              </a:rPr>
              <a:t>文字点击</a:t>
            </a:r>
            <a:endParaRPr lang="zh-CN" altLang="en-US" sz="1300" dirty="0">
              <a:solidFill>
                <a:schemeClr val="bg1"/>
              </a:solidFill>
              <a:latin typeface="微软雅黑" panose="020B0503020204020204" charset="-122"/>
              <a:ea typeface="微软雅黑" panose="020B0503020204020204" charset="-122"/>
            </a:endParaRPr>
          </a:p>
        </p:txBody>
      </p:sp>
      <p:sp>
        <p:nvSpPr>
          <p:cNvPr id="6" name="矩形 5"/>
          <p:cNvSpPr/>
          <p:nvPr/>
        </p:nvSpPr>
        <p:spPr>
          <a:xfrm>
            <a:off x="6248745" y="2162280"/>
            <a:ext cx="1943204" cy="2631453"/>
          </a:xfrm>
          <a:prstGeom prst="rect">
            <a:avLst/>
          </a:prstGeom>
        </p:spPr>
        <p:txBody>
          <a:bodyPr wrap="square" lIns="68543" tIns="34272" rIns="68543" bIns="34272">
            <a:spAutoFit/>
          </a:bodyPr>
          <a:lstStyle/>
          <a:p>
            <a:pPr>
              <a:lnSpc>
                <a:spcPct val="150000"/>
              </a:lnSpc>
            </a:pPr>
            <a:r>
              <a:rPr lang="zh-CN" altLang="en-US" sz="1500" b="1" dirty="0">
                <a:solidFill>
                  <a:schemeClr val="bg1"/>
                </a:solidFill>
                <a:latin typeface="微软雅黑" panose="020B0503020204020204" charset="-122"/>
                <a:ea typeface="微软雅黑" panose="020B0503020204020204" charset="-122"/>
              </a:rPr>
              <a:t>点击添加小标题</a:t>
            </a:r>
            <a:endParaRPr lang="en-US" altLang="zh-CN" sz="1500" b="1" dirty="0">
              <a:solidFill>
                <a:schemeClr val="bg1"/>
              </a:solidFill>
              <a:latin typeface="微软雅黑" panose="020B0503020204020204" charset="-122"/>
              <a:ea typeface="微软雅黑" panose="020B0503020204020204" charset="-122"/>
            </a:endParaRPr>
          </a:p>
          <a:p>
            <a:pPr>
              <a:lnSpc>
                <a:spcPct val="150000"/>
              </a:lnSpc>
            </a:pPr>
            <a:r>
              <a:rPr lang="zh-CN" altLang="en-US" sz="1200" dirty="0">
                <a:solidFill>
                  <a:schemeClr val="bg1"/>
                </a:solidFill>
                <a:latin typeface="微软雅黑" panose="020B0503020204020204" charset="-122"/>
                <a:ea typeface="微软雅黑" panose="020B0503020204020204" charset="-122"/>
              </a:rPr>
              <a:t>您的内容打在这里，或者通过复制您的文本后，在此框中选择粘贴，并选择只保留文字。</a:t>
            </a:r>
            <a:endParaRPr lang="en-US" altLang="zh-CN" sz="1200" dirty="0">
              <a:solidFill>
                <a:schemeClr val="bg1"/>
              </a:solidFill>
              <a:latin typeface="微软雅黑" panose="020B0503020204020204" charset="-122"/>
              <a:ea typeface="微软雅黑" panose="020B0503020204020204" charset="-122"/>
            </a:endParaRPr>
          </a:p>
          <a:p>
            <a:pPr>
              <a:lnSpc>
                <a:spcPct val="150000"/>
              </a:lnSpc>
            </a:pPr>
            <a:r>
              <a:rPr lang="zh-CN" altLang="en-US" sz="1200" dirty="0">
                <a:solidFill>
                  <a:schemeClr val="bg1"/>
                </a:solidFill>
                <a:latin typeface="微软雅黑" panose="020B0503020204020204" charset="-122"/>
                <a:ea typeface="微软雅黑" panose="020B0503020204020204" charset="-122"/>
              </a:rPr>
              <a:t>您的内容打在这里，或者通过复制您的文本后，在此框中选择粘贴，并选择只保留文字。</a:t>
            </a:r>
            <a:endParaRPr lang="en-US" altLang="zh-CN" sz="1200" dirty="0">
              <a:solidFill>
                <a:schemeClr val="bg1"/>
              </a:solidFill>
              <a:latin typeface="微软雅黑" panose="020B0503020204020204" charset="-122"/>
              <a:ea typeface="微软雅黑" panose="020B0503020204020204" charset="-122"/>
              <a:cs typeface="华文黑体" pitchFamily="2" charset="-122"/>
            </a:endParaRPr>
          </a:p>
        </p:txBody>
      </p:sp>
      <p:sp>
        <p:nvSpPr>
          <p:cNvPr id="7" name="Freeform 4"/>
          <p:cNvSpPr/>
          <p:nvPr/>
        </p:nvSpPr>
        <p:spPr bwMode="auto">
          <a:xfrm>
            <a:off x="1633113" y="2198560"/>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ysClr val="window" lastClr="FFFFFF"/>
              </a:solidFill>
              <a:latin typeface="微软雅黑" panose="020B0503020204020204" charset="-122"/>
              <a:ea typeface="微软雅黑" panose="020B0503020204020204" charset="-122"/>
            </a:endParaRPr>
          </a:p>
        </p:txBody>
      </p:sp>
      <p:sp>
        <p:nvSpPr>
          <p:cNvPr id="8" name="Freeform 6"/>
          <p:cNvSpPr/>
          <p:nvPr/>
        </p:nvSpPr>
        <p:spPr bwMode="auto">
          <a:xfrm>
            <a:off x="3124824" y="3150951"/>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rgbClr val="414455"/>
              </a:solidFill>
              <a:latin typeface="微软雅黑" panose="020B0503020204020204" charset="-122"/>
              <a:ea typeface="微软雅黑" panose="020B0503020204020204" charset="-122"/>
            </a:endParaRPr>
          </a:p>
        </p:txBody>
      </p:sp>
      <p:sp>
        <p:nvSpPr>
          <p:cNvPr id="9" name="Freeform 8"/>
          <p:cNvSpPr/>
          <p:nvPr/>
        </p:nvSpPr>
        <p:spPr bwMode="auto">
          <a:xfrm>
            <a:off x="480109" y="3284460"/>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defRPr/>
            </a:pPr>
            <a:endParaRPr lang="en-US" sz="2100" kern="0" dirty="0">
              <a:solidFill>
                <a:sysClr val="window" lastClr="FFFFFF"/>
              </a:solidFill>
              <a:latin typeface="微软雅黑" panose="020B0503020204020204" charset="-122"/>
              <a:ea typeface="微软雅黑" panose="020B0503020204020204" charset="-122"/>
            </a:endParaRPr>
          </a:p>
        </p:txBody>
      </p:sp>
      <p:sp>
        <p:nvSpPr>
          <p:cNvPr id="10" name="Freeform 6"/>
          <p:cNvSpPr/>
          <p:nvPr/>
        </p:nvSpPr>
        <p:spPr bwMode="auto">
          <a:xfrm>
            <a:off x="4238286" y="2253589"/>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165">
              <a:lnSpc>
                <a:spcPct val="120000"/>
              </a:lnSpc>
              <a:spcBef>
                <a:spcPts val="450"/>
              </a:spcBef>
              <a:spcAft>
                <a:spcPts val="450"/>
              </a:spcAft>
            </a:pPr>
            <a:endParaRPr lang="en-US" sz="2100" kern="0" dirty="0">
              <a:solidFill>
                <a:sysClr val="window" lastClr="FFFFFF"/>
              </a:solidFill>
              <a:latin typeface="微软雅黑" panose="020B0503020204020204" charset="-122"/>
              <a:ea typeface="微软雅黑" panose="020B0503020204020204" charset="-122"/>
            </a:endParaRPr>
          </a:p>
        </p:txBody>
      </p:sp>
      <p:sp>
        <p:nvSpPr>
          <p:cNvPr id="11" name="矩形 10"/>
          <p:cNvSpPr/>
          <p:nvPr/>
        </p:nvSpPr>
        <p:spPr>
          <a:xfrm>
            <a:off x="2909115" y="1460364"/>
            <a:ext cx="2880301" cy="347663"/>
          </a:xfrm>
          <a:prstGeom prst="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anose="020B0503020204020204" charset="-122"/>
                <a:ea typeface="微软雅黑" panose="020B0503020204020204" charset="-122"/>
              </a:rPr>
              <a:t>点击添加小标题</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9"/>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7"/>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8"/>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10"/>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oup 272"/>
          <p:cNvGrpSpPr/>
          <p:nvPr/>
        </p:nvGrpSpPr>
        <p:grpSpPr bwMode="auto">
          <a:xfrm>
            <a:off x="0" y="1416050"/>
            <a:ext cx="9144000" cy="2109788"/>
            <a:chOff x="0" y="74530"/>
            <a:chExt cx="24384000" cy="5626498"/>
          </a:xfrm>
        </p:grpSpPr>
        <p:sp>
          <p:nvSpPr>
            <p:cNvPr id="22530" name="Shape 270"/>
            <p:cNvSpPr>
              <a:spLocks noChangeArrowheads="1"/>
            </p:cNvSpPr>
            <p:nvPr/>
          </p:nvSpPr>
          <p:spPr bwMode="auto">
            <a:xfrm>
              <a:off x="0" y="74530"/>
              <a:ext cx="24383999" cy="5626499"/>
            </a:xfrm>
            <a:prstGeom prst="rect">
              <a:avLst/>
            </a:prstGeom>
            <a:solidFill>
              <a:srgbClr val="FFFFFF">
                <a:alpha val="32156"/>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pic>
          <p:nvPicPr>
            <p:cNvPr id="22531" name="pasted-image.png"/>
            <p:cNvPicPr>
              <a:picLocks noChangeAspect="1" noChangeArrowheads="1"/>
            </p:cNvPicPr>
            <p:nvPr/>
          </p:nvPicPr>
          <p:blipFill>
            <a:blip r:embed="rId1" cstate="screen"/>
            <a:srcRect/>
            <a:stretch>
              <a:fillRect/>
            </a:stretch>
          </p:blipFill>
          <p:spPr bwMode="auto">
            <a:xfrm>
              <a:off x="0" y="94054"/>
              <a:ext cx="24384000" cy="558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2532" name="Group 275"/>
          <p:cNvGrpSpPr/>
          <p:nvPr/>
        </p:nvGrpSpPr>
        <p:grpSpPr bwMode="auto">
          <a:xfrm>
            <a:off x="800100" y="3981450"/>
            <a:ext cx="1825625" cy="473075"/>
            <a:chOff x="11473" y="0"/>
            <a:chExt cx="4870742" cy="1259248"/>
          </a:xfrm>
        </p:grpSpPr>
        <p:sp>
          <p:nvSpPr>
            <p:cNvPr id="273" name="Shape 273"/>
            <p:cNvSpPr/>
            <p:nvPr/>
          </p:nvSpPr>
          <p:spPr>
            <a:xfrm>
              <a:off x="11473" y="646528"/>
              <a:ext cx="4870742" cy="61272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74" name="Shape 274"/>
            <p:cNvSpPr/>
            <p:nvPr/>
          </p:nvSpPr>
          <p:spPr>
            <a:xfrm>
              <a:off x="15710" y="0"/>
              <a:ext cx="4235428" cy="553563"/>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22535" name="Group 278"/>
          <p:cNvGrpSpPr/>
          <p:nvPr/>
        </p:nvGrpSpPr>
        <p:grpSpPr bwMode="auto">
          <a:xfrm>
            <a:off x="3762375" y="3981450"/>
            <a:ext cx="1827213" cy="473075"/>
            <a:chOff x="11473" y="0"/>
            <a:chExt cx="4870742" cy="1259248"/>
          </a:xfrm>
        </p:grpSpPr>
        <p:sp>
          <p:nvSpPr>
            <p:cNvPr id="276" name="Shape 276"/>
            <p:cNvSpPr/>
            <p:nvPr/>
          </p:nvSpPr>
          <p:spPr>
            <a:xfrm>
              <a:off x="11473" y="646528"/>
              <a:ext cx="4870742" cy="61272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77" name="Shape 277"/>
            <p:cNvSpPr/>
            <p:nvPr/>
          </p:nvSpPr>
          <p:spPr>
            <a:xfrm>
              <a:off x="15706" y="0"/>
              <a:ext cx="4235977" cy="553563"/>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22538" name="Group 281"/>
          <p:cNvGrpSpPr/>
          <p:nvPr/>
        </p:nvGrpSpPr>
        <p:grpSpPr bwMode="auto">
          <a:xfrm>
            <a:off x="6726238" y="3981450"/>
            <a:ext cx="1827212" cy="473075"/>
            <a:chOff x="11473" y="0"/>
            <a:chExt cx="4870742" cy="1259248"/>
          </a:xfrm>
        </p:grpSpPr>
        <p:sp>
          <p:nvSpPr>
            <p:cNvPr id="279" name="Shape 279"/>
            <p:cNvSpPr/>
            <p:nvPr/>
          </p:nvSpPr>
          <p:spPr>
            <a:xfrm>
              <a:off x="11473" y="646528"/>
              <a:ext cx="4870742" cy="61272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80" name="Shape 280"/>
            <p:cNvSpPr/>
            <p:nvPr/>
          </p:nvSpPr>
          <p:spPr>
            <a:xfrm>
              <a:off x="15703" y="0"/>
              <a:ext cx="4235982" cy="553563"/>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22541" name="Group 284"/>
          <p:cNvGrpSpPr/>
          <p:nvPr/>
        </p:nvGrpSpPr>
        <p:grpSpPr bwMode="auto">
          <a:xfrm>
            <a:off x="3113088" y="4132263"/>
            <a:ext cx="163512" cy="163512"/>
            <a:chOff x="0" y="0"/>
            <a:chExt cx="434699" cy="434699"/>
          </a:xfrm>
        </p:grpSpPr>
        <p:sp>
          <p:nvSpPr>
            <p:cNvPr id="22542" name="Shape 282"/>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22543" name="Shape 283"/>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22544" name="Group 287"/>
          <p:cNvGrpSpPr/>
          <p:nvPr/>
        </p:nvGrpSpPr>
        <p:grpSpPr bwMode="auto">
          <a:xfrm>
            <a:off x="6076950" y="4132263"/>
            <a:ext cx="161925" cy="163512"/>
            <a:chOff x="0" y="0"/>
            <a:chExt cx="434699" cy="434699"/>
          </a:xfrm>
        </p:grpSpPr>
        <p:sp>
          <p:nvSpPr>
            <p:cNvPr id="22545" name="Shape 285"/>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22546" name="Shape 286"/>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22547" name="Group 290"/>
          <p:cNvGrpSpPr/>
          <p:nvPr/>
        </p:nvGrpSpPr>
        <p:grpSpPr bwMode="auto">
          <a:xfrm>
            <a:off x="760413" y="1717675"/>
            <a:ext cx="3167062" cy="1482725"/>
            <a:chOff x="0" y="-810165"/>
            <a:chExt cx="8442482" cy="3953366"/>
          </a:xfrm>
        </p:grpSpPr>
        <p:sp>
          <p:nvSpPr>
            <p:cNvPr id="288" name="Shape 288"/>
            <p:cNvSpPr/>
            <p:nvPr/>
          </p:nvSpPr>
          <p:spPr>
            <a:xfrm>
              <a:off x="0" y="-810165"/>
              <a:ext cx="8442482" cy="3547024"/>
            </a:xfrm>
            <a:prstGeom prst="rect">
              <a:avLst/>
            </a:prstGeom>
            <a:noFill/>
            <a:ln w="12700" cap="flat">
              <a:noFill/>
              <a:miter lim="400000"/>
            </a:ln>
            <a:effectLst/>
          </p:spPr>
          <p:txBody>
            <a:bodyPr wrap="none" lIns="0" tIns="0" rIns="0" bIns="0" anchor="ctr">
              <a:spAutoFit/>
            </a:bodyPr>
            <a:lstStyle/>
            <a:p>
              <a:pPr defTabSz="309245" fontAlgn="auto">
                <a:lnSpc>
                  <a:spcPct val="80000"/>
                </a:lnSpc>
                <a:spcBef>
                  <a:spcPts val="0"/>
                </a:spcBef>
                <a:spcAft>
                  <a:spcPts val="0"/>
                </a:spcAft>
                <a:buFontTx/>
                <a:buNone/>
                <a:defRPr sz="1800"/>
              </a:pPr>
              <a:r>
                <a:rPr sz="5400" kern="0" cap="all" dirty="0">
                  <a:solidFill>
                    <a:schemeClr val="bg1"/>
                  </a:solidFill>
                  <a:latin typeface="Impact" panose="020B0806030902050204" pitchFamily="34" charset="0"/>
                  <a:ea typeface="헤드라인A"/>
                  <a:cs typeface="헤드라인A"/>
                  <a:sym typeface="헤드라인A"/>
                </a:rPr>
                <a:t>EXPERIENCE</a:t>
              </a:r>
              <a:endParaRPr sz="5400" kern="0" cap="all" dirty="0">
                <a:solidFill>
                  <a:schemeClr val="bg1"/>
                </a:solidFill>
                <a:latin typeface="Impact" panose="020B0806030902050204" pitchFamily="34" charset="0"/>
                <a:ea typeface="헤드라인A"/>
                <a:cs typeface="헤드라인A"/>
                <a:sym typeface="헤드라인A"/>
              </a:endParaRPr>
            </a:p>
            <a:p>
              <a:pPr defTabSz="309245" fontAlgn="auto">
                <a:lnSpc>
                  <a:spcPct val="80000"/>
                </a:lnSpc>
                <a:spcBef>
                  <a:spcPts val="0"/>
                </a:spcBef>
                <a:spcAft>
                  <a:spcPts val="0"/>
                </a:spcAft>
                <a:buFontTx/>
                <a:buNone/>
                <a:defRPr sz="1800"/>
              </a:pPr>
              <a:r>
                <a:rPr sz="5400" kern="0" cap="all" dirty="0">
                  <a:solidFill>
                    <a:schemeClr val="bg1"/>
                  </a:solidFill>
                  <a:latin typeface="Impact" panose="020B0806030902050204" pitchFamily="34" charset="0"/>
                  <a:ea typeface="헤드라인A"/>
                  <a:cs typeface="헤드라인A"/>
                  <a:sym typeface="헤드라인A"/>
                </a:rPr>
                <a:t>SHARING</a:t>
              </a:r>
              <a:endParaRPr sz="5400" kern="0" cap="all" dirty="0">
                <a:solidFill>
                  <a:schemeClr val="bg1"/>
                </a:solidFill>
                <a:latin typeface="Impact" panose="020B0806030902050204" pitchFamily="34" charset="0"/>
                <a:ea typeface="헤드라인A"/>
                <a:cs typeface="헤드라인A"/>
                <a:sym typeface="헤드라인A"/>
              </a:endParaRPr>
            </a:p>
          </p:txBody>
        </p:sp>
        <p:sp>
          <p:nvSpPr>
            <p:cNvPr id="22549" name="Shape 289"/>
            <p:cNvSpPr>
              <a:spLocks noChangeArrowheads="1"/>
            </p:cNvSpPr>
            <p:nvPr/>
          </p:nvSpPr>
          <p:spPr bwMode="auto">
            <a:xfrm>
              <a:off x="153717" y="2681537"/>
              <a:ext cx="340948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r>
                <a:rPr lang="zh-CN" altLang="zh-CN" sz="900">
                  <a:solidFill>
                    <a:schemeClr val="bg1"/>
                  </a:solidFill>
                  <a:latin typeface="Arial" panose="020B0604020202020204" pitchFamily="34" charset="0"/>
                  <a:cs typeface="Arial" panose="020B0604020202020204" pitchFamily="34" charset="0"/>
                  <a:sym typeface="Arial" panose="020B0604020202020204" pitchFamily="34" charset="0"/>
                </a:rPr>
                <a:t>Please add the title here</a:t>
              </a:r>
              <a:endParaRPr lang="zh-CN" altLang="zh-CN" sz="9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4" name="组合 23"/>
          <p:cNvGrpSpPr/>
          <p:nvPr/>
        </p:nvGrpSpPr>
        <p:grpSpPr bwMode="auto">
          <a:xfrm>
            <a:off x="3300413" y="1728788"/>
            <a:ext cx="2519362" cy="2152650"/>
            <a:chOff x="8799514" y="4608944"/>
            <a:chExt cx="6721516" cy="5741061"/>
          </a:xfrm>
        </p:grpSpPr>
        <p:grpSp>
          <p:nvGrpSpPr>
            <p:cNvPr id="27657" name="Group 107"/>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a:solidFill>
                      <a:srgbClr val="FFFFFF"/>
                    </a:solidFill>
                    <a:latin typeface="Impact" panose="020B0806030902050204" pitchFamily="34" charset="0"/>
                    <a:ea typeface="헤드라인A"/>
                    <a:cs typeface="헤드라인A"/>
                  </a:rPr>
                  <a:t>03</a:t>
                </a:r>
                <a:endParaRPr lang="en-US" altLang="zh-CN" sz="17100">
                  <a:solidFill>
                    <a:srgbClr val="FFFFFF"/>
                  </a:solidFill>
                  <a:latin typeface="Impact" panose="020B0806030902050204" pitchFamily="34" charset="0"/>
                  <a:ea typeface="헤드라인A"/>
                  <a:cs typeface="헤드라인A"/>
                </a:endParaRPr>
              </a:p>
            </p:txBody>
          </p:sp>
          <p:pic>
            <p:nvPicPr>
              <p:cNvPr id="27659"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8799514" y="6230003"/>
              <a:ext cx="6658231"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zh-CN" altLang="zh-CN">
                  <a:solidFill>
                    <a:srgbClr val="FFFFFF"/>
                  </a:solidFill>
                  <a:latin typeface="Arial" panose="020B0604020202020204" pitchFamily="34" charset="0"/>
                  <a:cs typeface="Arial" panose="020B0604020202020204" pitchFamily="34" charset="0"/>
                  <a:sym typeface="Arial" panose="020B0604020202020204" pitchFamily="34" charset="0"/>
                </a:rPr>
                <a:t>Click To </a:t>
              </a:r>
              <a:r>
                <a:rPr lang="zh-CN" altLang="zh-CN" b="1">
                  <a:solidFill>
                    <a:srgbClr val="FFFFFF"/>
                  </a:solidFill>
                  <a:latin typeface="Arial" panose="020B0604020202020204" pitchFamily="34" charset="0"/>
                  <a:cs typeface="Arial" panose="020B0604020202020204" pitchFamily="34" charset="0"/>
                  <a:sym typeface="Arial" panose="020B0604020202020204" pitchFamily="34" charset="0"/>
                </a:rPr>
                <a:t>Add Title Here</a:t>
              </a:r>
              <a:endParaRPr lang="zh-CN" altLang="zh-CN" b="1">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a:t>
              </a:r>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1"/>
          <p:cNvGrpSpPr/>
          <p:nvPr/>
        </p:nvGrpSpPr>
        <p:grpSpPr bwMode="auto">
          <a:xfrm>
            <a:off x="3216275" y="1716088"/>
            <a:ext cx="2438400" cy="2439987"/>
            <a:chOff x="3216425" y="1715868"/>
            <a:chExt cx="2439020" cy="2439846"/>
          </a:xfrm>
        </p:grpSpPr>
        <p:sp>
          <p:nvSpPr>
            <p:cNvPr id="406" name="Shape 406"/>
            <p:cNvSpPr/>
            <p:nvPr/>
          </p:nvSpPr>
          <p:spPr>
            <a:xfrm>
              <a:off x="3216425" y="1715868"/>
              <a:ext cx="2439020" cy="24398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60300"/>
              </a:srgbClr>
            </a:solidFill>
            <a:ln w="12700">
              <a:miter lim="400000"/>
            </a:ln>
          </p:spPr>
          <p:txBody>
            <a:bodyPr lIns="17145" r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nvGrpSpPr>
            <p:cNvPr id="28675" name="Group 416"/>
            <p:cNvGrpSpPr/>
            <p:nvPr/>
          </p:nvGrpSpPr>
          <p:grpSpPr bwMode="auto">
            <a:xfrm>
              <a:off x="3879145" y="2190350"/>
              <a:ext cx="482071" cy="386970"/>
              <a:chOff x="0" y="0"/>
              <a:chExt cx="1285522" cy="1031919"/>
            </a:xfrm>
          </p:grpSpPr>
          <p:sp>
            <p:nvSpPr>
              <p:cNvPr id="412" name="Shape 412"/>
              <p:cNvSpPr/>
              <p:nvPr/>
            </p:nvSpPr>
            <p:spPr>
              <a:xfrm>
                <a:off x="-1504" y="152799"/>
                <a:ext cx="1096711" cy="880482"/>
              </a:xfrm>
              <a:custGeom>
                <a:avLst/>
                <a:gdLst/>
                <a:ahLst/>
                <a:cxnLst>
                  <a:cxn ang="0">
                    <a:pos x="wd2" y="hd2"/>
                  </a:cxn>
                  <a:cxn ang="5400000">
                    <a:pos x="wd2" y="hd2"/>
                  </a:cxn>
                  <a:cxn ang="10800000">
                    <a:pos x="wd2" y="hd2"/>
                  </a:cxn>
                  <a:cxn ang="16200000">
                    <a:pos x="wd2" y="hd2"/>
                  </a:cxn>
                </a:cxnLst>
                <a:rect l="0" t="0" r="r" b="b"/>
                <a:pathLst>
                  <a:path w="20214" h="20280" extrusionOk="0">
                    <a:moveTo>
                      <a:pt x="17478" y="8021"/>
                    </a:moveTo>
                    <a:cubicBezTo>
                      <a:pt x="16545" y="7853"/>
                      <a:pt x="17078" y="7184"/>
                      <a:pt x="17078" y="7184"/>
                    </a:cubicBezTo>
                    <a:cubicBezTo>
                      <a:pt x="17078" y="7184"/>
                      <a:pt x="18012" y="5342"/>
                      <a:pt x="16812" y="4002"/>
                    </a:cubicBezTo>
                    <a:cubicBezTo>
                      <a:pt x="15478" y="2328"/>
                      <a:pt x="12278" y="4170"/>
                      <a:pt x="12278" y="4170"/>
                    </a:cubicBezTo>
                    <a:cubicBezTo>
                      <a:pt x="11078" y="4672"/>
                      <a:pt x="11345" y="4002"/>
                      <a:pt x="11478" y="2830"/>
                    </a:cubicBezTo>
                    <a:cubicBezTo>
                      <a:pt x="11478" y="1323"/>
                      <a:pt x="11212" y="-1021"/>
                      <a:pt x="7878" y="486"/>
                    </a:cubicBezTo>
                    <a:cubicBezTo>
                      <a:pt x="4545" y="1826"/>
                      <a:pt x="1745" y="6849"/>
                      <a:pt x="1745" y="6849"/>
                    </a:cubicBezTo>
                    <a:cubicBezTo>
                      <a:pt x="-255" y="10198"/>
                      <a:pt x="12" y="12709"/>
                      <a:pt x="12" y="12709"/>
                    </a:cubicBezTo>
                    <a:cubicBezTo>
                      <a:pt x="412" y="18402"/>
                      <a:pt x="5212" y="19909"/>
                      <a:pt x="8945" y="20244"/>
                    </a:cubicBezTo>
                    <a:cubicBezTo>
                      <a:pt x="12812" y="20579"/>
                      <a:pt x="18145" y="18570"/>
                      <a:pt x="19745" y="14216"/>
                    </a:cubicBezTo>
                    <a:cubicBezTo>
                      <a:pt x="21345" y="10030"/>
                      <a:pt x="18412" y="8356"/>
                      <a:pt x="17478" y="8021"/>
                    </a:cubicBezTo>
                    <a:close/>
                    <a:moveTo>
                      <a:pt x="9212" y="18737"/>
                    </a:moveTo>
                    <a:cubicBezTo>
                      <a:pt x="5345" y="18905"/>
                      <a:pt x="2278" y="16393"/>
                      <a:pt x="2278" y="13212"/>
                    </a:cubicBezTo>
                    <a:cubicBezTo>
                      <a:pt x="2278" y="9863"/>
                      <a:pt x="5345" y="7351"/>
                      <a:pt x="9212" y="7016"/>
                    </a:cubicBezTo>
                    <a:cubicBezTo>
                      <a:pt x="13078" y="6849"/>
                      <a:pt x="16278" y="8858"/>
                      <a:pt x="16278" y="12207"/>
                    </a:cubicBezTo>
                    <a:cubicBezTo>
                      <a:pt x="16278" y="15388"/>
                      <a:pt x="13078" y="18402"/>
                      <a:pt x="9212" y="18737"/>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13" name="Shape 413"/>
              <p:cNvSpPr/>
              <p:nvPr/>
            </p:nvSpPr>
            <p:spPr>
              <a:xfrm>
                <a:off x="273731" y="550709"/>
                <a:ext cx="398035" cy="359814"/>
              </a:xfrm>
              <a:custGeom>
                <a:avLst/>
                <a:gdLst/>
                <a:ahLst/>
                <a:cxnLst>
                  <a:cxn ang="0">
                    <a:pos x="wd2" y="hd2"/>
                  </a:cxn>
                  <a:cxn ang="5400000">
                    <a:pos x="wd2" y="hd2"/>
                  </a:cxn>
                  <a:cxn ang="10800000">
                    <a:pos x="wd2" y="hd2"/>
                  </a:cxn>
                  <a:cxn ang="16200000">
                    <a:pos x="wd2" y="hd2"/>
                  </a:cxn>
                </a:cxnLst>
                <a:rect l="0" t="0" r="r" b="b"/>
                <a:pathLst>
                  <a:path w="18636" h="18672" extrusionOk="0">
                    <a:moveTo>
                      <a:pt x="8500" y="85"/>
                    </a:moveTo>
                    <a:cubicBezTo>
                      <a:pt x="-1287" y="1601"/>
                      <a:pt x="63" y="11832"/>
                      <a:pt x="63" y="11832"/>
                    </a:cubicBezTo>
                    <a:cubicBezTo>
                      <a:pt x="63" y="11832"/>
                      <a:pt x="-274" y="15243"/>
                      <a:pt x="2426" y="16759"/>
                    </a:cubicBezTo>
                    <a:cubicBezTo>
                      <a:pt x="8500" y="20548"/>
                      <a:pt x="14238" y="18274"/>
                      <a:pt x="17275" y="13727"/>
                    </a:cubicBezTo>
                    <a:cubicBezTo>
                      <a:pt x="20313" y="9559"/>
                      <a:pt x="18625" y="-1052"/>
                      <a:pt x="8500" y="85"/>
                    </a:cubicBezTo>
                    <a:close/>
                    <a:moveTo>
                      <a:pt x="6138" y="14864"/>
                    </a:moveTo>
                    <a:cubicBezTo>
                      <a:pt x="4451" y="14864"/>
                      <a:pt x="2763" y="13727"/>
                      <a:pt x="2763" y="12211"/>
                    </a:cubicBezTo>
                    <a:cubicBezTo>
                      <a:pt x="2763" y="10316"/>
                      <a:pt x="4113" y="8422"/>
                      <a:pt x="6138" y="8422"/>
                    </a:cubicBezTo>
                    <a:cubicBezTo>
                      <a:pt x="8163" y="8043"/>
                      <a:pt x="9513" y="9559"/>
                      <a:pt x="9513" y="11074"/>
                    </a:cubicBezTo>
                    <a:cubicBezTo>
                      <a:pt x="9513" y="12969"/>
                      <a:pt x="8163" y="14485"/>
                      <a:pt x="6138" y="14864"/>
                    </a:cubicBezTo>
                    <a:close/>
                    <a:moveTo>
                      <a:pt x="11875" y="9180"/>
                    </a:moveTo>
                    <a:cubicBezTo>
                      <a:pt x="11538" y="9559"/>
                      <a:pt x="10526" y="9559"/>
                      <a:pt x="10188" y="9180"/>
                    </a:cubicBezTo>
                    <a:cubicBezTo>
                      <a:pt x="9850" y="8422"/>
                      <a:pt x="10188" y="7285"/>
                      <a:pt x="10526" y="6906"/>
                    </a:cubicBezTo>
                    <a:cubicBezTo>
                      <a:pt x="11538" y="6148"/>
                      <a:pt x="12213" y="6527"/>
                      <a:pt x="12550" y="6906"/>
                    </a:cubicBezTo>
                    <a:cubicBezTo>
                      <a:pt x="12888" y="7664"/>
                      <a:pt x="12550" y="8801"/>
                      <a:pt x="11875" y="9180"/>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14" name="Shape 414"/>
              <p:cNvSpPr/>
              <p:nvPr/>
            </p:nvSpPr>
            <p:spPr>
              <a:xfrm>
                <a:off x="862316" y="186664"/>
                <a:ext cx="224422" cy="224355"/>
              </a:xfrm>
              <a:custGeom>
                <a:avLst/>
                <a:gdLst/>
                <a:ahLst/>
                <a:cxnLst>
                  <a:cxn ang="0">
                    <a:pos x="wd2" y="hd2"/>
                  </a:cxn>
                  <a:cxn ang="5400000">
                    <a:pos x="wd2" y="hd2"/>
                  </a:cxn>
                  <a:cxn ang="10800000">
                    <a:pos x="wd2" y="hd2"/>
                  </a:cxn>
                  <a:cxn ang="16200000">
                    <a:pos x="wd2" y="hd2"/>
                  </a:cxn>
                </a:cxnLst>
                <a:rect l="0" t="0" r="r" b="b"/>
                <a:pathLst>
                  <a:path w="19358" h="18770" extrusionOk="0">
                    <a:moveTo>
                      <a:pt x="16663" y="18770"/>
                    </a:moveTo>
                    <a:cubicBezTo>
                      <a:pt x="17897" y="18770"/>
                      <a:pt x="19131" y="18170"/>
                      <a:pt x="19131" y="16370"/>
                    </a:cubicBezTo>
                    <a:cubicBezTo>
                      <a:pt x="19131" y="16370"/>
                      <a:pt x="19131" y="16370"/>
                      <a:pt x="19131" y="16370"/>
                    </a:cubicBezTo>
                    <a:cubicBezTo>
                      <a:pt x="21600" y="-2830"/>
                      <a:pt x="3086" y="170"/>
                      <a:pt x="3086" y="170"/>
                    </a:cubicBezTo>
                    <a:cubicBezTo>
                      <a:pt x="1234" y="170"/>
                      <a:pt x="0" y="1370"/>
                      <a:pt x="0" y="3170"/>
                    </a:cubicBezTo>
                    <a:cubicBezTo>
                      <a:pt x="0" y="4970"/>
                      <a:pt x="1234" y="6170"/>
                      <a:pt x="3086" y="6170"/>
                    </a:cubicBezTo>
                    <a:cubicBezTo>
                      <a:pt x="16046" y="3170"/>
                      <a:pt x="13577" y="16370"/>
                      <a:pt x="13577" y="16370"/>
                    </a:cubicBezTo>
                    <a:cubicBezTo>
                      <a:pt x="13577" y="17570"/>
                      <a:pt x="14811" y="18770"/>
                      <a:pt x="16663" y="18770"/>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15" name="Shape 415"/>
              <p:cNvSpPr/>
              <p:nvPr/>
            </p:nvSpPr>
            <p:spPr>
              <a:xfrm>
                <a:off x="811503" y="408"/>
                <a:ext cx="474254" cy="495273"/>
              </a:xfrm>
              <a:custGeom>
                <a:avLst/>
                <a:gdLst/>
                <a:ahLst/>
                <a:cxnLst>
                  <a:cxn ang="0">
                    <a:pos x="wd2" y="hd2"/>
                  </a:cxn>
                  <a:cxn ang="5400000">
                    <a:pos x="wd2" y="hd2"/>
                  </a:cxn>
                  <a:cxn ang="10800000">
                    <a:pos x="wd2" y="hd2"/>
                  </a:cxn>
                  <a:cxn ang="16200000">
                    <a:pos x="wd2" y="hd2"/>
                  </a:cxn>
                </a:cxnLst>
                <a:rect l="0" t="0" r="r" b="b"/>
                <a:pathLst>
                  <a:path w="19176" h="21242" extrusionOk="0">
                    <a:moveTo>
                      <a:pt x="8757" y="268"/>
                    </a:moveTo>
                    <a:cubicBezTo>
                      <a:pt x="5838" y="-358"/>
                      <a:pt x="2627" y="268"/>
                      <a:pt x="1751" y="581"/>
                    </a:cubicBezTo>
                    <a:cubicBezTo>
                      <a:pt x="1751" y="581"/>
                      <a:pt x="1751" y="581"/>
                      <a:pt x="1459" y="581"/>
                    </a:cubicBezTo>
                    <a:cubicBezTo>
                      <a:pt x="1459" y="581"/>
                      <a:pt x="1459" y="581"/>
                      <a:pt x="1459" y="581"/>
                    </a:cubicBezTo>
                    <a:cubicBezTo>
                      <a:pt x="584" y="894"/>
                      <a:pt x="0" y="1833"/>
                      <a:pt x="0" y="2772"/>
                    </a:cubicBezTo>
                    <a:cubicBezTo>
                      <a:pt x="0" y="4025"/>
                      <a:pt x="876" y="4964"/>
                      <a:pt x="2043" y="4964"/>
                    </a:cubicBezTo>
                    <a:cubicBezTo>
                      <a:pt x="2043" y="4964"/>
                      <a:pt x="3211" y="4651"/>
                      <a:pt x="3795" y="4338"/>
                    </a:cubicBezTo>
                    <a:cubicBezTo>
                      <a:pt x="4670" y="4025"/>
                      <a:pt x="10800" y="4025"/>
                      <a:pt x="14011" y="9659"/>
                    </a:cubicBezTo>
                    <a:cubicBezTo>
                      <a:pt x="15762" y="13729"/>
                      <a:pt x="14886" y="16546"/>
                      <a:pt x="14595" y="17172"/>
                    </a:cubicBezTo>
                    <a:cubicBezTo>
                      <a:pt x="14595" y="17172"/>
                      <a:pt x="14303" y="18112"/>
                      <a:pt x="14303" y="19051"/>
                    </a:cubicBezTo>
                    <a:cubicBezTo>
                      <a:pt x="14303" y="20303"/>
                      <a:pt x="15178" y="21242"/>
                      <a:pt x="16346" y="21242"/>
                    </a:cubicBezTo>
                    <a:cubicBezTo>
                      <a:pt x="17222" y="21242"/>
                      <a:pt x="18097" y="20929"/>
                      <a:pt x="18389" y="19364"/>
                    </a:cubicBezTo>
                    <a:cubicBezTo>
                      <a:pt x="18389" y="19364"/>
                      <a:pt x="18389" y="19364"/>
                      <a:pt x="18389" y="19364"/>
                    </a:cubicBezTo>
                    <a:cubicBezTo>
                      <a:pt x="21600" y="7468"/>
                      <a:pt x="14303" y="1833"/>
                      <a:pt x="8757" y="268"/>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grpSp>
      <p:grpSp>
        <p:nvGrpSpPr>
          <p:cNvPr id="28680" name="Group 411"/>
          <p:cNvGrpSpPr/>
          <p:nvPr/>
        </p:nvGrpSpPr>
        <p:grpSpPr bwMode="auto">
          <a:xfrm>
            <a:off x="3122613" y="2986088"/>
            <a:ext cx="2420937" cy="1303337"/>
            <a:chOff x="0" y="0"/>
            <a:chExt cx="6453086" cy="3475462"/>
          </a:xfrm>
        </p:grpSpPr>
        <p:sp>
          <p:nvSpPr>
            <p:cNvPr id="407" name="Shape 407"/>
            <p:cNvSpPr/>
            <p:nvPr/>
          </p:nvSpPr>
          <p:spPr>
            <a:xfrm>
              <a:off x="0" y="0"/>
              <a:ext cx="6453086" cy="3475462"/>
            </a:xfrm>
            <a:custGeom>
              <a:avLst/>
              <a:gdLst/>
              <a:ahLst/>
              <a:cxnLst>
                <a:cxn ang="0">
                  <a:pos x="wd2" y="hd2"/>
                </a:cxn>
                <a:cxn ang="5400000">
                  <a:pos x="wd2" y="hd2"/>
                </a:cxn>
                <a:cxn ang="10800000">
                  <a:pos x="wd2" y="hd2"/>
                </a:cxn>
                <a:cxn ang="16200000">
                  <a:pos x="wd2" y="hd2"/>
                </a:cxn>
              </a:cxnLst>
              <a:rect l="0" t="0" r="r" b="b"/>
              <a:pathLst>
                <a:path w="21600" h="21600" extrusionOk="0">
                  <a:moveTo>
                    <a:pt x="11601" y="21600"/>
                  </a:moveTo>
                  <a:cubicBezTo>
                    <a:pt x="15857" y="21600"/>
                    <a:pt x="19581" y="17331"/>
                    <a:pt x="21600" y="10984"/>
                  </a:cubicBezTo>
                  <a:cubicBezTo>
                    <a:pt x="11601" y="51"/>
                    <a:pt x="11601" y="51"/>
                    <a:pt x="11601" y="51"/>
                  </a:cubicBezTo>
                  <a:cubicBezTo>
                    <a:pt x="0" y="0"/>
                    <a:pt x="0" y="0"/>
                    <a:pt x="0" y="0"/>
                  </a:cubicBezTo>
                  <a:cubicBezTo>
                    <a:pt x="0" y="13"/>
                    <a:pt x="0" y="25"/>
                    <a:pt x="0" y="51"/>
                  </a:cubicBezTo>
                  <a:cubicBezTo>
                    <a:pt x="0" y="11947"/>
                    <a:pt x="5190" y="21600"/>
                    <a:pt x="11601" y="21600"/>
                  </a:cubicBez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nvGrpSpPr>
            <p:cNvPr id="28682" name="Group 410"/>
            <p:cNvGrpSpPr/>
            <p:nvPr/>
          </p:nvGrpSpPr>
          <p:grpSpPr bwMode="auto">
            <a:xfrm>
              <a:off x="2314379" y="1001824"/>
              <a:ext cx="1285523" cy="1051110"/>
              <a:chOff x="0" y="0"/>
              <a:chExt cx="1285522" cy="1051109"/>
            </a:xfrm>
          </p:grpSpPr>
          <p:sp>
            <p:nvSpPr>
              <p:cNvPr id="408" name="Shape 408"/>
              <p:cNvSpPr/>
              <p:nvPr/>
            </p:nvSpPr>
            <p:spPr>
              <a:xfrm>
                <a:off x="269" y="1445"/>
                <a:ext cx="914011" cy="833942"/>
              </a:xfrm>
              <a:custGeom>
                <a:avLst/>
                <a:gdLst/>
                <a:ahLst/>
                <a:cxnLst>
                  <a:cxn ang="0">
                    <a:pos x="wd2" y="hd2"/>
                  </a:cxn>
                  <a:cxn ang="5400000">
                    <a:pos x="wd2" y="hd2"/>
                  </a:cxn>
                  <a:cxn ang="10800000">
                    <a:pos x="wd2" y="hd2"/>
                  </a:cxn>
                  <a:cxn ang="16200000">
                    <a:pos x="wd2" y="hd2"/>
                  </a:cxn>
                </a:cxnLst>
                <a:rect l="0" t="0" r="r" b="b"/>
                <a:pathLst>
                  <a:path w="21600" h="21600" extrusionOk="0">
                    <a:moveTo>
                      <a:pt x="20546" y="8293"/>
                    </a:moveTo>
                    <a:cubicBezTo>
                      <a:pt x="20898" y="8293"/>
                      <a:pt x="21249" y="8293"/>
                      <a:pt x="21600" y="8293"/>
                    </a:cubicBezTo>
                    <a:cubicBezTo>
                      <a:pt x="20722" y="3471"/>
                      <a:pt x="15980" y="0"/>
                      <a:pt x="10712" y="0"/>
                    </a:cubicBezTo>
                    <a:cubicBezTo>
                      <a:pt x="4741" y="0"/>
                      <a:pt x="0" y="4436"/>
                      <a:pt x="0" y="10029"/>
                    </a:cubicBezTo>
                    <a:cubicBezTo>
                      <a:pt x="0" y="13307"/>
                      <a:pt x="1580" y="16007"/>
                      <a:pt x="4215" y="18129"/>
                    </a:cubicBezTo>
                    <a:cubicBezTo>
                      <a:pt x="3161" y="21600"/>
                      <a:pt x="3161" y="21600"/>
                      <a:pt x="3161" y="21600"/>
                    </a:cubicBezTo>
                    <a:cubicBezTo>
                      <a:pt x="7024" y="19479"/>
                      <a:pt x="7024" y="19479"/>
                      <a:pt x="7024" y="19479"/>
                    </a:cubicBezTo>
                    <a:cubicBezTo>
                      <a:pt x="8254" y="19864"/>
                      <a:pt x="9307" y="20057"/>
                      <a:pt x="10712" y="20057"/>
                    </a:cubicBezTo>
                    <a:cubicBezTo>
                      <a:pt x="11063" y="20057"/>
                      <a:pt x="11415" y="20057"/>
                      <a:pt x="11766" y="20057"/>
                    </a:cubicBezTo>
                    <a:cubicBezTo>
                      <a:pt x="11590" y="19286"/>
                      <a:pt x="11415" y="18514"/>
                      <a:pt x="11415" y="17550"/>
                    </a:cubicBezTo>
                    <a:cubicBezTo>
                      <a:pt x="11415" y="12343"/>
                      <a:pt x="15454" y="8293"/>
                      <a:pt x="20546" y="8293"/>
                    </a:cubicBezTo>
                    <a:close/>
                    <a:moveTo>
                      <a:pt x="14751" y="5014"/>
                    </a:moveTo>
                    <a:cubicBezTo>
                      <a:pt x="15629" y="5014"/>
                      <a:pt x="16156" y="5593"/>
                      <a:pt x="16156" y="6557"/>
                    </a:cubicBezTo>
                    <a:cubicBezTo>
                      <a:pt x="16156" y="7329"/>
                      <a:pt x="15629" y="7907"/>
                      <a:pt x="14751" y="7907"/>
                    </a:cubicBezTo>
                    <a:cubicBezTo>
                      <a:pt x="14049" y="7907"/>
                      <a:pt x="13171" y="7329"/>
                      <a:pt x="13171" y="6557"/>
                    </a:cubicBezTo>
                    <a:cubicBezTo>
                      <a:pt x="13171" y="5593"/>
                      <a:pt x="14049" y="5014"/>
                      <a:pt x="14751" y="5014"/>
                    </a:cubicBezTo>
                    <a:close/>
                    <a:moveTo>
                      <a:pt x="7200" y="7907"/>
                    </a:moveTo>
                    <a:cubicBezTo>
                      <a:pt x="6498" y="7907"/>
                      <a:pt x="5620" y="7329"/>
                      <a:pt x="5620" y="6557"/>
                    </a:cubicBezTo>
                    <a:cubicBezTo>
                      <a:pt x="5620" y="5593"/>
                      <a:pt x="6498" y="5014"/>
                      <a:pt x="7200" y="5014"/>
                    </a:cubicBezTo>
                    <a:cubicBezTo>
                      <a:pt x="8078" y="5014"/>
                      <a:pt x="8605" y="5593"/>
                      <a:pt x="8605" y="6557"/>
                    </a:cubicBezTo>
                    <a:cubicBezTo>
                      <a:pt x="8605" y="7329"/>
                      <a:pt x="8078" y="7907"/>
                      <a:pt x="7200" y="7907"/>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09" name="Shape 409"/>
              <p:cNvSpPr/>
              <p:nvPr/>
            </p:nvSpPr>
            <p:spPr>
              <a:xfrm>
                <a:off x="516516" y="344336"/>
                <a:ext cx="770139" cy="706944"/>
              </a:xfrm>
              <a:custGeom>
                <a:avLst/>
                <a:gdLst/>
                <a:ahLst/>
                <a:cxnLst>
                  <a:cxn ang="0">
                    <a:pos x="wd2" y="hd2"/>
                  </a:cxn>
                  <a:cxn ang="5400000">
                    <a:pos x="wd2" y="hd2"/>
                  </a:cxn>
                  <a:cxn ang="10800000">
                    <a:pos x="wd2" y="hd2"/>
                  </a:cxn>
                  <a:cxn ang="16200000">
                    <a:pos x="wd2" y="hd2"/>
                  </a:cxn>
                </a:cxnLst>
                <a:rect l="0" t="0" r="r" b="b"/>
                <a:pathLst>
                  <a:path w="21600" h="21600" extrusionOk="0">
                    <a:moveTo>
                      <a:pt x="21600" y="10232"/>
                    </a:moveTo>
                    <a:cubicBezTo>
                      <a:pt x="21600" y="4547"/>
                      <a:pt x="16615" y="0"/>
                      <a:pt x="10800" y="0"/>
                    </a:cubicBezTo>
                    <a:cubicBezTo>
                      <a:pt x="4777" y="0"/>
                      <a:pt x="0" y="4547"/>
                      <a:pt x="0" y="10232"/>
                    </a:cubicBezTo>
                    <a:cubicBezTo>
                      <a:pt x="0" y="15688"/>
                      <a:pt x="4777" y="20236"/>
                      <a:pt x="10800" y="20236"/>
                    </a:cubicBezTo>
                    <a:cubicBezTo>
                      <a:pt x="12046" y="20236"/>
                      <a:pt x="13292" y="20008"/>
                      <a:pt x="14746" y="19554"/>
                    </a:cubicBezTo>
                    <a:cubicBezTo>
                      <a:pt x="18069" y="21600"/>
                      <a:pt x="18069" y="21600"/>
                      <a:pt x="18069" y="21600"/>
                    </a:cubicBezTo>
                    <a:cubicBezTo>
                      <a:pt x="17238" y="18189"/>
                      <a:pt x="17238" y="18189"/>
                      <a:pt x="17238" y="18189"/>
                    </a:cubicBezTo>
                    <a:cubicBezTo>
                      <a:pt x="19731" y="16143"/>
                      <a:pt x="21600" y="13187"/>
                      <a:pt x="21600" y="10232"/>
                    </a:cubicBezTo>
                    <a:close/>
                    <a:moveTo>
                      <a:pt x="7269" y="8413"/>
                    </a:moveTo>
                    <a:cubicBezTo>
                      <a:pt x="6646" y="8413"/>
                      <a:pt x="6023" y="7731"/>
                      <a:pt x="6023" y="7048"/>
                    </a:cubicBezTo>
                    <a:cubicBezTo>
                      <a:pt x="6023" y="6366"/>
                      <a:pt x="6646" y="5684"/>
                      <a:pt x="7269" y="5684"/>
                    </a:cubicBezTo>
                    <a:cubicBezTo>
                      <a:pt x="8308" y="5684"/>
                      <a:pt x="8931" y="6366"/>
                      <a:pt x="8931" y="7048"/>
                    </a:cubicBezTo>
                    <a:cubicBezTo>
                      <a:pt x="8931" y="7731"/>
                      <a:pt x="8308" y="8413"/>
                      <a:pt x="7269" y="8413"/>
                    </a:cubicBezTo>
                    <a:close/>
                    <a:moveTo>
                      <a:pt x="14331" y="8413"/>
                    </a:moveTo>
                    <a:cubicBezTo>
                      <a:pt x="13708" y="8413"/>
                      <a:pt x="13085" y="7731"/>
                      <a:pt x="13085" y="7048"/>
                    </a:cubicBezTo>
                    <a:cubicBezTo>
                      <a:pt x="13085" y="6366"/>
                      <a:pt x="13708" y="5684"/>
                      <a:pt x="14331" y="5684"/>
                    </a:cubicBezTo>
                    <a:cubicBezTo>
                      <a:pt x="15369" y="5684"/>
                      <a:pt x="15992" y="6366"/>
                      <a:pt x="15992" y="7048"/>
                    </a:cubicBezTo>
                    <a:cubicBezTo>
                      <a:pt x="15992" y="7731"/>
                      <a:pt x="15369" y="8413"/>
                      <a:pt x="14331" y="8413"/>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grpSp>
      <p:grpSp>
        <p:nvGrpSpPr>
          <p:cNvPr id="28685" name="Group 419"/>
          <p:cNvGrpSpPr/>
          <p:nvPr/>
        </p:nvGrpSpPr>
        <p:grpSpPr bwMode="auto">
          <a:xfrm>
            <a:off x="4422775" y="1752600"/>
            <a:ext cx="1392238" cy="1852613"/>
            <a:chOff x="0" y="0"/>
            <a:chExt cx="3711819" cy="4943564"/>
          </a:xfrm>
        </p:grpSpPr>
        <p:sp>
          <p:nvSpPr>
            <p:cNvPr id="417" name="Shape 417"/>
            <p:cNvSpPr/>
            <p:nvPr/>
          </p:nvSpPr>
          <p:spPr>
            <a:xfrm rot="21449998">
              <a:off x="101578" y="76250"/>
              <a:ext cx="3508664" cy="4791063"/>
            </a:xfrm>
            <a:custGeom>
              <a:avLst/>
              <a:gdLst/>
              <a:ahLst/>
              <a:cxnLst>
                <a:cxn ang="0">
                  <a:pos x="wd2" y="hd2"/>
                </a:cxn>
                <a:cxn ang="5400000">
                  <a:pos x="wd2" y="hd2"/>
                </a:cxn>
                <a:cxn ang="10800000">
                  <a:pos x="wd2" y="hd2"/>
                </a:cxn>
                <a:cxn ang="16200000">
                  <a:pos x="wd2" y="hd2"/>
                </a:cxn>
              </a:cxnLst>
              <a:rect l="0" t="0" r="r" b="b"/>
              <a:pathLst>
                <a:path w="21600" h="21600" extrusionOk="0">
                  <a:moveTo>
                    <a:pt x="0" y="13265"/>
                  </a:moveTo>
                  <a:cubicBezTo>
                    <a:pt x="18299" y="21600"/>
                    <a:pt x="18299" y="21600"/>
                    <a:pt x="18299" y="21600"/>
                  </a:cubicBezTo>
                  <a:cubicBezTo>
                    <a:pt x="20395" y="19186"/>
                    <a:pt x="21600" y="16331"/>
                    <a:pt x="21600" y="13265"/>
                  </a:cubicBezTo>
                  <a:cubicBezTo>
                    <a:pt x="21600" y="7665"/>
                    <a:pt x="17571" y="2754"/>
                    <a:pt x="11522" y="0"/>
                  </a:cubicBezTo>
                  <a:lnTo>
                    <a:pt x="0" y="13265"/>
                  </a:ln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18" name="Shape 418"/>
            <p:cNvSpPr/>
            <p:nvPr/>
          </p:nvSpPr>
          <p:spPr>
            <a:xfrm>
              <a:off x="1642172" y="2088413"/>
              <a:ext cx="1049636" cy="851461"/>
            </a:xfrm>
            <a:custGeom>
              <a:avLst/>
              <a:gdLst/>
              <a:ahLst/>
              <a:cxnLst>
                <a:cxn ang="0">
                  <a:pos x="wd2" y="hd2"/>
                </a:cxn>
                <a:cxn ang="5400000">
                  <a:pos x="wd2" y="hd2"/>
                </a:cxn>
                <a:cxn ang="10800000">
                  <a:pos x="wd2" y="hd2"/>
                </a:cxn>
                <a:cxn ang="16200000">
                  <a:pos x="wd2" y="hd2"/>
                </a:cxn>
              </a:cxnLst>
              <a:rect l="0" t="0" r="r" b="b"/>
              <a:pathLst>
                <a:path w="21600" h="21600" extrusionOk="0">
                  <a:moveTo>
                    <a:pt x="21600" y="2576"/>
                  </a:moveTo>
                  <a:cubicBezTo>
                    <a:pt x="20796" y="2972"/>
                    <a:pt x="19938" y="3303"/>
                    <a:pt x="19027" y="3435"/>
                  </a:cubicBezTo>
                  <a:cubicBezTo>
                    <a:pt x="19992" y="2708"/>
                    <a:pt x="20689" y="1651"/>
                    <a:pt x="21010" y="396"/>
                  </a:cubicBezTo>
                  <a:cubicBezTo>
                    <a:pt x="20153" y="991"/>
                    <a:pt x="19188" y="1453"/>
                    <a:pt x="18170" y="1717"/>
                  </a:cubicBezTo>
                  <a:cubicBezTo>
                    <a:pt x="17366" y="661"/>
                    <a:pt x="16240" y="0"/>
                    <a:pt x="14954" y="0"/>
                  </a:cubicBezTo>
                  <a:cubicBezTo>
                    <a:pt x="12488" y="0"/>
                    <a:pt x="10505" y="2444"/>
                    <a:pt x="10505" y="5417"/>
                  </a:cubicBezTo>
                  <a:cubicBezTo>
                    <a:pt x="10505" y="5879"/>
                    <a:pt x="10559" y="6275"/>
                    <a:pt x="10666" y="6672"/>
                  </a:cubicBezTo>
                  <a:cubicBezTo>
                    <a:pt x="6968" y="6473"/>
                    <a:pt x="3698" y="4294"/>
                    <a:pt x="1501" y="991"/>
                  </a:cubicBezTo>
                  <a:cubicBezTo>
                    <a:pt x="1126" y="1783"/>
                    <a:pt x="911" y="2708"/>
                    <a:pt x="911" y="3699"/>
                  </a:cubicBezTo>
                  <a:cubicBezTo>
                    <a:pt x="911" y="5615"/>
                    <a:pt x="1715" y="7266"/>
                    <a:pt x="2894" y="8257"/>
                  </a:cubicBezTo>
                  <a:cubicBezTo>
                    <a:pt x="2144" y="8257"/>
                    <a:pt x="1501" y="7993"/>
                    <a:pt x="858" y="7596"/>
                  </a:cubicBezTo>
                  <a:cubicBezTo>
                    <a:pt x="858" y="7662"/>
                    <a:pt x="858" y="7662"/>
                    <a:pt x="858" y="7662"/>
                  </a:cubicBezTo>
                  <a:cubicBezTo>
                    <a:pt x="858" y="10305"/>
                    <a:pt x="2412" y="12484"/>
                    <a:pt x="4449" y="13013"/>
                  </a:cubicBezTo>
                  <a:cubicBezTo>
                    <a:pt x="4073" y="13145"/>
                    <a:pt x="3645" y="13211"/>
                    <a:pt x="3269" y="13211"/>
                  </a:cubicBezTo>
                  <a:cubicBezTo>
                    <a:pt x="3001" y="13211"/>
                    <a:pt x="2680" y="13145"/>
                    <a:pt x="2412" y="13079"/>
                  </a:cubicBezTo>
                  <a:cubicBezTo>
                    <a:pt x="3001" y="15259"/>
                    <a:pt x="4609" y="16844"/>
                    <a:pt x="6593" y="16910"/>
                  </a:cubicBezTo>
                  <a:cubicBezTo>
                    <a:pt x="5038" y="18363"/>
                    <a:pt x="3162" y="19222"/>
                    <a:pt x="1072" y="19222"/>
                  </a:cubicBezTo>
                  <a:cubicBezTo>
                    <a:pt x="697" y="19222"/>
                    <a:pt x="375" y="19222"/>
                    <a:pt x="0" y="19156"/>
                  </a:cubicBezTo>
                  <a:cubicBezTo>
                    <a:pt x="1983" y="20675"/>
                    <a:pt x="4288" y="21600"/>
                    <a:pt x="6807" y="21600"/>
                  </a:cubicBezTo>
                  <a:cubicBezTo>
                    <a:pt x="14954" y="21600"/>
                    <a:pt x="19402" y="13277"/>
                    <a:pt x="19402" y="6077"/>
                  </a:cubicBezTo>
                  <a:cubicBezTo>
                    <a:pt x="19402" y="5813"/>
                    <a:pt x="19402" y="5615"/>
                    <a:pt x="19402" y="5350"/>
                  </a:cubicBezTo>
                  <a:cubicBezTo>
                    <a:pt x="20260" y="4624"/>
                    <a:pt x="21010" y="3633"/>
                    <a:pt x="21600" y="2576"/>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sp>
        <p:nvSpPr>
          <p:cNvPr id="28688" name="Shape 420"/>
          <p:cNvSpPr>
            <a:spLocks noChangeArrowheads="1"/>
          </p:cNvSpPr>
          <p:nvPr/>
        </p:nvSpPr>
        <p:spPr bwMode="auto">
          <a:xfrm>
            <a:off x="2981325" y="1462088"/>
            <a:ext cx="2946400" cy="294798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8689" name="Shape 421"/>
          <p:cNvSpPr>
            <a:spLocks noChangeArrowheads="1"/>
          </p:cNvSpPr>
          <p:nvPr/>
        </p:nvSpPr>
        <p:spPr bwMode="auto">
          <a:xfrm>
            <a:off x="2398713" y="879475"/>
            <a:ext cx="4111625" cy="41132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686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8690" name="Shape 422"/>
          <p:cNvSpPr>
            <a:spLocks noChangeArrowheads="1"/>
          </p:cNvSpPr>
          <p:nvPr/>
        </p:nvSpPr>
        <p:spPr bwMode="auto">
          <a:xfrm>
            <a:off x="5707063" y="1714500"/>
            <a:ext cx="1109662" cy="452438"/>
          </a:xfrm>
          <a:custGeom>
            <a:avLst/>
            <a:gdLst>
              <a:gd name="T0" fmla="*/ 0 w 21600"/>
              <a:gd name="T1" fmla="*/ 21600 h 21600"/>
              <a:gd name="T2" fmla="*/ 12857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12857" y="0"/>
                </a:lnTo>
                <a:lnTo>
                  <a:pt x="21600" y="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28691" name="组合 4"/>
          <p:cNvGrpSpPr/>
          <p:nvPr/>
        </p:nvGrpSpPr>
        <p:grpSpPr bwMode="auto">
          <a:xfrm>
            <a:off x="6986588" y="1476375"/>
            <a:ext cx="1598612" cy="482600"/>
            <a:chOff x="6987124" y="1476281"/>
            <a:chExt cx="1598141" cy="482696"/>
          </a:xfrm>
        </p:grpSpPr>
        <p:sp>
          <p:nvSpPr>
            <p:cNvPr id="423" name="Shape 423"/>
            <p:cNvSpPr/>
            <p:nvPr/>
          </p:nvSpPr>
          <p:spPr>
            <a:xfrm>
              <a:off x="6987124" y="1562023"/>
              <a:ext cx="495154" cy="346144"/>
            </a:xfrm>
            <a:prstGeom prst="rect">
              <a:avLst/>
            </a:prstGeom>
            <a:ln w="12700">
              <a:miter lim="400000"/>
            </a:ln>
          </p:spPr>
          <p:txBody>
            <a:bodyPr wrap="none" lIns="0" tIns="0" rIns="0" bIns="0" anchor="ctr">
              <a:spAutoFit/>
            </a:bodyPr>
            <a:lstStyle/>
            <a:p>
              <a:pPr defTabSz="309245" fontAlgn="auto">
                <a:lnSpc>
                  <a:spcPct val="80000"/>
                </a:lnSpc>
                <a:spcBef>
                  <a:spcPts val="0"/>
                </a:spcBef>
                <a:spcAft>
                  <a:spcPts val="0"/>
                </a:spcAft>
                <a:buFontTx/>
                <a:buNone/>
                <a:defRPr sz="1800"/>
              </a:pPr>
              <a:r>
                <a:rPr sz="2800" kern="0" cap="all" dirty="0">
                  <a:solidFill>
                    <a:schemeClr val="bg1"/>
                  </a:solidFill>
                  <a:latin typeface="Impact" panose="020B0806030902050204" pitchFamily="34" charset="0"/>
                  <a:ea typeface="헤드라인A"/>
                  <a:cs typeface="헤드라인A"/>
                  <a:sym typeface="헤드라인A"/>
                </a:rPr>
                <a:t>32</a:t>
              </a:r>
              <a:r>
                <a:rPr sz="1200" kern="0" cap="all" dirty="0">
                  <a:solidFill>
                    <a:schemeClr val="bg1"/>
                  </a:solidFill>
                  <a:latin typeface="Impact" panose="020B0806030902050204" pitchFamily="34" charset="0"/>
                  <a:ea typeface="헤드라인A"/>
                  <a:cs typeface="헤드라인A"/>
                  <a:sym typeface="헤드라인A"/>
                </a:rPr>
                <a:t>%</a:t>
              </a:r>
              <a:endParaRPr sz="1200" kern="0" cap="all" dirty="0">
                <a:solidFill>
                  <a:schemeClr val="bg1"/>
                </a:solidFill>
                <a:latin typeface="Impact" panose="020B0806030902050204" pitchFamily="34" charset="0"/>
                <a:ea typeface="헤드라인A"/>
                <a:cs typeface="헤드라인A"/>
                <a:sym typeface="헤드라인A"/>
              </a:endParaRPr>
            </a:p>
          </p:txBody>
        </p:sp>
        <p:sp>
          <p:nvSpPr>
            <p:cNvPr id="424" name="Shape 424"/>
            <p:cNvSpPr/>
            <p:nvPr/>
          </p:nvSpPr>
          <p:spPr>
            <a:xfrm>
              <a:off x="7569564" y="1476281"/>
              <a:ext cx="1015701" cy="482696"/>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grpSp>
      <p:sp>
        <p:nvSpPr>
          <p:cNvPr id="28694" name="Shape 425"/>
          <p:cNvSpPr>
            <a:spLocks noChangeArrowheads="1"/>
          </p:cNvSpPr>
          <p:nvPr/>
        </p:nvSpPr>
        <p:spPr bwMode="auto">
          <a:xfrm>
            <a:off x="2066925" y="1601788"/>
            <a:ext cx="1249363" cy="403225"/>
          </a:xfrm>
          <a:custGeom>
            <a:avLst/>
            <a:gdLst>
              <a:gd name="T0" fmla="*/ 21600 w 21600"/>
              <a:gd name="T1" fmla="*/ 21600 h 21600"/>
              <a:gd name="T2" fmla="*/ 11543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11543" y="0"/>
                </a:lnTo>
                <a:lnTo>
                  <a:pt x="0" y="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28695" name="组合 2"/>
          <p:cNvGrpSpPr/>
          <p:nvPr/>
        </p:nvGrpSpPr>
        <p:grpSpPr bwMode="auto">
          <a:xfrm>
            <a:off x="352425" y="1514475"/>
            <a:ext cx="1638300" cy="482600"/>
            <a:chOff x="353081" y="1514381"/>
            <a:chExt cx="1637252" cy="482696"/>
          </a:xfrm>
        </p:grpSpPr>
        <p:sp>
          <p:nvSpPr>
            <p:cNvPr id="426" name="Shape 426"/>
            <p:cNvSpPr/>
            <p:nvPr/>
          </p:nvSpPr>
          <p:spPr>
            <a:xfrm>
              <a:off x="1482658" y="1562015"/>
              <a:ext cx="507675" cy="346144"/>
            </a:xfrm>
            <a:prstGeom prst="rect">
              <a:avLst/>
            </a:prstGeom>
            <a:ln w="12700">
              <a:miter lim="400000"/>
            </a:ln>
          </p:spPr>
          <p:txBody>
            <a:bodyPr wrap="none" lIns="0" tIns="0" rIns="0" bIns="0" anchor="ctr">
              <a:spAutoFit/>
            </a:bodyPr>
            <a:lstStyle/>
            <a:p>
              <a:pPr defTabSz="309245" fontAlgn="auto">
                <a:lnSpc>
                  <a:spcPct val="80000"/>
                </a:lnSpc>
                <a:spcBef>
                  <a:spcPts val="0"/>
                </a:spcBef>
                <a:spcAft>
                  <a:spcPts val="0"/>
                </a:spcAft>
                <a:buFontTx/>
                <a:buNone/>
                <a:defRPr sz="1800"/>
              </a:pPr>
              <a:r>
                <a:rPr sz="2800" kern="0" cap="all" dirty="0">
                  <a:solidFill>
                    <a:schemeClr val="bg1"/>
                  </a:solidFill>
                  <a:latin typeface="Impact" panose="020B0806030902050204" pitchFamily="34" charset="0"/>
                  <a:ea typeface="헤드라인A"/>
                  <a:cs typeface="헤드라인A"/>
                  <a:sym typeface="헤드라인A"/>
                </a:rPr>
                <a:t>30</a:t>
              </a:r>
              <a:r>
                <a:rPr sz="1200" kern="0" cap="all" dirty="0">
                  <a:solidFill>
                    <a:schemeClr val="bg1"/>
                  </a:solidFill>
                  <a:latin typeface="Impact" panose="020B0806030902050204" pitchFamily="34" charset="0"/>
                  <a:ea typeface="헤드라인A"/>
                  <a:cs typeface="헤드라인A"/>
                  <a:sym typeface="헤드라인A"/>
                </a:rPr>
                <a:t>%</a:t>
              </a:r>
              <a:endParaRPr sz="1200" kern="0" cap="all" dirty="0">
                <a:solidFill>
                  <a:schemeClr val="bg1"/>
                </a:solidFill>
                <a:latin typeface="Impact" panose="020B0806030902050204" pitchFamily="34" charset="0"/>
                <a:ea typeface="헤드라인A"/>
                <a:cs typeface="헤드라인A"/>
                <a:sym typeface="헤드라인A"/>
              </a:endParaRPr>
            </a:p>
          </p:txBody>
        </p:sp>
        <p:sp>
          <p:nvSpPr>
            <p:cNvPr id="427" name="Shape 427"/>
            <p:cNvSpPr/>
            <p:nvPr/>
          </p:nvSpPr>
          <p:spPr>
            <a:xfrm>
              <a:off x="353081" y="1514381"/>
              <a:ext cx="1015350" cy="482696"/>
            </a:xfrm>
            <a:prstGeom prst="rect">
              <a:avLst/>
            </a:prstGeom>
            <a:ln w="12700">
              <a:miter lim="400000"/>
            </a:ln>
          </p:spPr>
          <p:txBody>
            <a:bodyPr lIns="17145" rIns="17145">
              <a:sp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grpSp>
      <p:sp>
        <p:nvSpPr>
          <p:cNvPr id="28698" name="Shape 428"/>
          <p:cNvSpPr>
            <a:spLocks noChangeArrowheads="1"/>
          </p:cNvSpPr>
          <p:nvPr/>
        </p:nvSpPr>
        <p:spPr bwMode="auto">
          <a:xfrm>
            <a:off x="2211388" y="3763963"/>
            <a:ext cx="1016000" cy="285750"/>
          </a:xfrm>
          <a:custGeom>
            <a:avLst/>
            <a:gdLst>
              <a:gd name="T0" fmla="*/ 21600 w 21600"/>
              <a:gd name="T1" fmla="*/ 0 h 21600"/>
              <a:gd name="T2" fmla="*/ 11288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1288" y="21600"/>
                </a:lnTo>
                <a:lnTo>
                  <a:pt x="0" y="21600"/>
                </a:ln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28699" name="组合 3"/>
          <p:cNvGrpSpPr/>
          <p:nvPr/>
        </p:nvGrpSpPr>
        <p:grpSpPr bwMode="auto">
          <a:xfrm>
            <a:off x="523875" y="3932238"/>
            <a:ext cx="1636713" cy="482600"/>
            <a:chOff x="523252" y="3932598"/>
            <a:chExt cx="1637252" cy="482696"/>
          </a:xfrm>
        </p:grpSpPr>
        <p:sp>
          <p:nvSpPr>
            <p:cNvPr id="429" name="Shape 429"/>
            <p:cNvSpPr/>
            <p:nvPr/>
          </p:nvSpPr>
          <p:spPr>
            <a:xfrm>
              <a:off x="1652337" y="3980232"/>
              <a:ext cx="508167" cy="346144"/>
            </a:xfrm>
            <a:prstGeom prst="rect">
              <a:avLst/>
            </a:prstGeom>
            <a:ln w="12700">
              <a:miter lim="400000"/>
            </a:ln>
          </p:spPr>
          <p:txBody>
            <a:bodyPr wrap="none" lIns="0" tIns="0" rIns="0" bIns="0" anchor="ctr">
              <a:spAutoFit/>
            </a:bodyPr>
            <a:lstStyle/>
            <a:p>
              <a:pPr defTabSz="309245" fontAlgn="auto">
                <a:lnSpc>
                  <a:spcPct val="80000"/>
                </a:lnSpc>
                <a:spcBef>
                  <a:spcPts val="0"/>
                </a:spcBef>
                <a:spcAft>
                  <a:spcPts val="0"/>
                </a:spcAft>
                <a:buFontTx/>
                <a:buNone/>
                <a:defRPr sz="1800"/>
              </a:pPr>
              <a:r>
                <a:rPr sz="2800" kern="0" cap="all" dirty="0">
                  <a:solidFill>
                    <a:schemeClr val="bg1"/>
                  </a:solidFill>
                  <a:latin typeface="Impact" panose="020B0806030902050204" pitchFamily="34" charset="0"/>
                  <a:ea typeface="헤드라인A"/>
                  <a:cs typeface="헤드라인A"/>
                  <a:sym typeface="헤드라인A"/>
                </a:rPr>
                <a:t>38</a:t>
              </a:r>
              <a:r>
                <a:rPr sz="1200" kern="0" cap="all" dirty="0">
                  <a:solidFill>
                    <a:schemeClr val="bg1"/>
                  </a:solidFill>
                  <a:latin typeface="Impact" panose="020B0806030902050204" pitchFamily="34" charset="0"/>
                  <a:ea typeface="헤드라인A"/>
                  <a:cs typeface="헤드라인A"/>
                  <a:sym typeface="헤드라인A"/>
                </a:rPr>
                <a:t>%</a:t>
              </a:r>
              <a:endParaRPr sz="1200" kern="0" cap="all" dirty="0">
                <a:solidFill>
                  <a:schemeClr val="bg1"/>
                </a:solidFill>
                <a:latin typeface="Impact" panose="020B0806030902050204" pitchFamily="34" charset="0"/>
                <a:ea typeface="헤드라인A"/>
                <a:cs typeface="헤드라인A"/>
                <a:sym typeface="헤드라인A"/>
              </a:endParaRPr>
            </a:p>
          </p:txBody>
        </p:sp>
        <p:sp>
          <p:nvSpPr>
            <p:cNvPr id="430" name="Shape 430"/>
            <p:cNvSpPr/>
            <p:nvPr/>
          </p:nvSpPr>
          <p:spPr>
            <a:xfrm>
              <a:off x="523252" y="3932598"/>
              <a:ext cx="1014747" cy="482696"/>
            </a:xfrm>
            <a:prstGeom prst="rect">
              <a:avLst/>
            </a:prstGeom>
            <a:ln w="12700">
              <a:miter lim="400000"/>
            </a:ln>
          </p:spPr>
          <p:txBody>
            <a:bodyPr lIns="17145" rIns="17145">
              <a:sp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grpSp>
      <p:grpSp>
        <p:nvGrpSpPr>
          <p:cNvPr id="28702" name="组合 5"/>
          <p:cNvGrpSpPr/>
          <p:nvPr/>
        </p:nvGrpSpPr>
        <p:grpSpPr bwMode="auto">
          <a:xfrm>
            <a:off x="6975475" y="2646363"/>
            <a:ext cx="476250" cy="1549400"/>
            <a:chOff x="6974872" y="2647097"/>
            <a:chExt cx="476250" cy="1549121"/>
          </a:xfrm>
        </p:grpSpPr>
        <p:sp>
          <p:nvSpPr>
            <p:cNvPr id="431" name="Shape 431"/>
            <p:cNvSpPr/>
            <p:nvPr/>
          </p:nvSpPr>
          <p:spPr>
            <a:xfrm>
              <a:off x="6985985" y="2826452"/>
              <a:ext cx="225425" cy="182530"/>
            </a:xfrm>
            <a:custGeom>
              <a:avLst/>
              <a:gdLst/>
              <a:ahLst/>
              <a:cxnLst>
                <a:cxn ang="0">
                  <a:pos x="wd2" y="hd2"/>
                </a:cxn>
                <a:cxn ang="5400000">
                  <a:pos x="wd2" y="hd2"/>
                </a:cxn>
                <a:cxn ang="10800000">
                  <a:pos x="wd2" y="hd2"/>
                </a:cxn>
                <a:cxn ang="16200000">
                  <a:pos x="wd2" y="hd2"/>
                </a:cxn>
              </a:cxnLst>
              <a:rect l="0" t="0" r="r" b="b"/>
              <a:pathLst>
                <a:path w="21600" h="21600" extrusionOk="0">
                  <a:moveTo>
                    <a:pt x="21600" y="2576"/>
                  </a:moveTo>
                  <a:cubicBezTo>
                    <a:pt x="20796" y="2972"/>
                    <a:pt x="19938" y="3303"/>
                    <a:pt x="19027" y="3435"/>
                  </a:cubicBezTo>
                  <a:cubicBezTo>
                    <a:pt x="19992" y="2708"/>
                    <a:pt x="20689" y="1651"/>
                    <a:pt x="21010" y="396"/>
                  </a:cubicBezTo>
                  <a:cubicBezTo>
                    <a:pt x="20153" y="991"/>
                    <a:pt x="19188" y="1453"/>
                    <a:pt x="18170" y="1717"/>
                  </a:cubicBezTo>
                  <a:cubicBezTo>
                    <a:pt x="17366" y="661"/>
                    <a:pt x="16240" y="0"/>
                    <a:pt x="14954" y="0"/>
                  </a:cubicBezTo>
                  <a:cubicBezTo>
                    <a:pt x="12488" y="0"/>
                    <a:pt x="10505" y="2444"/>
                    <a:pt x="10505" y="5417"/>
                  </a:cubicBezTo>
                  <a:cubicBezTo>
                    <a:pt x="10505" y="5879"/>
                    <a:pt x="10559" y="6275"/>
                    <a:pt x="10666" y="6672"/>
                  </a:cubicBezTo>
                  <a:cubicBezTo>
                    <a:pt x="6968" y="6473"/>
                    <a:pt x="3698" y="4294"/>
                    <a:pt x="1501" y="991"/>
                  </a:cubicBezTo>
                  <a:cubicBezTo>
                    <a:pt x="1126" y="1783"/>
                    <a:pt x="911" y="2708"/>
                    <a:pt x="911" y="3699"/>
                  </a:cubicBezTo>
                  <a:cubicBezTo>
                    <a:pt x="911" y="5615"/>
                    <a:pt x="1715" y="7266"/>
                    <a:pt x="2894" y="8257"/>
                  </a:cubicBezTo>
                  <a:cubicBezTo>
                    <a:pt x="2144" y="8257"/>
                    <a:pt x="1501" y="7993"/>
                    <a:pt x="858" y="7596"/>
                  </a:cubicBezTo>
                  <a:cubicBezTo>
                    <a:pt x="858" y="7662"/>
                    <a:pt x="858" y="7662"/>
                    <a:pt x="858" y="7662"/>
                  </a:cubicBezTo>
                  <a:cubicBezTo>
                    <a:pt x="858" y="10305"/>
                    <a:pt x="2412" y="12484"/>
                    <a:pt x="4449" y="13013"/>
                  </a:cubicBezTo>
                  <a:cubicBezTo>
                    <a:pt x="4073" y="13145"/>
                    <a:pt x="3645" y="13211"/>
                    <a:pt x="3269" y="13211"/>
                  </a:cubicBezTo>
                  <a:cubicBezTo>
                    <a:pt x="3001" y="13211"/>
                    <a:pt x="2680" y="13145"/>
                    <a:pt x="2412" y="13079"/>
                  </a:cubicBezTo>
                  <a:cubicBezTo>
                    <a:pt x="3001" y="15259"/>
                    <a:pt x="4609" y="16844"/>
                    <a:pt x="6593" y="16910"/>
                  </a:cubicBezTo>
                  <a:cubicBezTo>
                    <a:pt x="5038" y="18363"/>
                    <a:pt x="3162" y="19222"/>
                    <a:pt x="1072" y="19222"/>
                  </a:cubicBezTo>
                  <a:cubicBezTo>
                    <a:pt x="697" y="19222"/>
                    <a:pt x="375" y="19222"/>
                    <a:pt x="0" y="19156"/>
                  </a:cubicBezTo>
                  <a:cubicBezTo>
                    <a:pt x="1983" y="20675"/>
                    <a:pt x="4288" y="21600"/>
                    <a:pt x="6807" y="21600"/>
                  </a:cubicBezTo>
                  <a:cubicBezTo>
                    <a:pt x="14954" y="21600"/>
                    <a:pt x="19402" y="13277"/>
                    <a:pt x="19402" y="6077"/>
                  </a:cubicBezTo>
                  <a:cubicBezTo>
                    <a:pt x="19402" y="5813"/>
                    <a:pt x="19402" y="5615"/>
                    <a:pt x="19402" y="5350"/>
                  </a:cubicBezTo>
                  <a:cubicBezTo>
                    <a:pt x="20260" y="4624"/>
                    <a:pt x="21010" y="3633"/>
                    <a:pt x="21600" y="2576"/>
                  </a:cubicBezTo>
                  <a:close/>
                </a:path>
              </a:pathLst>
            </a:custGeom>
            <a:solidFill>
              <a:srgbClr val="FFFFFF"/>
            </a:solidFill>
            <a:ln w="12700">
              <a:miter lim="400000"/>
            </a:ln>
          </p:spPr>
          <p:txBody>
            <a:bodyPr lIns="17145" r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nvGrpSpPr>
            <p:cNvPr id="28704" name="Group 436"/>
            <p:cNvGrpSpPr/>
            <p:nvPr/>
          </p:nvGrpSpPr>
          <p:grpSpPr bwMode="auto">
            <a:xfrm>
              <a:off x="6985082" y="3420113"/>
              <a:ext cx="227451" cy="182580"/>
              <a:chOff x="0" y="0"/>
              <a:chExt cx="606534" cy="486879"/>
            </a:xfrm>
          </p:grpSpPr>
          <p:sp>
            <p:nvSpPr>
              <p:cNvPr id="432" name="Shape 432"/>
              <p:cNvSpPr/>
              <p:nvPr/>
            </p:nvSpPr>
            <p:spPr>
              <a:xfrm>
                <a:off x="-1827" y="71840"/>
                <a:ext cx="520700" cy="414791"/>
              </a:xfrm>
              <a:custGeom>
                <a:avLst/>
                <a:gdLst/>
                <a:ahLst/>
                <a:cxnLst>
                  <a:cxn ang="0">
                    <a:pos x="wd2" y="hd2"/>
                  </a:cxn>
                  <a:cxn ang="5400000">
                    <a:pos x="wd2" y="hd2"/>
                  </a:cxn>
                  <a:cxn ang="10800000">
                    <a:pos x="wd2" y="hd2"/>
                  </a:cxn>
                  <a:cxn ang="16200000">
                    <a:pos x="wd2" y="hd2"/>
                  </a:cxn>
                </a:cxnLst>
                <a:rect l="0" t="0" r="r" b="b"/>
                <a:pathLst>
                  <a:path w="20214" h="20280" extrusionOk="0">
                    <a:moveTo>
                      <a:pt x="17478" y="8021"/>
                    </a:moveTo>
                    <a:cubicBezTo>
                      <a:pt x="16545" y="7853"/>
                      <a:pt x="17078" y="7184"/>
                      <a:pt x="17078" y="7184"/>
                    </a:cubicBezTo>
                    <a:cubicBezTo>
                      <a:pt x="17078" y="7184"/>
                      <a:pt x="18012" y="5342"/>
                      <a:pt x="16812" y="4002"/>
                    </a:cubicBezTo>
                    <a:cubicBezTo>
                      <a:pt x="15478" y="2328"/>
                      <a:pt x="12278" y="4170"/>
                      <a:pt x="12278" y="4170"/>
                    </a:cubicBezTo>
                    <a:cubicBezTo>
                      <a:pt x="11078" y="4672"/>
                      <a:pt x="11345" y="4002"/>
                      <a:pt x="11478" y="2830"/>
                    </a:cubicBezTo>
                    <a:cubicBezTo>
                      <a:pt x="11478" y="1323"/>
                      <a:pt x="11212" y="-1021"/>
                      <a:pt x="7878" y="486"/>
                    </a:cubicBezTo>
                    <a:cubicBezTo>
                      <a:pt x="4545" y="1826"/>
                      <a:pt x="1745" y="6849"/>
                      <a:pt x="1745" y="6849"/>
                    </a:cubicBezTo>
                    <a:cubicBezTo>
                      <a:pt x="-255" y="10198"/>
                      <a:pt x="12" y="12709"/>
                      <a:pt x="12" y="12709"/>
                    </a:cubicBezTo>
                    <a:cubicBezTo>
                      <a:pt x="412" y="18402"/>
                      <a:pt x="5212" y="19909"/>
                      <a:pt x="8945" y="20244"/>
                    </a:cubicBezTo>
                    <a:cubicBezTo>
                      <a:pt x="12812" y="20579"/>
                      <a:pt x="18145" y="18570"/>
                      <a:pt x="19745" y="14216"/>
                    </a:cubicBezTo>
                    <a:cubicBezTo>
                      <a:pt x="21345" y="10030"/>
                      <a:pt x="18412" y="8356"/>
                      <a:pt x="17478" y="8021"/>
                    </a:cubicBezTo>
                    <a:close/>
                    <a:moveTo>
                      <a:pt x="9212" y="18737"/>
                    </a:moveTo>
                    <a:cubicBezTo>
                      <a:pt x="5345" y="18905"/>
                      <a:pt x="2278" y="16393"/>
                      <a:pt x="2278" y="13212"/>
                    </a:cubicBezTo>
                    <a:cubicBezTo>
                      <a:pt x="2278" y="9863"/>
                      <a:pt x="5345" y="7351"/>
                      <a:pt x="9212" y="7016"/>
                    </a:cubicBezTo>
                    <a:cubicBezTo>
                      <a:pt x="13078" y="6849"/>
                      <a:pt x="16278" y="8858"/>
                      <a:pt x="16278" y="12207"/>
                    </a:cubicBezTo>
                    <a:cubicBezTo>
                      <a:pt x="16278" y="15388"/>
                      <a:pt x="13078" y="18402"/>
                      <a:pt x="9212" y="18737"/>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33" name="Shape 433"/>
              <p:cNvSpPr/>
              <p:nvPr/>
            </p:nvSpPr>
            <p:spPr>
              <a:xfrm>
                <a:off x="129408" y="258073"/>
                <a:ext cx="186266" cy="169302"/>
              </a:xfrm>
              <a:custGeom>
                <a:avLst/>
                <a:gdLst/>
                <a:ahLst/>
                <a:cxnLst>
                  <a:cxn ang="0">
                    <a:pos x="wd2" y="hd2"/>
                  </a:cxn>
                  <a:cxn ang="5400000">
                    <a:pos x="wd2" y="hd2"/>
                  </a:cxn>
                  <a:cxn ang="10800000">
                    <a:pos x="wd2" y="hd2"/>
                  </a:cxn>
                  <a:cxn ang="16200000">
                    <a:pos x="wd2" y="hd2"/>
                  </a:cxn>
                </a:cxnLst>
                <a:rect l="0" t="0" r="r" b="b"/>
                <a:pathLst>
                  <a:path w="18636" h="18672" extrusionOk="0">
                    <a:moveTo>
                      <a:pt x="8500" y="85"/>
                    </a:moveTo>
                    <a:cubicBezTo>
                      <a:pt x="-1287" y="1601"/>
                      <a:pt x="63" y="11832"/>
                      <a:pt x="63" y="11832"/>
                    </a:cubicBezTo>
                    <a:cubicBezTo>
                      <a:pt x="63" y="11832"/>
                      <a:pt x="-275" y="15243"/>
                      <a:pt x="2425" y="16759"/>
                    </a:cubicBezTo>
                    <a:cubicBezTo>
                      <a:pt x="8500" y="20548"/>
                      <a:pt x="14238" y="18274"/>
                      <a:pt x="17276" y="13727"/>
                    </a:cubicBezTo>
                    <a:cubicBezTo>
                      <a:pt x="20313" y="9559"/>
                      <a:pt x="18625" y="-1052"/>
                      <a:pt x="8500" y="85"/>
                    </a:cubicBezTo>
                    <a:close/>
                    <a:moveTo>
                      <a:pt x="6138" y="14864"/>
                    </a:moveTo>
                    <a:cubicBezTo>
                      <a:pt x="4450" y="14864"/>
                      <a:pt x="2763" y="13727"/>
                      <a:pt x="2763" y="12211"/>
                    </a:cubicBezTo>
                    <a:cubicBezTo>
                      <a:pt x="2763" y="10316"/>
                      <a:pt x="4113" y="8422"/>
                      <a:pt x="6138" y="8422"/>
                    </a:cubicBezTo>
                    <a:cubicBezTo>
                      <a:pt x="8163" y="8043"/>
                      <a:pt x="9513" y="9559"/>
                      <a:pt x="9513" y="11074"/>
                    </a:cubicBezTo>
                    <a:cubicBezTo>
                      <a:pt x="9513" y="12969"/>
                      <a:pt x="8163" y="14485"/>
                      <a:pt x="6138" y="14864"/>
                    </a:cubicBezTo>
                    <a:close/>
                    <a:moveTo>
                      <a:pt x="11875" y="9180"/>
                    </a:moveTo>
                    <a:cubicBezTo>
                      <a:pt x="11538" y="9559"/>
                      <a:pt x="10526" y="9559"/>
                      <a:pt x="10188" y="9180"/>
                    </a:cubicBezTo>
                    <a:cubicBezTo>
                      <a:pt x="9850" y="8422"/>
                      <a:pt x="10188" y="7285"/>
                      <a:pt x="10526" y="6906"/>
                    </a:cubicBezTo>
                    <a:cubicBezTo>
                      <a:pt x="11538" y="6148"/>
                      <a:pt x="12213" y="6527"/>
                      <a:pt x="12551" y="6906"/>
                    </a:cubicBezTo>
                    <a:cubicBezTo>
                      <a:pt x="12888" y="7664"/>
                      <a:pt x="12551" y="8801"/>
                      <a:pt x="11875" y="9180"/>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34" name="Shape 434"/>
              <p:cNvSpPr/>
              <p:nvPr/>
            </p:nvSpPr>
            <p:spPr>
              <a:xfrm>
                <a:off x="404572" y="88770"/>
                <a:ext cx="110066" cy="105813"/>
              </a:xfrm>
              <a:custGeom>
                <a:avLst/>
                <a:gdLst/>
                <a:ahLst/>
                <a:cxnLst>
                  <a:cxn ang="0">
                    <a:pos x="wd2" y="hd2"/>
                  </a:cxn>
                  <a:cxn ang="5400000">
                    <a:pos x="wd2" y="hd2"/>
                  </a:cxn>
                  <a:cxn ang="10800000">
                    <a:pos x="wd2" y="hd2"/>
                  </a:cxn>
                  <a:cxn ang="16200000">
                    <a:pos x="wd2" y="hd2"/>
                  </a:cxn>
                </a:cxnLst>
                <a:rect l="0" t="0" r="r" b="b"/>
                <a:pathLst>
                  <a:path w="19358" h="18770" extrusionOk="0">
                    <a:moveTo>
                      <a:pt x="16663" y="18770"/>
                    </a:moveTo>
                    <a:cubicBezTo>
                      <a:pt x="17897" y="18770"/>
                      <a:pt x="19131" y="18170"/>
                      <a:pt x="19131" y="16370"/>
                    </a:cubicBezTo>
                    <a:cubicBezTo>
                      <a:pt x="19131" y="16370"/>
                      <a:pt x="19131" y="16370"/>
                      <a:pt x="19131" y="16370"/>
                    </a:cubicBezTo>
                    <a:cubicBezTo>
                      <a:pt x="21600" y="-2830"/>
                      <a:pt x="3086" y="170"/>
                      <a:pt x="3086" y="170"/>
                    </a:cubicBezTo>
                    <a:cubicBezTo>
                      <a:pt x="1234" y="170"/>
                      <a:pt x="0" y="1370"/>
                      <a:pt x="0" y="3170"/>
                    </a:cubicBezTo>
                    <a:cubicBezTo>
                      <a:pt x="0" y="4970"/>
                      <a:pt x="1234" y="6170"/>
                      <a:pt x="3086" y="6170"/>
                    </a:cubicBezTo>
                    <a:cubicBezTo>
                      <a:pt x="16046" y="3170"/>
                      <a:pt x="13577" y="16370"/>
                      <a:pt x="13577" y="16370"/>
                    </a:cubicBezTo>
                    <a:cubicBezTo>
                      <a:pt x="13577" y="17570"/>
                      <a:pt x="14811" y="18770"/>
                      <a:pt x="16663" y="18770"/>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35" name="Shape 435"/>
              <p:cNvSpPr/>
              <p:nvPr/>
            </p:nvSpPr>
            <p:spPr>
              <a:xfrm>
                <a:off x="383407" y="-115"/>
                <a:ext cx="224365" cy="232792"/>
              </a:xfrm>
              <a:custGeom>
                <a:avLst/>
                <a:gdLst/>
                <a:ahLst/>
                <a:cxnLst>
                  <a:cxn ang="0">
                    <a:pos x="wd2" y="hd2"/>
                  </a:cxn>
                  <a:cxn ang="5400000">
                    <a:pos x="wd2" y="hd2"/>
                  </a:cxn>
                  <a:cxn ang="10800000">
                    <a:pos x="wd2" y="hd2"/>
                  </a:cxn>
                  <a:cxn ang="16200000">
                    <a:pos x="wd2" y="hd2"/>
                  </a:cxn>
                </a:cxnLst>
                <a:rect l="0" t="0" r="r" b="b"/>
                <a:pathLst>
                  <a:path w="19176" h="21242" extrusionOk="0">
                    <a:moveTo>
                      <a:pt x="8757" y="268"/>
                    </a:moveTo>
                    <a:cubicBezTo>
                      <a:pt x="5838" y="-358"/>
                      <a:pt x="2627" y="268"/>
                      <a:pt x="1751" y="581"/>
                    </a:cubicBezTo>
                    <a:cubicBezTo>
                      <a:pt x="1751" y="581"/>
                      <a:pt x="1751" y="581"/>
                      <a:pt x="1459" y="581"/>
                    </a:cubicBezTo>
                    <a:cubicBezTo>
                      <a:pt x="1459" y="581"/>
                      <a:pt x="1459" y="581"/>
                      <a:pt x="1459" y="581"/>
                    </a:cubicBezTo>
                    <a:cubicBezTo>
                      <a:pt x="584" y="894"/>
                      <a:pt x="0" y="1833"/>
                      <a:pt x="0" y="2772"/>
                    </a:cubicBezTo>
                    <a:cubicBezTo>
                      <a:pt x="0" y="4025"/>
                      <a:pt x="876" y="4964"/>
                      <a:pt x="2043" y="4964"/>
                    </a:cubicBezTo>
                    <a:cubicBezTo>
                      <a:pt x="2043" y="4964"/>
                      <a:pt x="3211" y="4651"/>
                      <a:pt x="3795" y="4338"/>
                    </a:cubicBezTo>
                    <a:cubicBezTo>
                      <a:pt x="4670" y="4025"/>
                      <a:pt x="10800" y="4025"/>
                      <a:pt x="14011" y="9659"/>
                    </a:cubicBezTo>
                    <a:cubicBezTo>
                      <a:pt x="15762" y="13729"/>
                      <a:pt x="14886" y="16546"/>
                      <a:pt x="14595" y="17172"/>
                    </a:cubicBezTo>
                    <a:cubicBezTo>
                      <a:pt x="14595" y="17172"/>
                      <a:pt x="14303" y="18112"/>
                      <a:pt x="14303" y="19051"/>
                    </a:cubicBezTo>
                    <a:cubicBezTo>
                      <a:pt x="14303" y="20303"/>
                      <a:pt x="15178" y="21242"/>
                      <a:pt x="16346" y="21242"/>
                    </a:cubicBezTo>
                    <a:cubicBezTo>
                      <a:pt x="17222" y="21242"/>
                      <a:pt x="18097" y="20929"/>
                      <a:pt x="18389" y="19364"/>
                    </a:cubicBezTo>
                    <a:cubicBezTo>
                      <a:pt x="18389" y="19364"/>
                      <a:pt x="18389" y="19364"/>
                      <a:pt x="18389" y="19364"/>
                    </a:cubicBezTo>
                    <a:cubicBezTo>
                      <a:pt x="21600" y="7468"/>
                      <a:pt x="14303" y="1833"/>
                      <a:pt x="8757" y="268"/>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grpSp>
          <p:nvGrpSpPr>
            <p:cNvPr id="28709" name="Group 439"/>
            <p:cNvGrpSpPr/>
            <p:nvPr/>
          </p:nvGrpSpPr>
          <p:grpSpPr bwMode="auto">
            <a:xfrm>
              <a:off x="6987159" y="4013638"/>
              <a:ext cx="223299" cy="182580"/>
              <a:chOff x="0" y="0"/>
              <a:chExt cx="595461" cy="486879"/>
            </a:xfrm>
          </p:grpSpPr>
          <p:sp>
            <p:nvSpPr>
              <p:cNvPr id="437" name="Shape 437"/>
              <p:cNvSpPr/>
              <p:nvPr/>
            </p:nvSpPr>
            <p:spPr>
              <a:xfrm>
                <a:off x="1101" y="133"/>
                <a:ext cx="423331" cy="385164"/>
              </a:xfrm>
              <a:custGeom>
                <a:avLst/>
                <a:gdLst/>
                <a:ahLst/>
                <a:cxnLst>
                  <a:cxn ang="0">
                    <a:pos x="wd2" y="hd2"/>
                  </a:cxn>
                  <a:cxn ang="5400000">
                    <a:pos x="wd2" y="hd2"/>
                  </a:cxn>
                  <a:cxn ang="10800000">
                    <a:pos x="wd2" y="hd2"/>
                  </a:cxn>
                  <a:cxn ang="16200000">
                    <a:pos x="wd2" y="hd2"/>
                  </a:cxn>
                </a:cxnLst>
                <a:rect l="0" t="0" r="r" b="b"/>
                <a:pathLst>
                  <a:path w="21600" h="21600" extrusionOk="0">
                    <a:moveTo>
                      <a:pt x="20546" y="8293"/>
                    </a:moveTo>
                    <a:cubicBezTo>
                      <a:pt x="20898" y="8293"/>
                      <a:pt x="21249" y="8293"/>
                      <a:pt x="21600" y="8293"/>
                    </a:cubicBezTo>
                    <a:cubicBezTo>
                      <a:pt x="20722" y="3471"/>
                      <a:pt x="15980" y="0"/>
                      <a:pt x="10712" y="0"/>
                    </a:cubicBezTo>
                    <a:cubicBezTo>
                      <a:pt x="4741" y="0"/>
                      <a:pt x="0" y="4436"/>
                      <a:pt x="0" y="10029"/>
                    </a:cubicBezTo>
                    <a:cubicBezTo>
                      <a:pt x="0" y="13307"/>
                      <a:pt x="1580" y="16007"/>
                      <a:pt x="4215" y="18129"/>
                    </a:cubicBezTo>
                    <a:cubicBezTo>
                      <a:pt x="3161" y="21600"/>
                      <a:pt x="3161" y="21600"/>
                      <a:pt x="3161" y="21600"/>
                    </a:cubicBezTo>
                    <a:cubicBezTo>
                      <a:pt x="7024" y="19479"/>
                      <a:pt x="7024" y="19479"/>
                      <a:pt x="7024" y="19479"/>
                    </a:cubicBezTo>
                    <a:cubicBezTo>
                      <a:pt x="8254" y="19864"/>
                      <a:pt x="9307" y="20057"/>
                      <a:pt x="10712" y="20057"/>
                    </a:cubicBezTo>
                    <a:cubicBezTo>
                      <a:pt x="11063" y="20057"/>
                      <a:pt x="11415" y="20057"/>
                      <a:pt x="11766" y="20057"/>
                    </a:cubicBezTo>
                    <a:cubicBezTo>
                      <a:pt x="11590" y="19286"/>
                      <a:pt x="11415" y="18514"/>
                      <a:pt x="11415" y="17550"/>
                    </a:cubicBezTo>
                    <a:cubicBezTo>
                      <a:pt x="11415" y="12343"/>
                      <a:pt x="15454" y="8293"/>
                      <a:pt x="20546" y="8293"/>
                    </a:cubicBezTo>
                    <a:close/>
                    <a:moveTo>
                      <a:pt x="14751" y="5014"/>
                    </a:moveTo>
                    <a:cubicBezTo>
                      <a:pt x="15629" y="5014"/>
                      <a:pt x="16156" y="5593"/>
                      <a:pt x="16156" y="6557"/>
                    </a:cubicBezTo>
                    <a:cubicBezTo>
                      <a:pt x="16156" y="7329"/>
                      <a:pt x="15629" y="7907"/>
                      <a:pt x="14751" y="7907"/>
                    </a:cubicBezTo>
                    <a:cubicBezTo>
                      <a:pt x="14049" y="7907"/>
                      <a:pt x="13171" y="7329"/>
                      <a:pt x="13171" y="6557"/>
                    </a:cubicBezTo>
                    <a:cubicBezTo>
                      <a:pt x="13171" y="5593"/>
                      <a:pt x="14049" y="5014"/>
                      <a:pt x="14751" y="5014"/>
                    </a:cubicBezTo>
                    <a:close/>
                    <a:moveTo>
                      <a:pt x="7200" y="7907"/>
                    </a:moveTo>
                    <a:cubicBezTo>
                      <a:pt x="6498" y="7907"/>
                      <a:pt x="5620" y="7329"/>
                      <a:pt x="5620" y="6557"/>
                    </a:cubicBezTo>
                    <a:cubicBezTo>
                      <a:pt x="5620" y="5593"/>
                      <a:pt x="6498" y="5014"/>
                      <a:pt x="7200" y="5014"/>
                    </a:cubicBezTo>
                    <a:cubicBezTo>
                      <a:pt x="8078" y="5014"/>
                      <a:pt x="8605" y="5593"/>
                      <a:pt x="8605" y="6557"/>
                    </a:cubicBezTo>
                    <a:cubicBezTo>
                      <a:pt x="8605" y="7329"/>
                      <a:pt x="8078" y="7907"/>
                      <a:pt x="7200" y="7907"/>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sp>
            <p:nvSpPr>
              <p:cNvPr id="438" name="Shape 438"/>
              <p:cNvSpPr/>
              <p:nvPr/>
            </p:nvSpPr>
            <p:spPr>
              <a:xfrm>
                <a:off x="238167" y="160971"/>
                <a:ext cx="355598" cy="325908"/>
              </a:xfrm>
              <a:custGeom>
                <a:avLst/>
                <a:gdLst/>
                <a:ahLst/>
                <a:cxnLst>
                  <a:cxn ang="0">
                    <a:pos x="wd2" y="hd2"/>
                  </a:cxn>
                  <a:cxn ang="5400000">
                    <a:pos x="wd2" y="hd2"/>
                  </a:cxn>
                  <a:cxn ang="10800000">
                    <a:pos x="wd2" y="hd2"/>
                  </a:cxn>
                  <a:cxn ang="16200000">
                    <a:pos x="wd2" y="hd2"/>
                  </a:cxn>
                </a:cxnLst>
                <a:rect l="0" t="0" r="r" b="b"/>
                <a:pathLst>
                  <a:path w="21600" h="21600" extrusionOk="0">
                    <a:moveTo>
                      <a:pt x="21600" y="10232"/>
                    </a:moveTo>
                    <a:cubicBezTo>
                      <a:pt x="21600" y="4547"/>
                      <a:pt x="16615" y="0"/>
                      <a:pt x="10800" y="0"/>
                    </a:cubicBezTo>
                    <a:cubicBezTo>
                      <a:pt x="4777" y="0"/>
                      <a:pt x="0" y="4547"/>
                      <a:pt x="0" y="10232"/>
                    </a:cubicBezTo>
                    <a:cubicBezTo>
                      <a:pt x="0" y="15688"/>
                      <a:pt x="4777" y="20236"/>
                      <a:pt x="10800" y="20236"/>
                    </a:cubicBezTo>
                    <a:cubicBezTo>
                      <a:pt x="12046" y="20236"/>
                      <a:pt x="13292" y="20008"/>
                      <a:pt x="14746" y="19554"/>
                    </a:cubicBezTo>
                    <a:cubicBezTo>
                      <a:pt x="18069" y="21600"/>
                      <a:pt x="18069" y="21600"/>
                      <a:pt x="18069" y="21600"/>
                    </a:cubicBezTo>
                    <a:cubicBezTo>
                      <a:pt x="17238" y="18189"/>
                      <a:pt x="17238" y="18189"/>
                      <a:pt x="17238" y="18189"/>
                    </a:cubicBezTo>
                    <a:cubicBezTo>
                      <a:pt x="19731" y="16143"/>
                      <a:pt x="21600" y="13187"/>
                      <a:pt x="21600" y="10232"/>
                    </a:cubicBezTo>
                    <a:close/>
                    <a:moveTo>
                      <a:pt x="7269" y="8413"/>
                    </a:moveTo>
                    <a:cubicBezTo>
                      <a:pt x="6646" y="8413"/>
                      <a:pt x="6023" y="7731"/>
                      <a:pt x="6023" y="7048"/>
                    </a:cubicBezTo>
                    <a:cubicBezTo>
                      <a:pt x="6023" y="6366"/>
                      <a:pt x="6646" y="5684"/>
                      <a:pt x="7269" y="5684"/>
                    </a:cubicBezTo>
                    <a:cubicBezTo>
                      <a:pt x="8308" y="5684"/>
                      <a:pt x="8931" y="6366"/>
                      <a:pt x="8931" y="7048"/>
                    </a:cubicBezTo>
                    <a:cubicBezTo>
                      <a:pt x="8931" y="7731"/>
                      <a:pt x="8308" y="8413"/>
                      <a:pt x="7269" y="8413"/>
                    </a:cubicBezTo>
                    <a:close/>
                    <a:moveTo>
                      <a:pt x="14331" y="8413"/>
                    </a:moveTo>
                    <a:cubicBezTo>
                      <a:pt x="13708" y="8413"/>
                      <a:pt x="13085" y="7731"/>
                      <a:pt x="13085" y="7048"/>
                    </a:cubicBezTo>
                    <a:cubicBezTo>
                      <a:pt x="13085" y="6366"/>
                      <a:pt x="13708" y="5684"/>
                      <a:pt x="14331" y="5684"/>
                    </a:cubicBezTo>
                    <a:cubicBezTo>
                      <a:pt x="15369" y="5684"/>
                      <a:pt x="15992" y="6366"/>
                      <a:pt x="15992" y="7048"/>
                    </a:cubicBezTo>
                    <a:cubicBezTo>
                      <a:pt x="15992" y="7731"/>
                      <a:pt x="15369" y="8413"/>
                      <a:pt x="14331" y="8413"/>
                    </a:cubicBezTo>
                    <a:close/>
                  </a:path>
                </a:pathLst>
              </a:custGeom>
              <a:solidFill>
                <a:srgbClr val="FFFFFF"/>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panose="020F0502020204030204"/>
                    <a:ea typeface="Calibri" panose="020F0502020204030204"/>
                    <a:cs typeface="Calibri" panose="020F0502020204030204"/>
                    <a:sym typeface="Calibri" panose="020F0502020204030204"/>
                  </a:defRPr>
                </a:pPr>
                <a:endParaRPr sz="675" kern="0">
                  <a:solidFill>
                    <a:schemeClr val="bg1"/>
                  </a:solidFill>
                  <a:latin typeface="Calibri" panose="020F0502020204030204"/>
                  <a:ea typeface="Calibri" panose="020F0502020204030204"/>
                  <a:cs typeface="Calibri" panose="020F0502020204030204"/>
                  <a:sym typeface="Calibri" panose="020F0502020204030204"/>
                </a:endParaRPr>
              </a:p>
            </p:txBody>
          </p:sp>
        </p:grpSp>
        <p:sp>
          <p:nvSpPr>
            <p:cNvPr id="28712" name="Shape 440"/>
            <p:cNvSpPr>
              <a:spLocks noChangeArrowheads="1"/>
            </p:cNvSpPr>
            <p:nvPr/>
          </p:nvSpPr>
          <p:spPr bwMode="auto">
            <a:xfrm>
              <a:off x="6974872" y="2647097"/>
              <a:ext cx="476250" cy="639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7145" rIns="17145"/>
            <a:lstStyle/>
            <a:p>
              <a:pPr algn="ctr"/>
              <a:endParaRPr lang="zh-CN" altLang="zh-CN" sz="1200">
                <a:solidFill>
                  <a:schemeClr val="bg1"/>
                </a:solidFill>
              </a:endParaRPr>
            </a:p>
          </p:txBody>
        </p:sp>
        <p:sp>
          <p:nvSpPr>
            <p:cNvPr id="28713" name="Shape 441"/>
            <p:cNvSpPr>
              <a:spLocks noChangeArrowheads="1"/>
            </p:cNvSpPr>
            <p:nvPr/>
          </p:nvSpPr>
          <p:spPr bwMode="auto">
            <a:xfrm>
              <a:off x="6974872" y="3256130"/>
              <a:ext cx="476250" cy="639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7145" rIns="17145"/>
            <a:lstStyle/>
            <a:p>
              <a:pPr algn="ctr"/>
              <a:endParaRPr lang="zh-CN" altLang="zh-CN" sz="1200">
                <a:solidFill>
                  <a:schemeClr val="bg1"/>
                </a:solidFill>
              </a:endParaRPr>
            </a:p>
          </p:txBody>
        </p:sp>
        <p:sp>
          <p:nvSpPr>
            <p:cNvPr id="28714" name="Shape 442"/>
            <p:cNvSpPr>
              <a:spLocks noChangeArrowheads="1"/>
            </p:cNvSpPr>
            <p:nvPr/>
          </p:nvSpPr>
          <p:spPr bwMode="auto">
            <a:xfrm>
              <a:off x="6974872" y="3865162"/>
              <a:ext cx="476250" cy="639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7145" rIns="17145"/>
            <a:lstStyle/>
            <a:p>
              <a:pPr algn="ctr"/>
              <a:endParaRPr lang="zh-CN" altLang="zh-CN" sz="1200">
                <a:solidFill>
                  <a:schemeClr val="bg1"/>
                </a:solidFill>
              </a:endParaRPr>
            </a:p>
          </p:txBody>
        </p:sp>
      </p:grpSp>
      <p:sp>
        <p:nvSpPr>
          <p:cNvPr id="28715" name="Shape 443"/>
          <p:cNvSpPr>
            <a:spLocks noChangeArrowheads="1"/>
          </p:cNvSpPr>
          <p:nvPr/>
        </p:nvSpPr>
        <p:spPr bwMode="auto">
          <a:xfrm>
            <a:off x="7494588" y="2773363"/>
            <a:ext cx="139065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4" name="Shape 444"/>
          <p:cNvSpPr/>
          <p:nvPr/>
        </p:nvSpPr>
        <p:spPr>
          <a:xfrm>
            <a:off x="7494588" y="3367088"/>
            <a:ext cx="1390650" cy="385762"/>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445" name="Shape 445"/>
          <p:cNvSpPr/>
          <p:nvPr/>
        </p:nvSpPr>
        <p:spPr>
          <a:xfrm>
            <a:off x="7494588" y="3960813"/>
            <a:ext cx="1390650" cy="385762"/>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8718" name="Shape 421"/>
          <p:cNvSpPr>
            <a:spLocks noChangeArrowheads="1"/>
          </p:cNvSpPr>
          <p:nvPr/>
        </p:nvSpPr>
        <p:spPr bwMode="auto">
          <a:xfrm>
            <a:off x="2406650" y="879475"/>
            <a:ext cx="4113213" cy="41132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686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839345" y="3995943"/>
            <a:ext cx="1837373" cy="668655"/>
            <a:chOff x="755576" y="4580180"/>
            <a:chExt cx="2041610" cy="742330"/>
          </a:xfrm>
        </p:grpSpPr>
        <p:sp>
          <p:nvSpPr>
            <p:cNvPr id="3" name="AutoShape 14"/>
            <p:cNvSpPr>
              <a:spLocks noChangeArrowheads="1"/>
            </p:cNvSpPr>
            <p:nvPr/>
          </p:nvSpPr>
          <p:spPr bwMode="gray">
            <a:xfrm>
              <a:off x="755576" y="4580180"/>
              <a:ext cx="2041610" cy="742330"/>
            </a:xfrm>
            <a:prstGeom prst="chevron">
              <a:avLst>
                <a:gd name="adj" fmla="val 57040"/>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4" name="Text Box 15"/>
            <p:cNvSpPr txBox="1">
              <a:spLocks noChangeArrowheads="1"/>
            </p:cNvSpPr>
            <p:nvPr/>
          </p:nvSpPr>
          <p:spPr bwMode="gray">
            <a:xfrm>
              <a:off x="1300649" y="4792487"/>
              <a:ext cx="1284593"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Arial" panose="020B0604020202020204" pitchFamily="34" charset="0"/>
              </a:endParaRPr>
            </a:p>
          </p:txBody>
        </p:sp>
      </p:grpSp>
      <p:grpSp>
        <p:nvGrpSpPr>
          <p:cNvPr id="5" name="组合 4"/>
          <p:cNvGrpSpPr/>
          <p:nvPr/>
        </p:nvGrpSpPr>
        <p:grpSpPr bwMode="auto">
          <a:xfrm>
            <a:off x="2415247" y="3995943"/>
            <a:ext cx="1918811" cy="668655"/>
            <a:chOff x="2505900" y="4580180"/>
            <a:chExt cx="2132348" cy="742330"/>
          </a:xfrm>
        </p:grpSpPr>
        <p:sp>
          <p:nvSpPr>
            <p:cNvPr id="6" name="AutoShape 13"/>
            <p:cNvSpPr>
              <a:spLocks noChangeArrowheads="1"/>
            </p:cNvSpPr>
            <p:nvPr/>
          </p:nvSpPr>
          <p:spPr bwMode="gray">
            <a:xfrm>
              <a:off x="2505900" y="4580180"/>
              <a:ext cx="2132348" cy="742330"/>
            </a:xfrm>
            <a:prstGeom prst="chevron">
              <a:avLst>
                <a:gd name="adj" fmla="val 59575"/>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7" name="Text Box 16"/>
            <p:cNvSpPr txBox="1">
              <a:spLocks noChangeArrowheads="1"/>
            </p:cNvSpPr>
            <p:nvPr/>
          </p:nvSpPr>
          <p:spPr bwMode="gray">
            <a:xfrm>
              <a:off x="3059832" y="4788033"/>
              <a:ext cx="1284742"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Arial" panose="020B0604020202020204" pitchFamily="34" charset="0"/>
              </a:endParaRPr>
            </a:p>
          </p:txBody>
        </p:sp>
      </p:grpSp>
      <p:grpSp>
        <p:nvGrpSpPr>
          <p:cNvPr id="8" name="组合 7"/>
          <p:cNvGrpSpPr/>
          <p:nvPr/>
        </p:nvGrpSpPr>
        <p:grpSpPr bwMode="auto">
          <a:xfrm>
            <a:off x="4071168" y="4001658"/>
            <a:ext cx="1960245" cy="668655"/>
            <a:chOff x="4346961" y="4586119"/>
            <a:chExt cx="2177717" cy="742330"/>
          </a:xfrm>
        </p:grpSpPr>
        <p:sp>
          <p:nvSpPr>
            <p:cNvPr id="9" name="AutoShape 12"/>
            <p:cNvSpPr>
              <a:spLocks noChangeArrowheads="1"/>
            </p:cNvSpPr>
            <p:nvPr/>
          </p:nvSpPr>
          <p:spPr bwMode="ltGray">
            <a:xfrm>
              <a:off x="4346961" y="4586119"/>
              <a:ext cx="2177717" cy="742330"/>
            </a:xfrm>
            <a:prstGeom prst="chevron">
              <a:avLst>
                <a:gd name="adj" fmla="val 60843"/>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0" name="Text Box 17"/>
            <p:cNvSpPr txBox="1">
              <a:spLocks noChangeArrowheads="1"/>
            </p:cNvSpPr>
            <p:nvPr/>
          </p:nvSpPr>
          <p:spPr bwMode="gray">
            <a:xfrm>
              <a:off x="4894292" y="4792487"/>
              <a:ext cx="1284344" cy="317770"/>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Arial" panose="020B0604020202020204" pitchFamily="34" charset="0"/>
              </a:endParaRPr>
            </a:p>
          </p:txBody>
        </p:sp>
      </p:grpSp>
      <p:grpSp>
        <p:nvGrpSpPr>
          <p:cNvPr id="11" name="组合 10"/>
          <p:cNvGrpSpPr/>
          <p:nvPr/>
        </p:nvGrpSpPr>
        <p:grpSpPr bwMode="auto">
          <a:xfrm>
            <a:off x="5769961" y="4007372"/>
            <a:ext cx="1938813" cy="667226"/>
            <a:chOff x="6233391" y="4592057"/>
            <a:chExt cx="2155033" cy="742330"/>
          </a:xfrm>
        </p:grpSpPr>
        <p:sp>
          <p:nvSpPr>
            <p:cNvPr id="12" name="AutoShape 11"/>
            <p:cNvSpPr>
              <a:spLocks noChangeArrowheads="1"/>
            </p:cNvSpPr>
            <p:nvPr/>
          </p:nvSpPr>
          <p:spPr bwMode="gray">
            <a:xfrm>
              <a:off x="6233391" y="4592057"/>
              <a:ext cx="2155033" cy="742330"/>
            </a:xfrm>
            <a:prstGeom prst="chevron">
              <a:avLst>
                <a:gd name="adj" fmla="val 60209"/>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3" name="Text Box 18"/>
            <p:cNvSpPr txBox="1">
              <a:spLocks noChangeArrowheads="1"/>
            </p:cNvSpPr>
            <p:nvPr/>
          </p:nvSpPr>
          <p:spPr bwMode="gray">
            <a:xfrm>
              <a:off x="6766500" y="4792487"/>
              <a:ext cx="1285015" cy="318451"/>
            </a:xfrm>
            <a:prstGeom prst="rect">
              <a:avLst/>
            </a:prstGeom>
            <a:noFill/>
            <a:ln w="9525" algn="ctr">
              <a:solidFill>
                <a:schemeClr val="tx1"/>
              </a:solidFill>
              <a:miter lim="800000"/>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eaLnBrk="0" hangingPunct="0"/>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Arial" panose="020B0604020202020204" pitchFamily="34" charset="0"/>
              </a:endParaRPr>
            </a:p>
          </p:txBody>
        </p:sp>
      </p:grpSp>
      <p:sp>
        <p:nvSpPr>
          <p:cNvPr id="14" name="椭圆 37"/>
          <p:cNvSpPr/>
          <p:nvPr/>
        </p:nvSpPr>
        <p:spPr>
          <a:xfrm>
            <a:off x="973578" y="1690246"/>
            <a:ext cx="3887481" cy="1922035"/>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bg1"/>
            </a:solidFill>
            <a:round/>
          </a:ln>
          <a:effectLst>
            <a:glow>
              <a:schemeClr val="accent1"/>
            </a:glow>
          </a:effectLst>
        </p:spPr>
        <p:txBody>
          <a:bodyPr/>
          <a:lstStyle/>
          <a:p>
            <a:endParaRPr lang="zh-CN" altLang="en-US" sz="1620">
              <a:latin typeface="Arial" panose="020B0604020202020204" pitchFamily="34" charset="0"/>
              <a:ea typeface="宋体" panose="02010600030101010101" pitchFamily="2" charset="-122"/>
            </a:endParaRPr>
          </a:p>
        </p:txBody>
      </p:sp>
      <p:sp>
        <p:nvSpPr>
          <p:cNvPr id="15" name="椭圆 38"/>
          <p:cNvSpPr/>
          <p:nvPr/>
        </p:nvSpPr>
        <p:spPr>
          <a:xfrm>
            <a:off x="1460028" y="2176697"/>
            <a:ext cx="2914581" cy="1435585"/>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chemeClr val="bg1">
              <a:alpha val="20000"/>
            </a:schemeClr>
          </a:solidFill>
          <a:ln w="190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6" name="椭圆 39"/>
          <p:cNvSpPr/>
          <p:nvPr/>
        </p:nvSpPr>
        <p:spPr>
          <a:xfrm>
            <a:off x="1904631" y="2621298"/>
            <a:ext cx="2025374" cy="990981"/>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chemeClr val="bg1">
              <a:alpha val="40000"/>
            </a:schemeClr>
          </a:solidFill>
          <a:ln w="1270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7" name="椭圆 42"/>
          <p:cNvSpPr/>
          <p:nvPr/>
        </p:nvSpPr>
        <p:spPr>
          <a:xfrm>
            <a:off x="2265843" y="2982508"/>
            <a:ext cx="1302951" cy="629770"/>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chemeClr val="bg1">
              <a:alpha val="60000"/>
            </a:schemeClr>
          </a:solidFill>
          <a:ln w="9525">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8" name="椭圆 44"/>
          <p:cNvSpPr/>
          <p:nvPr/>
        </p:nvSpPr>
        <p:spPr>
          <a:xfrm>
            <a:off x="2578897" y="3294415"/>
            <a:ext cx="676844" cy="317867"/>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9" name="AutoShape 10"/>
          <p:cNvSpPr/>
          <p:nvPr/>
        </p:nvSpPr>
        <p:spPr bwMode="auto">
          <a:xfrm>
            <a:off x="4024028" y="928420"/>
            <a:ext cx="2837498" cy="512922"/>
          </a:xfrm>
          <a:prstGeom prst="accentCallout2">
            <a:avLst>
              <a:gd name="adj1" fmla="val 18750"/>
              <a:gd name="adj2" fmla="val -2259"/>
              <a:gd name="adj3" fmla="val 18750"/>
              <a:gd name="adj4" fmla="val -14884"/>
              <a:gd name="adj5" fmla="val 204690"/>
              <a:gd name="adj6" fmla="val -42301"/>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单击此处添加文字单击添加文字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p:txBody>
      </p:sp>
      <p:sp>
        <p:nvSpPr>
          <p:cNvPr id="20" name="AutoShape 7"/>
          <p:cNvSpPr/>
          <p:nvPr/>
        </p:nvSpPr>
        <p:spPr bwMode="auto">
          <a:xfrm>
            <a:off x="5381333" y="3090117"/>
            <a:ext cx="2781776" cy="512921"/>
          </a:xfrm>
          <a:prstGeom prst="accentCallout2">
            <a:avLst>
              <a:gd name="adj1" fmla="val 18750"/>
              <a:gd name="adj2" fmla="val -2421"/>
              <a:gd name="adj3" fmla="val 18750"/>
              <a:gd name="adj4" fmla="val -12097"/>
              <a:gd name="adj5" fmla="val 78810"/>
              <a:gd name="adj6" fmla="val -7179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p:txBody>
      </p:sp>
      <p:sp>
        <p:nvSpPr>
          <p:cNvPr id="21" name="AutoShape 8"/>
          <p:cNvSpPr/>
          <p:nvPr/>
        </p:nvSpPr>
        <p:spPr bwMode="gray">
          <a:xfrm>
            <a:off x="5058435" y="2318592"/>
            <a:ext cx="2861786" cy="512921"/>
          </a:xfrm>
          <a:prstGeom prst="accentCallout2">
            <a:avLst>
              <a:gd name="adj1" fmla="val 18750"/>
              <a:gd name="adj2" fmla="val -2241"/>
              <a:gd name="adj3" fmla="val 18750"/>
              <a:gd name="adj4" fmla="val -13444"/>
              <a:gd name="adj5" fmla="val 134477"/>
              <a:gd name="adj6" fmla="val -569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p:txBody>
      </p:sp>
      <p:sp>
        <p:nvSpPr>
          <p:cNvPr id="22" name="AutoShape 9"/>
          <p:cNvSpPr/>
          <p:nvPr/>
        </p:nvSpPr>
        <p:spPr bwMode="gray">
          <a:xfrm>
            <a:off x="4615522" y="1617078"/>
            <a:ext cx="2851785" cy="512922"/>
          </a:xfrm>
          <a:prstGeom prst="accentCallout2">
            <a:avLst>
              <a:gd name="adj1" fmla="val 18750"/>
              <a:gd name="adj2" fmla="val -2250"/>
              <a:gd name="adj3" fmla="val 18750"/>
              <a:gd name="adj4" fmla="val -14759"/>
              <a:gd name="adj5" fmla="val 168551"/>
              <a:gd name="adj6" fmla="val -4698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a:p>
            <a:r>
              <a:rPr lang="zh-CN" altLang="en-US" sz="108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a:solidFill>
                <a:srgbClr val="BCE8F2"/>
              </a:solidFill>
              <a:latin typeface="方正正纤黑简体" panose="02000000000000000000" pitchFamily="2" charset="-122"/>
              <a:ea typeface="方正正纤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1000"/>
                                        <p:tgtEl>
                                          <p:spTgt spid="1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500"/>
                            </p:stCondLst>
                            <p:childTnLst>
                              <p:par>
                                <p:cTn id="13" presetID="2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edge">
                                      <p:cBhvr>
                                        <p:cTn id="15" dur="1000"/>
                                        <p:tgtEl>
                                          <p:spTgt spid="15"/>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3000"/>
                            </p:stCondLst>
                            <p:childTnLst>
                              <p:par>
                                <p:cTn id="21" presetID="2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edge">
                                      <p:cBhvr>
                                        <p:cTn id="23" dur="1000"/>
                                        <p:tgtEl>
                                          <p:spTgt spid="1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4500"/>
                            </p:stCondLst>
                            <p:childTnLst>
                              <p:par>
                                <p:cTn id="29" presetID="2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edge">
                                      <p:cBhvr>
                                        <p:cTn id="31" dur="1000"/>
                                        <p:tgtEl>
                                          <p:spTgt spid="1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6000"/>
                            </p:stCondLst>
                            <p:childTnLst>
                              <p:par>
                                <p:cTn id="37" presetID="2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edge">
                                      <p:cBhvr>
                                        <p:cTn id="39" dur="1000"/>
                                        <p:tgtEl>
                                          <p:spTgt spid="18"/>
                                        </p:tgtEl>
                                      </p:cBhvr>
                                    </p:animEffect>
                                  </p:childTnLst>
                                </p:cTn>
                              </p:par>
                            </p:childTnLst>
                          </p:cTn>
                        </p:par>
                        <p:par>
                          <p:cTn id="40" fill="hold">
                            <p:stCondLst>
                              <p:cond delay="7000"/>
                            </p:stCondLst>
                            <p:childTnLst>
                              <p:par>
                                <p:cTn id="41" presetID="2" presetClass="entr" presetSubtype="8"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0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0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30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9"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p>
        </p:txBody>
      </p:sp>
      <p:sp>
        <p:nvSpPr>
          <p:cNvPr id="3" name="Shape 2013"/>
          <p:cNvSpPr/>
          <p:nvPr/>
        </p:nvSpPr>
        <p:spPr>
          <a:xfrm>
            <a:off x="5291569" y="2879193"/>
            <a:ext cx="2671029" cy="1263620"/>
          </a:xfrm>
          <a:prstGeom prst="roundRect">
            <a:avLst>
              <a:gd name="adj" fmla="val 6925"/>
            </a:avLst>
          </a:prstGeom>
          <a:noFill/>
          <a:ln w="12700">
            <a:solidFill>
              <a:schemeClr val="bg1"/>
            </a:solidFill>
            <a:miter lim="400000"/>
          </a:ln>
          <a:effectLst>
            <a:glow>
              <a:srgbClr val="00B0F0"/>
            </a:glow>
          </a:effectLst>
        </p:spPr>
        <p:txBody>
          <a:bodyPr lIns="14288" tIns="14288" rIns="14288" bIns="14288" anchor="ctr"/>
          <a:lstStyle/>
          <a:p>
            <a:pPr lvl="0"/>
            <a:endParaRPr sz="1300"/>
          </a:p>
        </p:txBody>
      </p:sp>
      <p:sp>
        <p:nvSpPr>
          <p:cNvPr id="4" name="Shape 2014"/>
          <p:cNvSpPr/>
          <p:nvPr/>
        </p:nvSpPr>
        <p:spPr>
          <a:xfrm>
            <a:off x="1186463" y="2878523"/>
            <a:ext cx="2671029" cy="1264959"/>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p>
        </p:txBody>
      </p:sp>
      <p:sp>
        <p:nvSpPr>
          <p:cNvPr id="5" name="Shape 2015"/>
          <p:cNvSpPr/>
          <p:nvPr/>
        </p:nvSpPr>
        <p:spPr>
          <a:xfrm>
            <a:off x="1186463"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p>
        </p:txBody>
      </p:sp>
      <p:sp>
        <p:nvSpPr>
          <p:cNvPr id="6" name="Shape 2016"/>
          <p:cNvSpPr/>
          <p:nvPr/>
        </p:nvSpPr>
        <p:spPr>
          <a:xfrm>
            <a:off x="3488946"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chemeClr val="bg1"/>
            </a:solidFill>
            <a:miter lim="400000"/>
          </a:ln>
          <a:effectLst>
            <a:glow>
              <a:srgbClr val="00B0F0"/>
            </a:glow>
          </a:effectLst>
        </p:spPr>
        <p:txBody>
          <a:bodyPr lIns="19050" tIns="19050" rIns="19050" bIns="19050" anchor="ctr"/>
          <a:lstStyle/>
          <a:p>
            <a:pPr lvl="0"/>
            <a:endParaRPr sz="1300"/>
          </a:p>
        </p:txBody>
      </p:sp>
      <p:sp>
        <p:nvSpPr>
          <p:cNvPr id="7" name="Shape 2021"/>
          <p:cNvSpPr/>
          <p:nvPr/>
        </p:nvSpPr>
        <p:spPr>
          <a:xfrm>
            <a:off x="1747496" y="1851671"/>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bg1"/>
                </a:solidFill>
                <a:latin typeface="微软雅黑" panose="020B0503020204020204" charset="-122"/>
                <a:ea typeface="微软雅黑" panose="020B0503020204020204" charset="-122"/>
              </a:rPr>
              <a:t>详写内容</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charset="-122"/>
              <a:ea typeface="微软雅黑" panose="020B0503020204020204" charset="-122"/>
            </a:endParaRPr>
          </a:p>
        </p:txBody>
      </p:sp>
      <p:sp>
        <p:nvSpPr>
          <p:cNvPr id="8" name="Shape 2022"/>
          <p:cNvSpPr/>
          <p:nvPr/>
        </p:nvSpPr>
        <p:spPr>
          <a:xfrm>
            <a:off x="1741649" y="1537861"/>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sp>
        <p:nvSpPr>
          <p:cNvPr id="9" name="Shape 2023"/>
          <p:cNvSpPr/>
          <p:nvPr/>
        </p:nvSpPr>
        <p:spPr>
          <a:xfrm>
            <a:off x="1747496" y="3304099"/>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bg1"/>
                </a:solidFill>
                <a:latin typeface="微软雅黑" panose="020B0503020204020204" charset="-122"/>
                <a:ea typeface="微软雅黑" panose="020B0503020204020204" charset="-122"/>
              </a:rPr>
              <a:t>详写内容</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charset="-122"/>
              <a:ea typeface="微软雅黑" panose="020B0503020204020204" charset="-122"/>
            </a:endParaRPr>
          </a:p>
        </p:txBody>
      </p:sp>
      <p:sp>
        <p:nvSpPr>
          <p:cNvPr id="10" name="Shape 2024"/>
          <p:cNvSpPr/>
          <p:nvPr/>
        </p:nvSpPr>
        <p:spPr>
          <a:xfrm>
            <a:off x="1741649" y="3011261"/>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sp>
        <p:nvSpPr>
          <p:cNvPr id="11" name="Shape 2025"/>
          <p:cNvSpPr/>
          <p:nvPr/>
        </p:nvSpPr>
        <p:spPr>
          <a:xfrm>
            <a:off x="5654872" y="1851671"/>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bg1"/>
                </a:solidFill>
                <a:latin typeface="微软雅黑" panose="020B0503020204020204" charset="-122"/>
                <a:ea typeface="微软雅黑" panose="020B0503020204020204" charset="-122"/>
              </a:rPr>
              <a:t>详写内容</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charset="-122"/>
              <a:ea typeface="微软雅黑" panose="020B0503020204020204" charset="-122"/>
            </a:endParaRPr>
          </a:p>
        </p:txBody>
      </p:sp>
      <p:sp>
        <p:nvSpPr>
          <p:cNvPr id="12" name="Shape 2026"/>
          <p:cNvSpPr/>
          <p:nvPr/>
        </p:nvSpPr>
        <p:spPr>
          <a:xfrm>
            <a:off x="5987765" y="1537861"/>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sp>
        <p:nvSpPr>
          <p:cNvPr id="13" name="Shape 2027"/>
          <p:cNvSpPr/>
          <p:nvPr/>
        </p:nvSpPr>
        <p:spPr>
          <a:xfrm>
            <a:off x="5654874" y="3304102"/>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bg1"/>
                </a:solidFill>
                <a:latin typeface="微软雅黑" panose="020B0503020204020204" charset="-122"/>
                <a:ea typeface="微软雅黑" panose="020B0503020204020204" charset="-122"/>
              </a:rPr>
              <a:t>详写内容</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charset="-122"/>
              <a:ea typeface="微软雅黑" panose="020B0503020204020204" charset="-122"/>
            </a:endParaRPr>
          </a:p>
        </p:txBody>
      </p:sp>
      <p:sp>
        <p:nvSpPr>
          <p:cNvPr id="14" name="Shape 2028"/>
          <p:cNvSpPr/>
          <p:nvPr/>
        </p:nvSpPr>
        <p:spPr>
          <a:xfrm>
            <a:off x="5987765" y="3011261"/>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bg1"/>
                </a:solidFill>
                <a:latin typeface="微软雅黑" panose="020B0503020204020204" charset="-122"/>
                <a:ea typeface="微软雅黑" panose="020B0503020204020204" charset="-122"/>
              </a:rPr>
              <a:t>点击输入标题文本</a:t>
            </a:r>
            <a:endParaRPr lang="zh-CN" altLang="en-US" sz="1200" b="1" dirty="0">
              <a:solidFill>
                <a:schemeClr val="bg1"/>
              </a:solidFill>
              <a:latin typeface="微软雅黑" panose="020B0503020204020204" charset="-122"/>
              <a:ea typeface="微软雅黑" panose="020B0503020204020204" charset="-122"/>
            </a:endParaRPr>
          </a:p>
        </p:txBody>
      </p:sp>
      <p:grpSp>
        <p:nvGrpSpPr>
          <p:cNvPr id="15" name="Group 2031"/>
          <p:cNvGrpSpPr/>
          <p:nvPr/>
        </p:nvGrpSpPr>
        <p:grpSpPr>
          <a:xfrm>
            <a:off x="830481" y="1705509"/>
            <a:ext cx="716614" cy="716614"/>
            <a:chOff x="0" y="0"/>
            <a:chExt cx="1910968" cy="1910968"/>
          </a:xfrm>
          <a:noFill/>
          <a:effectLst>
            <a:glow>
              <a:srgbClr val="00B0F0"/>
            </a:glow>
          </a:effectLst>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chemeClr val="bg1"/>
              </a:solid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grpFill/>
            <a:ln w="12700" cap="flat">
              <a:solidFill>
                <a:schemeClr val="bg1"/>
              </a:solid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1" y="3154697"/>
            <a:ext cx="712613" cy="712613"/>
            <a:chOff x="0" y="0"/>
            <a:chExt cx="1900299" cy="1900299"/>
          </a:xfrm>
          <a:noFill/>
          <a:effectLst>
            <a:glow>
              <a:srgbClr val="00B0F0"/>
            </a:glow>
          </a:effectLst>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chemeClr val="bg1"/>
              </a:solid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grpFill/>
            <a:ln w="12700" cap="flat">
              <a:solidFill>
                <a:schemeClr val="bg1"/>
              </a:solid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a:glow>
              <a:srgbClr val="00B0F0"/>
            </a:glow>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6" y="1705509"/>
            <a:ext cx="716614" cy="716614"/>
            <a:chOff x="0" y="0"/>
            <a:chExt cx="1910968" cy="1910968"/>
          </a:xfrm>
          <a:noFill/>
          <a:effectLst>
            <a:glow>
              <a:srgbClr val="00B0F0"/>
            </a:glow>
          </a:effectLst>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chemeClr val="bg1"/>
              </a:solid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grpFill/>
            <a:ln w="12700" cap="flat">
              <a:solidFill>
                <a:schemeClr val="bg1"/>
              </a:solidFill>
              <a:miter lim="400000"/>
            </a:ln>
            <a:effectLst/>
          </p:spPr>
          <p:txBody>
            <a:bodyPr wrap="square" lIns="0" tIns="0" rIns="0" bIns="0" numCol="1" anchor="ctr">
              <a:noAutofit/>
            </a:bodyPr>
            <a:lstStyle/>
            <a:p>
              <a:pPr lvl="0"/>
              <a:endParaRPr sz="1300"/>
            </a:p>
          </p:txBody>
        </p:sp>
      </p:grpSp>
      <p:sp>
        <p:nvSpPr>
          <p:cNvPr id="25" name="Text Placeholder 5"/>
          <p:cNvSpPr txBox="1"/>
          <p:nvPr/>
        </p:nvSpPr>
        <p:spPr>
          <a:xfrm>
            <a:off x="3995936" y="2535972"/>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charset="-122"/>
                <a:ea typeface="微软雅黑" panose="020B0503020204020204" charset="-122"/>
              </a:rPr>
              <a:t>点击输入标题内容</a:t>
            </a:r>
            <a:endParaRPr lang="en-GB" altLang="zh-CN" sz="2000" b="1" dirty="0">
              <a:solidFill>
                <a:schemeClr val="bg1"/>
              </a:solidFill>
              <a:latin typeface="微软雅黑" panose="020B0503020204020204" charset="-122"/>
              <a:ea typeface="微软雅黑" panose="020B0503020204020204" charset="-122"/>
            </a:endParaRPr>
          </a:p>
        </p:txBody>
      </p:sp>
      <p:sp>
        <p:nvSpPr>
          <p:cNvPr id="26" name="Shape 2036"/>
          <p:cNvSpPr/>
          <p:nvPr/>
        </p:nvSpPr>
        <p:spPr>
          <a:xfrm>
            <a:off x="7808218" y="3350151"/>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noFill/>
          <a:ln w="12700" cap="flat">
            <a:solidFill>
              <a:schemeClr val="bg1"/>
            </a:solidFill>
            <a:miter lim="400000"/>
          </a:ln>
          <a:effectLst>
            <a:glow>
              <a:srgbClr val="00B0F0"/>
            </a:glow>
          </a:effectLst>
        </p:spPr>
        <p:txBody>
          <a:bodyPr wrap="square" lIns="0" tIns="0" rIns="0" bIns="0" numCol="1" anchor="ctr">
            <a:noAutofit/>
          </a:bodyPr>
          <a:lstStyle/>
          <a:p>
            <a:pPr lvl="0"/>
            <a:endParaRPr sz="1300"/>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5" grpId="0"/>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pasted-image.pdf"/>
          <p:cNvPicPr>
            <a:picLocks noChangeAspect="1" noChangeArrowheads="1"/>
          </p:cNvPicPr>
          <p:nvPr/>
        </p:nvPicPr>
        <p:blipFill>
          <a:blip r:embed="rId1" cstate="screen"/>
          <a:srcRect/>
          <a:stretch>
            <a:fillRect/>
          </a:stretch>
        </p:blipFill>
        <p:spPr bwMode="auto">
          <a:xfrm>
            <a:off x="3465513" y="1590675"/>
            <a:ext cx="21082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8" name="Shape 448"/>
          <p:cNvSpPr>
            <a:spLocks noChangeArrowheads="1"/>
          </p:cNvSpPr>
          <p:nvPr/>
        </p:nvSpPr>
        <p:spPr bwMode="auto">
          <a:xfrm>
            <a:off x="2820988" y="1198563"/>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49" name="Shape 449"/>
          <p:cNvSpPr>
            <a:spLocks noChangeArrowheads="1"/>
          </p:cNvSpPr>
          <p:nvPr/>
        </p:nvSpPr>
        <p:spPr bwMode="auto">
          <a:xfrm>
            <a:off x="2384425" y="762000"/>
            <a:ext cx="4375150" cy="43751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50" name="Shape 450"/>
          <p:cNvSpPr>
            <a:spLocks noChangeArrowheads="1"/>
          </p:cNvSpPr>
          <p:nvPr/>
        </p:nvSpPr>
        <p:spPr bwMode="auto">
          <a:xfrm>
            <a:off x="1611313" y="-9525"/>
            <a:ext cx="5921375" cy="59197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51" name="Shape 451"/>
          <p:cNvSpPr>
            <a:spLocks noChangeArrowheads="1"/>
          </p:cNvSpPr>
          <p:nvPr/>
        </p:nvSpPr>
        <p:spPr bwMode="auto">
          <a:xfrm>
            <a:off x="0" y="-1620838"/>
            <a:ext cx="9144000" cy="91424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52" name="Shape 452"/>
          <p:cNvSpPr>
            <a:spLocks noChangeArrowheads="1"/>
          </p:cNvSpPr>
          <p:nvPr/>
        </p:nvSpPr>
        <p:spPr bwMode="auto">
          <a:xfrm>
            <a:off x="7507288" y="1533525"/>
            <a:ext cx="1016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53" name="Shape 453"/>
          <p:cNvSpPr/>
          <p:nvPr/>
        </p:nvSpPr>
        <p:spPr>
          <a:xfrm>
            <a:off x="6667500" y="3833813"/>
            <a:ext cx="1014413" cy="482600"/>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454" name="Shape 454"/>
          <p:cNvSpPr/>
          <p:nvPr/>
        </p:nvSpPr>
        <p:spPr>
          <a:xfrm>
            <a:off x="1868488" y="1835150"/>
            <a:ext cx="1016000" cy="482600"/>
          </a:xfrm>
          <a:prstGeom prst="rect">
            <a:avLst/>
          </a:prstGeom>
          <a:ln w="12700">
            <a:miter lim="400000"/>
          </a:ln>
        </p:spPr>
        <p:txBody>
          <a:bodyPr lIns="17145" rIns="17145">
            <a:spAutoFit/>
          </a:bodyPr>
          <a:lstStyle>
            <a:lvl1pPr algn="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455" name="Shape 455"/>
          <p:cNvSpPr/>
          <p:nvPr/>
        </p:nvSpPr>
        <p:spPr>
          <a:xfrm>
            <a:off x="317500" y="3959225"/>
            <a:ext cx="1016000" cy="482600"/>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456" name="Shape 456"/>
          <p:cNvSpPr>
            <a:spLocks noChangeArrowheads="1"/>
          </p:cNvSpPr>
          <p:nvPr/>
        </p:nvSpPr>
        <p:spPr bwMode="auto">
          <a:xfrm>
            <a:off x="7229475" y="1681163"/>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57" name="Shape 457"/>
          <p:cNvSpPr>
            <a:spLocks noChangeArrowheads="1"/>
          </p:cNvSpPr>
          <p:nvPr/>
        </p:nvSpPr>
        <p:spPr bwMode="auto">
          <a:xfrm>
            <a:off x="6443663" y="3976688"/>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58" name="Shape 458"/>
          <p:cNvSpPr>
            <a:spLocks noChangeArrowheads="1"/>
          </p:cNvSpPr>
          <p:nvPr/>
        </p:nvSpPr>
        <p:spPr bwMode="auto">
          <a:xfrm>
            <a:off x="3033713" y="1982788"/>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59" name="Shape 459"/>
          <p:cNvSpPr>
            <a:spLocks noChangeArrowheads="1"/>
          </p:cNvSpPr>
          <p:nvPr/>
        </p:nvSpPr>
        <p:spPr bwMode="auto">
          <a:xfrm>
            <a:off x="117475" y="4106863"/>
            <a:ext cx="87313"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15" name="Shape 451"/>
          <p:cNvSpPr>
            <a:spLocks noChangeArrowheads="1"/>
          </p:cNvSpPr>
          <p:nvPr/>
        </p:nvSpPr>
        <p:spPr bwMode="auto">
          <a:xfrm>
            <a:off x="0" y="-1612900"/>
            <a:ext cx="9144000" cy="91440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6" name="Shape 450"/>
          <p:cNvSpPr>
            <a:spLocks noChangeArrowheads="1"/>
          </p:cNvSpPr>
          <p:nvPr/>
        </p:nvSpPr>
        <p:spPr bwMode="auto">
          <a:xfrm>
            <a:off x="1611313" y="-1588"/>
            <a:ext cx="5921375" cy="592137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7" name="Shape 449"/>
          <p:cNvSpPr>
            <a:spLocks noChangeArrowheads="1"/>
          </p:cNvSpPr>
          <p:nvPr/>
        </p:nvSpPr>
        <p:spPr bwMode="auto">
          <a:xfrm>
            <a:off x="2376488" y="752475"/>
            <a:ext cx="4375150" cy="437673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p:cTn id="7" dur="750" fill="hold"/>
                                        <p:tgtEl>
                                          <p:spTgt spid="447"/>
                                        </p:tgtEl>
                                        <p:attrNameLst>
                                          <p:attrName>ppt_w</p:attrName>
                                        </p:attrNameLst>
                                      </p:cBhvr>
                                      <p:tavLst>
                                        <p:tav tm="0">
                                          <p:val>
                                            <p:fltVal val="0"/>
                                          </p:val>
                                        </p:tav>
                                        <p:tav tm="100000">
                                          <p:val>
                                            <p:strVal val="#ppt_w"/>
                                          </p:val>
                                        </p:tav>
                                      </p:tavLst>
                                    </p:anim>
                                    <p:anim calcmode="lin" valueType="num">
                                      <p:cBhvr>
                                        <p:cTn id="8" dur="750" fill="hold"/>
                                        <p:tgtEl>
                                          <p:spTgt spid="447"/>
                                        </p:tgtEl>
                                        <p:attrNameLst>
                                          <p:attrName>ppt_h</p:attrName>
                                        </p:attrNameLst>
                                      </p:cBhvr>
                                      <p:tavLst>
                                        <p:tav tm="0">
                                          <p:val>
                                            <p:fltVal val="0"/>
                                          </p:val>
                                        </p:tav>
                                        <p:tav tm="100000">
                                          <p:val>
                                            <p:strVal val="#ppt_h"/>
                                          </p:val>
                                        </p:tav>
                                      </p:tavLst>
                                    </p:anim>
                                    <p:animEffect transition="in" filter="fade">
                                      <p:cBhvr>
                                        <p:cTn id="9" dur="750"/>
                                        <p:tgtEl>
                                          <p:spTgt spid="447"/>
                                        </p:tgtEl>
                                      </p:cBhvr>
                                    </p:animEffect>
                                  </p:childTnLst>
                                </p:cTn>
                              </p:par>
                              <p:par>
                                <p:cTn id="10" presetID="53" presetClass="entr" presetSubtype="16" fill="hold" nodeType="withEffect">
                                  <p:stCondLst>
                                    <p:cond delay="500"/>
                                  </p:stCondLst>
                                  <p:childTnLst>
                                    <p:set>
                                      <p:cBhvr>
                                        <p:cTn id="11" dur="1" fill="hold">
                                          <p:stCondLst>
                                            <p:cond delay="0"/>
                                          </p:stCondLst>
                                        </p:cTn>
                                        <p:tgtEl>
                                          <p:spTgt spid="448"/>
                                        </p:tgtEl>
                                        <p:attrNameLst>
                                          <p:attrName>style.visibility</p:attrName>
                                        </p:attrNameLst>
                                      </p:cBhvr>
                                      <p:to>
                                        <p:strVal val="visible"/>
                                      </p:to>
                                    </p:set>
                                    <p:anim calcmode="lin" valueType="num">
                                      <p:cBhvr>
                                        <p:cTn id="12" dur="1000" fill="hold"/>
                                        <p:tgtEl>
                                          <p:spTgt spid="448"/>
                                        </p:tgtEl>
                                        <p:attrNameLst>
                                          <p:attrName>ppt_w</p:attrName>
                                        </p:attrNameLst>
                                      </p:cBhvr>
                                      <p:tavLst>
                                        <p:tav tm="0">
                                          <p:val>
                                            <p:fltVal val="0"/>
                                          </p:val>
                                        </p:tav>
                                        <p:tav tm="100000">
                                          <p:val>
                                            <p:strVal val="#ppt_w"/>
                                          </p:val>
                                        </p:tav>
                                      </p:tavLst>
                                    </p:anim>
                                    <p:anim calcmode="lin" valueType="num">
                                      <p:cBhvr>
                                        <p:cTn id="13" dur="1000" fill="hold"/>
                                        <p:tgtEl>
                                          <p:spTgt spid="448"/>
                                        </p:tgtEl>
                                        <p:attrNameLst>
                                          <p:attrName>ppt_h</p:attrName>
                                        </p:attrNameLst>
                                      </p:cBhvr>
                                      <p:tavLst>
                                        <p:tav tm="0">
                                          <p:val>
                                            <p:fltVal val="0"/>
                                          </p:val>
                                        </p:tav>
                                        <p:tav tm="100000">
                                          <p:val>
                                            <p:strVal val="#ppt_h"/>
                                          </p:val>
                                        </p:tav>
                                      </p:tavLst>
                                    </p:anim>
                                    <p:animEffect transition="in" filter="fade">
                                      <p:cBhvr>
                                        <p:cTn id="14" dur="1000"/>
                                        <p:tgtEl>
                                          <p:spTgt spid="448"/>
                                        </p:tgtEl>
                                      </p:cBhvr>
                                    </p:animEffect>
                                  </p:childTnLst>
                                </p:cTn>
                              </p:par>
                              <p:par>
                                <p:cTn id="15" presetID="53" presetClass="entr" presetSubtype="16" fill="hold" nodeType="withEffect">
                                  <p:stCondLst>
                                    <p:cond delay="800"/>
                                  </p:stCondLst>
                                  <p:childTnLst>
                                    <p:set>
                                      <p:cBhvr>
                                        <p:cTn id="16" dur="1" fill="hold">
                                          <p:stCondLst>
                                            <p:cond delay="0"/>
                                          </p:stCondLst>
                                        </p:cTn>
                                        <p:tgtEl>
                                          <p:spTgt spid="449"/>
                                        </p:tgtEl>
                                        <p:attrNameLst>
                                          <p:attrName>style.visibility</p:attrName>
                                        </p:attrNameLst>
                                      </p:cBhvr>
                                      <p:to>
                                        <p:strVal val="visible"/>
                                      </p:to>
                                    </p:set>
                                    <p:anim calcmode="lin" valueType="num">
                                      <p:cBhvr>
                                        <p:cTn id="17" dur="1000" fill="hold"/>
                                        <p:tgtEl>
                                          <p:spTgt spid="449"/>
                                        </p:tgtEl>
                                        <p:attrNameLst>
                                          <p:attrName>ppt_w</p:attrName>
                                        </p:attrNameLst>
                                      </p:cBhvr>
                                      <p:tavLst>
                                        <p:tav tm="0">
                                          <p:val>
                                            <p:fltVal val="0"/>
                                          </p:val>
                                        </p:tav>
                                        <p:tav tm="100000">
                                          <p:val>
                                            <p:strVal val="#ppt_w"/>
                                          </p:val>
                                        </p:tav>
                                      </p:tavLst>
                                    </p:anim>
                                    <p:anim calcmode="lin" valueType="num">
                                      <p:cBhvr>
                                        <p:cTn id="18" dur="1000" fill="hold"/>
                                        <p:tgtEl>
                                          <p:spTgt spid="449"/>
                                        </p:tgtEl>
                                        <p:attrNameLst>
                                          <p:attrName>ppt_h</p:attrName>
                                        </p:attrNameLst>
                                      </p:cBhvr>
                                      <p:tavLst>
                                        <p:tav tm="0">
                                          <p:val>
                                            <p:fltVal val="0"/>
                                          </p:val>
                                        </p:tav>
                                        <p:tav tm="100000">
                                          <p:val>
                                            <p:strVal val="#ppt_h"/>
                                          </p:val>
                                        </p:tav>
                                      </p:tavLst>
                                    </p:anim>
                                    <p:animEffect transition="in" filter="fade">
                                      <p:cBhvr>
                                        <p:cTn id="19" dur="1000"/>
                                        <p:tgtEl>
                                          <p:spTgt spid="449"/>
                                        </p:tgtEl>
                                      </p:cBhvr>
                                    </p:animEffect>
                                  </p:childTnLst>
                                </p:cTn>
                              </p:par>
                              <p:par>
                                <p:cTn id="20" presetID="1" presetClass="entr" presetSubtype="0" fill="hold" nodeType="withEffect">
                                  <p:stCondLst>
                                    <p:cond delay="1750"/>
                                  </p:stCondLst>
                                  <p:childTnLst>
                                    <p:set>
                                      <p:cBhvr>
                                        <p:cTn id="21" dur="1" fill="hold">
                                          <p:stCondLst>
                                            <p:cond delay="0"/>
                                          </p:stCondLst>
                                        </p:cTn>
                                        <p:tgtEl>
                                          <p:spTgt spid="17"/>
                                        </p:tgtEl>
                                        <p:attrNameLst>
                                          <p:attrName>style.visibility</p:attrName>
                                        </p:attrNameLst>
                                      </p:cBhvr>
                                      <p:to>
                                        <p:strVal val="visible"/>
                                      </p:to>
                                    </p:set>
                                  </p:childTnLst>
                                </p:cTn>
                              </p:par>
                              <p:par>
                                <p:cTn id="22" presetID="6" presetClass="emph" presetSubtype="0" fill="hold" nodeType="withEffect">
                                  <p:stCondLst>
                                    <p:cond delay="1750"/>
                                  </p:stCondLst>
                                  <p:childTnLst>
                                    <p:animScale>
                                      <p:cBhvr>
                                        <p:cTn id="23" dur="1500" fill="hold"/>
                                        <p:tgtEl>
                                          <p:spTgt spid="17"/>
                                        </p:tgtEl>
                                      </p:cBhvr>
                                      <p:by x="150000" y="150000"/>
                                    </p:animScale>
                                  </p:childTnLst>
                                </p:cTn>
                              </p:par>
                              <p:par>
                                <p:cTn id="24" presetID="10" presetClass="exit" presetSubtype="0" fill="hold" nodeType="withEffect">
                                  <p:stCondLst>
                                    <p:cond delay="1750"/>
                                  </p:stCondLst>
                                  <p:childTnLst>
                                    <p:animEffect transition="out" filter="fade">
                                      <p:cBhvr>
                                        <p:cTn id="25" dur="1500"/>
                                        <p:tgtEl>
                                          <p:spTgt spid="17"/>
                                        </p:tgtEl>
                                      </p:cBhvr>
                                    </p:animEffect>
                                    <p:set>
                                      <p:cBhvr>
                                        <p:cTn id="26" dur="1" fill="hold">
                                          <p:stCondLst>
                                            <p:cond delay="1499"/>
                                          </p:stCondLst>
                                        </p:cTn>
                                        <p:tgtEl>
                                          <p:spTgt spid="17"/>
                                        </p:tgtEl>
                                        <p:attrNameLst>
                                          <p:attrName>style.visibility</p:attrName>
                                        </p:attrNameLst>
                                      </p:cBhvr>
                                      <p:to>
                                        <p:strVal val="hidden"/>
                                      </p:to>
                                    </p:set>
                                  </p:childTnLst>
                                </p:cTn>
                              </p:par>
                              <p:par>
                                <p:cTn id="27" presetID="53" presetClass="entr" presetSubtype="16" fill="hold" nodeType="withEffect">
                                  <p:stCondLst>
                                    <p:cond delay="1100"/>
                                  </p:stCondLst>
                                  <p:childTnLst>
                                    <p:set>
                                      <p:cBhvr>
                                        <p:cTn id="28" dur="1" fill="hold">
                                          <p:stCondLst>
                                            <p:cond delay="0"/>
                                          </p:stCondLst>
                                        </p:cTn>
                                        <p:tgtEl>
                                          <p:spTgt spid="450"/>
                                        </p:tgtEl>
                                        <p:attrNameLst>
                                          <p:attrName>style.visibility</p:attrName>
                                        </p:attrNameLst>
                                      </p:cBhvr>
                                      <p:to>
                                        <p:strVal val="visible"/>
                                      </p:to>
                                    </p:set>
                                    <p:anim calcmode="lin" valueType="num">
                                      <p:cBhvr>
                                        <p:cTn id="29" dur="1000" fill="hold"/>
                                        <p:tgtEl>
                                          <p:spTgt spid="450"/>
                                        </p:tgtEl>
                                        <p:attrNameLst>
                                          <p:attrName>ppt_w</p:attrName>
                                        </p:attrNameLst>
                                      </p:cBhvr>
                                      <p:tavLst>
                                        <p:tav tm="0">
                                          <p:val>
                                            <p:fltVal val="0"/>
                                          </p:val>
                                        </p:tav>
                                        <p:tav tm="100000">
                                          <p:val>
                                            <p:strVal val="#ppt_w"/>
                                          </p:val>
                                        </p:tav>
                                      </p:tavLst>
                                    </p:anim>
                                    <p:anim calcmode="lin" valueType="num">
                                      <p:cBhvr>
                                        <p:cTn id="30" dur="1000" fill="hold"/>
                                        <p:tgtEl>
                                          <p:spTgt spid="450"/>
                                        </p:tgtEl>
                                        <p:attrNameLst>
                                          <p:attrName>ppt_h</p:attrName>
                                        </p:attrNameLst>
                                      </p:cBhvr>
                                      <p:tavLst>
                                        <p:tav tm="0">
                                          <p:val>
                                            <p:fltVal val="0"/>
                                          </p:val>
                                        </p:tav>
                                        <p:tav tm="100000">
                                          <p:val>
                                            <p:strVal val="#ppt_h"/>
                                          </p:val>
                                        </p:tav>
                                      </p:tavLst>
                                    </p:anim>
                                    <p:animEffect transition="in" filter="fade">
                                      <p:cBhvr>
                                        <p:cTn id="31" dur="1000"/>
                                        <p:tgtEl>
                                          <p:spTgt spid="450"/>
                                        </p:tgtEl>
                                      </p:cBhvr>
                                    </p:animEffect>
                                  </p:childTnLst>
                                </p:cTn>
                              </p:par>
                              <p:par>
                                <p:cTn id="32" presetID="1" presetClass="entr" presetSubtype="0" fill="hold" nodeType="withEffect">
                                  <p:stCondLst>
                                    <p:cond delay="2000"/>
                                  </p:stCondLst>
                                  <p:childTnLst>
                                    <p:set>
                                      <p:cBhvr>
                                        <p:cTn id="33" dur="1" fill="hold">
                                          <p:stCondLst>
                                            <p:cond delay="0"/>
                                          </p:stCondLst>
                                        </p:cTn>
                                        <p:tgtEl>
                                          <p:spTgt spid="16"/>
                                        </p:tgtEl>
                                        <p:attrNameLst>
                                          <p:attrName>style.visibility</p:attrName>
                                        </p:attrNameLst>
                                      </p:cBhvr>
                                      <p:to>
                                        <p:strVal val="visible"/>
                                      </p:to>
                                    </p:set>
                                  </p:childTnLst>
                                </p:cTn>
                              </p:par>
                              <p:par>
                                <p:cTn id="34" presetID="6" presetClass="emph" presetSubtype="0" fill="hold" nodeType="withEffect">
                                  <p:stCondLst>
                                    <p:cond delay="2000"/>
                                  </p:stCondLst>
                                  <p:childTnLst>
                                    <p:animScale>
                                      <p:cBhvr>
                                        <p:cTn id="35" dur="1500" fill="hold"/>
                                        <p:tgtEl>
                                          <p:spTgt spid="16"/>
                                        </p:tgtEl>
                                      </p:cBhvr>
                                      <p:by x="150000" y="150000"/>
                                    </p:animScale>
                                  </p:childTnLst>
                                </p:cTn>
                              </p:par>
                              <p:par>
                                <p:cTn id="36" presetID="10" presetClass="exit" presetSubtype="0" fill="hold" nodeType="withEffect">
                                  <p:stCondLst>
                                    <p:cond delay="2000"/>
                                  </p:stCondLst>
                                  <p:childTnLst>
                                    <p:animEffect transition="out" filter="fade">
                                      <p:cBhvr>
                                        <p:cTn id="37" dur="1500"/>
                                        <p:tgtEl>
                                          <p:spTgt spid="16"/>
                                        </p:tgtEl>
                                      </p:cBhvr>
                                    </p:animEffect>
                                    <p:set>
                                      <p:cBhvr>
                                        <p:cTn id="38" dur="1" fill="hold">
                                          <p:stCondLst>
                                            <p:cond delay="1499"/>
                                          </p:stCondLst>
                                        </p:cTn>
                                        <p:tgtEl>
                                          <p:spTgt spid="16"/>
                                        </p:tgtEl>
                                        <p:attrNameLst>
                                          <p:attrName>style.visibility</p:attrName>
                                        </p:attrNameLst>
                                      </p:cBhvr>
                                      <p:to>
                                        <p:strVal val="hidden"/>
                                      </p:to>
                                    </p:set>
                                  </p:childTnLst>
                                </p:cTn>
                              </p:par>
                              <p:par>
                                <p:cTn id="39" presetID="53" presetClass="entr" presetSubtype="16" fill="hold" nodeType="withEffect">
                                  <p:stCondLst>
                                    <p:cond delay="1500"/>
                                  </p:stCondLst>
                                  <p:childTnLst>
                                    <p:set>
                                      <p:cBhvr>
                                        <p:cTn id="40" dur="1" fill="hold">
                                          <p:stCondLst>
                                            <p:cond delay="0"/>
                                          </p:stCondLst>
                                        </p:cTn>
                                        <p:tgtEl>
                                          <p:spTgt spid="451"/>
                                        </p:tgtEl>
                                        <p:attrNameLst>
                                          <p:attrName>style.visibility</p:attrName>
                                        </p:attrNameLst>
                                      </p:cBhvr>
                                      <p:to>
                                        <p:strVal val="visible"/>
                                      </p:to>
                                    </p:set>
                                    <p:anim calcmode="lin" valueType="num">
                                      <p:cBhvr>
                                        <p:cTn id="41" dur="1000" fill="hold"/>
                                        <p:tgtEl>
                                          <p:spTgt spid="451"/>
                                        </p:tgtEl>
                                        <p:attrNameLst>
                                          <p:attrName>ppt_w</p:attrName>
                                        </p:attrNameLst>
                                      </p:cBhvr>
                                      <p:tavLst>
                                        <p:tav tm="0">
                                          <p:val>
                                            <p:fltVal val="0"/>
                                          </p:val>
                                        </p:tav>
                                        <p:tav tm="100000">
                                          <p:val>
                                            <p:strVal val="#ppt_w"/>
                                          </p:val>
                                        </p:tav>
                                      </p:tavLst>
                                    </p:anim>
                                    <p:anim calcmode="lin" valueType="num">
                                      <p:cBhvr>
                                        <p:cTn id="42" dur="1000" fill="hold"/>
                                        <p:tgtEl>
                                          <p:spTgt spid="451"/>
                                        </p:tgtEl>
                                        <p:attrNameLst>
                                          <p:attrName>ppt_h</p:attrName>
                                        </p:attrNameLst>
                                      </p:cBhvr>
                                      <p:tavLst>
                                        <p:tav tm="0">
                                          <p:val>
                                            <p:fltVal val="0"/>
                                          </p:val>
                                        </p:tav>
                                        <p:tav tm="100000">
                                          <p:val>
                                            <p:strVal val="#ppt_h"/>
                                          </p:val>
                                        </p:tav>
                                      </p:tavLst>
                                    </p:anim>
                                    <p:animEffect transition="in" filter="fade">
                                      <p:cBhvr>
                                        <p:cTn id="43" dur="1000"/>
                                        <p:tgtEl>
                                          <p:spTgt spid="451"/>
                                        </p:tgtEl>
                                      </p:cBhvr>
                                    </p:animEffect>
                                  </p:childTnLst>
                                </p:cTn>
                              </p:par>
                              <p:par>
                                <p:cTn id="44" presetID="1" presetClass="entr" presetSubtype="0" fill="hold" nodeType="withEffect">
                                  <p:stCondLst>
                                    <p:cond delay="2500"/>
                                  </p:stCondLst>
                                  <p:childTnLst>
                                    <p:set>
                                      <p:cBhvr>
                                        <p:cTn id="45" dur="1" fill="hold">
                                          <p:stCondLst>
                                            <p:cond delay="0"/>
                                          </p:stCondLst>
                                        </p:cTn>
                                        <p:tgtEl>
                                          <p:spTgt spid="15"/>
                                        </p:tgtEl>
                                        <p:attrNameLst>
                                          <p:attrName>style.visibility</p:attrName>
                                        </p:attrNameLst>
                                      </p:cBhvr>
                                      <p:to>
                                        <p:strVal val="visible"/>
                                      </p:to>
                                    </p:set>
                                  </p:childTnLst>
                                </p:cTn>
                              </p:par>
                              <p:par>
                                <p:cTn id="46" presetID="6" presetClass="emph" presetSubtype="0" fill="hold" nodeType="withEffect">
                                  <p:stCondLst>
                                    <p:cond delay="2500"/>
                                  </p:stCondLst>
                                  <p:childTnLst>
                                    <p:animScale>
                                      <p:cBhvr>
                                        <p:cTn id="47" dur="1500" fill="hold"/>
                                        <p:tgtEl>
                                          <p:spTgt spid="15"/>
                                        </p:tgtEl>
                                      </p:cBhvr>
                                      <p:by x="150000" y="150000"/>
                                    </p:animScale>
                                  </p:childTnLst>
                                </p:cTn>
                              </p:par>
                              <p:par>
                                <p:cTn id="48" presetID="10" presetClass="exit" presetSubtype="0" fill="hold" nodeType="withEffect">
                                  <p:stCondLst>
                                    <p:cond delay="2500"/>
                                  </p:stCondLst>
                                  <p:childTnLst>
                                    <p:animEffect transition="out" filter="fade">
                                      <p:cBhvr>
                                        <p:cTn id="49" dur="1500"/>
                                        <p:tgtEl>
                                          <p:spTgt spid="15"/>
                                        </p:tgtEl>
                                      </p:cBhvr>
                                    </p:animEffect>
                                    <p:set>
                                      <p:cBhvr>
                                        <p:cTn id="50" dur="1" fill="hold">
                                          <p:stCondLst>
                                            <p:cond delay="1499"/>
                                          </p:stCondLst>
                                        </p:cTn>
                                        <p:tgtEl>
                                          <p:spTgt spid="15"/>
                                        </p:tgtEl>
                                        <p:attrNameLst>
                                          <p:attrName>style.visibility</p:attrName>
                                        </p:attrNameLst>
                                      </p:cBhvr>
                                      <p:to>
                                        <p:strVal val="hidden"/>
                                      </p:to>
                                    </p:set>
                                  </p:childTnLst>
                                </p:cTn>
                              </p:par>
                              <p:par>
                                <p:cTn id="51" presetID="52" presetClass="entr" presetSubtype="0" fill="hold" nodeType="withEffect">
                                  <p:stCondLst>
                                    <p:cond delay="2500"/>
                                  </p:stCondLst>
                                  <p:childTnLst>
                                    <p:set>
                                      <p:cBhvr>
                                        <p:cTn id="52" dur="1" fill="hold">
                                          <p:stCondLst>
                                            <p:cond delay="0"/>
                                          </p:stCondLst>
                                        </p:cTn>
                                        <p:tgtEl>
                                          <p:spTgt spid="456"/>
                                        </p:tgtEl>
                                        <p:attrNameLst>
                                          <p:attrName>style.visibility</p:attrName>
                                        </p:attrNameLst>
                                      </p:cBhvr>
                                      <p:to>
                                        <p:strVal val="visible"/>
                                      </p:to>
                                    </p:set>
                                    <p:animScale>
                                      <p:cBhvr>
                                        <p:cTn id="53" dur="1000" decel="50000" fill="hold">
                                          <p:stCondLst>
                                            <p:cond delay="0"/>
                                          </p:stCondLst>
                                        </p:cTn>
                                        <p:tgtEl>
                                          <p:spTgt spid="4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456"/>
                                        </p:tgtEl>
                                        <p:attrNameLst>
                                          <p:attrName>ppt_x</p:attrName>
                                          <p:attrName>ppt_y</p:attrName>
                                        </p:attrNameLst>
                                      </p:cBhvr>
                                      <p:rCtr x="0" y="0"/>
                                    </p:animMotion>
                                    <p:animEffect transition="in" filter="fade">
                                      <p:cBhvr>
                                        <p:cTn id="55" dur="1000"/>
                                        <p:tgtEl>
                                          <p:spTgt spid="456"/>
                                        </p:tgtEl>
                                      </p:cBhvr>
                                    </p:animEffect>
                                  </p:childTnLst>
                                </p:cTn>
                              </p:par>
                              <p:par>
                                <p:cTn id="56" presetID="52" presetClass="entr" presetSubtype="0" fill="hold" nodeType="withEffect">
                                  <p:stCondLst>
                                    <p:cond delay="2900"/>
                                  </p:stCondLst>
                                  <p:childTnLst>
                                    <p:set>
                                      <p:cBhvr>
                                        <p:cTn id="57" dur="1" fill="hold">
                                          <p:stCondLst>
                                            <p:cond delay="0"/>
                                          </p:stCondLst>
                                        </p:cTn>
                                        <p:tgtEl>
                                          <p:spTgt spid="458"/>
                                        </p:tgtEl>
                                        <p:attrNameLst>
                                          <p:attrName>style.visibility</p:attrName>
                                        </p:attrNameLst>
                                      </p:cBhvr>
                                      <p:to>
                                        <p:strVal val="visible"/>
                                      </p:to>
                                    </p:set>
                                    <p:animScale>
                                      <p:cBhvr>
                                        <p:cTn id="58" dur="1000" decel="50000" fill="hold">
                                          <p:stCondLst>
                                            <p:cond delay="0"/>
                                          </p:stCondLst>
                                        </p:cTn>
                                        <p:tgtEl>
                                          <p:spTgt spid="4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9" dur="1000" decel="50000" fill="hold">
                                          <p:stCondLst>
                                            <p:cond delay="0"/>
                                          </p:stCondLst>
                                        </p:cTn>
                                        <p:tgtEl>
                                          <p:spTgt spid="458"/>
                                        </p:tgtEl>
                                        <p:attrNameLst>
                                          <p:attrName>ppt_x</p:attrName>
                                          <p:attrName>ppt_y</p:attrName>
                                        </p:attrNameLst>
                                      </p:cBhvr>
                                      <p:rCtr x="0" y="0"/>
                                    </p:animMotion>
                                    <p:animEffect transition="in" filter="fade">
                                      <p:cBhvr>
                                        <p:cTn id="60" dur="1000"/>
                                        <p:tgtEl>
                                          <p:spTgt spid="458"/>
                                        </p:tgtEl>
                                      </p:cBhvr>
                                    </p:animEffect>
                                  </p:childTnLst>
                                </p:cTn>
                              </p:par>
                              <p:par>
                                <p:cTn id="61" presetID="52" presetClass="entr" presetSubtype="0" fill="hold" nodeType="withEffect">
                                  <p:stCondLst>
                                    <p:cond delay="3100"/>
                                  </p:stCondLst>
                                  <p:childTnLst>
                                    <p:set>
                                      <p:cBhvr>
                                        <p:cTn id="62" dur="1" fill="hold">
                                          <p:stCondLst>
                                            <p:cond delay="0"/>
                                          </p:stCondLst>
                                        </p:cTn>
                                        <p:tgtEl>
                                          <p:spTgt spid="457"/>
                                        </p:tgtEl>
                                        <p:attrNameLst>
                                          <p:attrName>style.visibility</p:attrName>
                                        </p:attrNameLst>
                                      </p:cBhvr>
                                      <p:to>
                                        <p:strVal val="visible"/>
                                      </p:to>
                                    </p:set>
                                    <p:animScale>
                                      <p:cBhvr>
                                        <p:cTn id="63" dur="1000" decel="50000" fill="hold">
                                          <p:stCondLst>
                                            <p:cond delay="0"/>
                                          </p:stCondLst>
                                        </p:cTn>
                                        <p:tgtEl>
                                          <p:spTgt spid="4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4" dur="1000" decel="50000" fill="hold">
                                          <p:stCondLst>
                                            <p:cond delay="0"/>
                                          </p:stCondLst>
                                        </p:cTn>
                                        <p:tgtEl>
                                          <p:spTgt spid="457"/>
                                        </p:tgtEl>
                                        <p:attrNameLst>
                                          <p:attrName>ppt_x</p:attrName>
                                          <p:attrName>ppt_y</p:attrName>
                                        </p:attrNameLst>
                                      </p:cBhvr>
                                      <p:rCtr x="0" y="0"/>
                                    </p:animMotion>
                                    <p:animEffect transition="in" filter="fade">
                                      <p:cBhvr>
                                        <p:cTn id="65" dur="1000"/>
                                        <p:tgtEl>
                                          <p:spTgt spid="457"/>
                                        </p:tgtEl>
                                      </p:cBhvr>
                                    </p:animEffect>
                                  </p:childTnLst>
                                </p:cTn>
                              </p:par>
                              <p:par>
                                <p:cTn id="66" presetID="52" presetClass="entr" presetSubtype="0" fill="hold" nodeType="withEffect">
                                  <p:stCondLst>
                                    <p:cond delay="3500"/>
                                  </p:stCondLst>
                                  <p:childTnLst>
                                    <p:set>
                                      <p:cBhvr>
                                        <p:cTn id="67" dur="1" fill="hold">
                                          <p:stCondLst>
                                            <p:cond delay="0"/>
                                          </p:stCondLst>
                                        </p:cTn>
                                        <p:tgtEl>
                                          <p:spTgt spid="459"/>
                                        </p:tgtEl>
                                        <p:attrNameLst>
                                          <p:attrName>style.visibility</p:attrName>
                                        </p:attrNameLst>
                                      </p:cBhvr>
                                      <p:to>
                                        <p:strVal val="visible"/>
                                      </p:to>
                                    </p:set>
                                    <p:animScale>
                                      <p:cBhvr>
                                        <p:cTn id="68" dur="1000" decel="50000" fill="hold">
                                          <p:stCondLst>
                                            <p:cond delay="0"/>
                                          </p:stCondLst>
                                        </p:cTn>
                                        <p:tgtEl>
                                          <p:spTgt spid="4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9" dur="1000" decel="50000" fill="hold">
                                          <p:stCondLst>
                                            <p:cond delay="0"/>
                                          </p:stCondLst>
                                        </p:cTn>
                                        <p:tgtEl>
                                          <p:spTgt spid="459"/>
                                        </p:tgtEl>
                                        <p:attrNameLst>
                                          <p:attrName>ppt_x</p:attrName>
                                          <p:attrName>ppt_y</p:attrName>
                                        </p:attrNameLst>
                                      </p:cBhvr>
                                      <p:rCtr x="0" y="0"/>
                                    </p:animMotion>
                                    <p:animEffect transition="in" filter="fade">
                                      <p:cBhvr>
                                        <p:cTn id="70" dur="1000"/>
                                        <p:tgtEl>
                                          <p:spTgt spid="459"/>
                                        </p:tgtEl>
                                      </p:cBhvr>
                                    </p:animEffect>
                                  </p:childTnLst>
                                </p:cTn>
                              </p:par>
                              <p:par>
                                <p:cTn id="71" presetID="12" presetClass="entr" presetSubtype="4" fill="hold" grpId="0" nodeType="withEffect">
                                  <p:stCondLst>
                                    <p:cond delay="3000"/>
                                  </p:stCondLst>
                                  <p:childTnLst>
                                    <p:set>
                                      <p:cBhvr>
                                        <p:cTn id="72" dur="1" fill="hold">
                                          <p:stCondLst>
                                            <p:cond delay="0"/>
                                          </p:stCondLst>
                                        </p:cTn>
                                        <p:tgtEl>
                                          <p:spTgt spid="452"/>
                                        </p:tgtEl>
                                        <p:attrNameLst>
                                          <p:attrName>style.visibility</p:attrName>
                                        </p:attrNameLst>
                                      </p:cBhvr>
                                      <p:to>
                                        <p:strVal val="visible"/>
                                      </p:to>
                                    </p:set>
                                    <p:anim calcmode="lin" valueType="num">
                                      <p:cBhvr additive="base">
                                        <p:cTn id="73" dur="750"/>
                                        <p:tgtEl>
                                          <p:spTgt spid="452"/>
                                        </p:tgtEl>
                                        <p:attrNameLst>
                                          <p:attrName>ppt_y</p:attrName>
                                        </p:attrNameLst>
                                      </p:cBhvr>
                                      <p:tavLst>
                                        <p:tav tm="0">
                                          <p:val>
                                            <p:strVal val="#ppt_y+#ppt_h*1.125000"/>
                                          </p:val>
                                        </p:tav>
                                        <p:tav tm="100000">
                                          <p:val>
                                            <p:strVal val="#ppt_y"/>
                                          </p:val>
                                        </p:tav>
                                      </p:tavLst>
                                    </p:anim>
                                    <p:animEffect transition="in" filter="wipe(up)">
                                      <p:cBhvr>
                                        <p:cTn id="74" dur="750"/>
                                        <p:tgtEl>
                                          <p:spTgt spid="452"/>
                                        </p:tgtEl>
                                      </p:cBhvr>
                                    </p:animEffect>
                                  </p:childTnLst>
                                </p:cTn>
                              </p:par>
                              <p:par>
                                <p:cTn id="75" presetID="12" presetClass="entr" presetSubtype="4" fill="hold" grpId="0" nodeType="withEffect">
                                  <p:stCondLst>
                                    <p:cond delay="3500"/>
                                  </p:stCondLst>
                                  <p:childTnLst>
                                    <p:set>
                                      <p:cBhvr>
                                        <p:cTn id="76" dur="1" fill="hold">
                                          <p:stCondLst>
                                            <p:cond delay="0"/>
                                          </p:stCondLst>
                                        </p:cTn>
                                        <p:tgtEl>
                                          <p:spTgt spid="454"/>
                                        </p:tgtEl>
                                        <p:attrNameLst>
                                          <p:attrName>style.visibility</p:attrName>
                                        </p:attrNameLst>
                                      </p:cBhvr>
                                      <p:to>
                                        <p:strVal val="visible"/>
                                      </p:to>
                                    </p:set>
                                    <p:anim calcmode="lin" valueType="num">
                                      <p:cBhvr additive="base">
                                        <p:cTn id="77" dur="750"/>
                                        <p:tgtEl>
                                          <p:spTgt spid="454"/>
                                        </p:tgtEl>
                                        <p:attrNameLst>
                                          <p:attrName>ppt_y</p:attrName>
                                        </p:attrNameLst>
                                      </p:cBhvr>
                                      <p:tavLst>
                                        <p:tav tm="0">
                                          <p:val>
                                            <p:strVal val="#ppt_y+#ppt_h*1.125000"/>
                                          </p:val>
                                        </p:tav>
                                        <p:tav tm="100000">
                                          <p:val>
                                            <p:strVal val="#ppt_y"/>
                                          </p:val>
                                        </p:tav>
                                      </p:tavLst>
                                    </p:anim>
                                    <p:animEffect transition="in" filter="wipe(up)">
                                      <p:cBhvr>
                                        <p:cTn id="78" dur="750"/>
                                        <p:tgtEl>
                                          <p:spTgt spid="454"/>
                                        </p:tgtEl>
                                      </p:cBhvr>
                                    </p:animEffect>
                                  </p:childTnLst>
                                </p:cTn>
                              </p:par>
                              <p:par>
                                <p:cTn id="79" presetID="12" presetClass="entr" presetSubtype="4" fill="hold" grpId="0" nodeType="withEffect">
                                  <p:stCondLst>
                                    <p:cond delay="3900"/>
                                  </p:stCondLst>
                                  <p:childTnLst>
                                    <p:set>
                                      <p:cBhvr>
                                        <p:cTn id="80" dur="1" fill="hold">
                                          <p:stCondLst>
                                            <p:cond delay="0"/>
                                          </p:stCondLst>
                                        </p:cTn>
                                        <p:tgtEl>
                                          <p:spTgt spid="453"/>
                                        </p:tgtEl>
                                        <p:attrNameLst>
                                          <p:attrName>style.visibility</p:attrName>
                                        </p:attrNameLst>
                                      </p:cBhvr>
                                      <p:to>
                                        <p:strVal val="visible"/>
                                      </p:to>
                                    </p:set>
                                    <p:anim calcmode="lin" valueType="num">
                                      <p:cBhvr additive="base">
                                        <p:cTn id="81" dur="750"/>
                                        <p:tgtEl>
                                          <p:spTgt spid="453"/>
                                        </p:tgtEl>
                                        <p:attrNameLst>
                                          <p:attrName>ppt_y</p:attrName>
                                        </p:attrNameLst>
                                      </p:cBhvr>
                                      <p:tavLst>
                                        <p:tav tm="0">
                                          <p:val>
                                            <p:strVal val="#ppt_y+#ppt_h*1.125000"/>
                                          </p:val>
                                        </p:tav>
                                        <p:tav tm="100000">
                                          <p:val>
                                            <p:strVal val="#ppt_y"/>
                                          </p:val>
                                        </p:tav>
                                      </p:tavLst>
                                    </p:anim>
                                    <p:animEffect transition="in" filter="wipe(up)">
                                      <p:cBhvr>
                                        <p:cTn id="82" dur="750"/>
                                        <p:tgtEl>
                                          <p:spTgt spid="453"/>
                                        </p:tgtEl>
                                      </p:cBhvr>
                                    </p:animEffect>
                                  </p:childTnLst>
                                </p:cTn>
                              </p:par>
                              <p:par>
                                <p:cTn id="83" presetID="12" presetClass="entr" presetSubtype="4" fill="hold" grpId="0" nodeType="withEffect">
                                  <p:stCondLst>
                                    <p:cond delay="4200"/>
                                  </p:stCondLst>
                                  <p:childTnLst>
                                    <p:set>
                                      <p:cBhvr>
                                        <p:cTn id="84" dur="1" fill="hold">
                                          <p:stCondLst>
                                            <p:cond delay="0"/>
                                          </p:stCondLst>
                                        </p:cTn>
                                        <p:tgtEl>
                                          <p:spTgt spid="455"/>
                                        </p:tgtEl>
                                        <p:attrNameLst>
                                          <p:attrName>style.visibility</p:attrName>
                                        </p:attrNameLst>
                                      </p:cBhvr>
                                      <p:to>
                                        <p:strVal val="visible"/>
                                      </p:to>
                                    </p:set>
                                    <p:anim calcmode="lin" valueType="num">
                                      <p:cBhvr additive="base">
                                        <p:cTn id="85" dur="750"/>
                                        <p:tgtEl>
                                          <p:spTgt spid="455"/>
                                        </p:tgtEl>
                                        <p:attrNameLst>
                                          <p:attrName>ppt_y</p:attrName>
                                        </p:attrNameLst>
                                      </p:cBhvr>
                                      <p:tavLst>
                                        <p:tav tm="0">
                                          <p:val>
                                            <p:strVal val="#ppt_y+#ppt_h*1.125000"/>
                                          </p:val>
                                        </p:tav>
                                        <p:tav tm="100000">
                                          <p:val>
                                            <p:strVal val="#ppt_y"/>
                                          </p:val>
                                        </p:tav>
                                      </p:tavLst>
                                    </p:anim>
                                    <p:animEffect transition="in" filter="wipe(up)">
                                      <p:cBhvr>
                                        <p:cTn id="86" dur="75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p:bldP spid="453" grpId="0" animBg="1"/>
      <p:bldP spid="454" grpId="0" animBg="1"/>
      <p:bldP spid="4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4" name="组合 23"/>
          <p:cNvGrpSpPr/>
          <p:nvPr/>
        </p:nvGrpSpPr>
        <p:grpSpPr bwMode="auto">
          <a:xfrm>
            <a:off x="3300413" y="1728788"/>
            <a:ext cx="2519362" cy="2152650"/>
            <a:chOff x="8799514" y="4608944"/>
            <a:chExt cx="6721516" cy="5741061"/>
          </a:xfrm>
        </p:grpSpPr>
        <p:grpSp>
          <p:nvGrpSpPr>
            <p:cNvPr id="27657" name="Group 107"/>
            <p:cNvGrpSpPr/>
            <p:nvPr/>
          </p:nvGrpSpPr>
          <p:grpSpPr bwMode="auto">
            <a:xfrm>
              <a:off x="8985875" y="4608944"/>
              <a:ext cx="6535155" cy="5741061"/>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smtClean="0">
                    <a:solidFill>
                      <a:srgbClr val="FFFFFF"/>
                    </a:solidFill>
                    <a:latin typeface="Impact" panose="020B0806030902050204" pitchFamily="34" charset="0"/>
                    <a:ea typeface="헤드라인A"/>
                    <a:cs typeface="헤드라인A"/>
                  </a:rPr>
                  <a:t>04</a:t>
                </a:r>
                <a:endParaRPr lang="en-US" altLang="zh-CN" sz="17100" dirty="0">
                  <a:solidFill>
                    <a:srgbClr val="FFFFFF"/>
                  </a:solidFill>
                  <a:latin typeface="Impact" panose="020B0806030902050204" pitchFamily="34" charset="0"/>
                  <a:ea typeface="헤드라인A"/>
                  <a:cs typeface="헤드라인A"/>
                </a:endParaRPr>
              </a:p>
            </p:txBody>
          </p:sp>
          <p:pic>
            <p:nvPicPr>
              <p:cNvPr id="27659"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7660" name="Shape 108"/>
            <p:cNvSpPr>
              <a:spLocks noChangeArrowheads="1"/>
            </p:cNvSpPr>
            <p:nvPr/>
          </p:nvSpPr>
          <p:spPr bwMode="auto">
            <a:xfrm>
              <a:off x="8799514" y="6230003"/>
              <a:ext cx="6658231"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zh-CN" altLang="zh-CN">
                  <a:solidFill>
                    <a:srgbClr val="FFFFFF"/>
                  </a:solidFill>
                  <a:latin typeface="Arial" panose="020B0604020202020204" pitchFamily="34" charset="0"/>
                  <a:cs typeface="Arial" panose="020B0604020202020204" pitchFamily="34" charset="0"/>
                  <a:sym typeface="Arial" panose="020B0604020202020204" pitchFamily="34" charset="0"/>
                </a:rPr>
                <a:t>Click To </a:t>
              </a:r>
              <a:r>
                <a:rPr lang="zh-CN" altLang="zh-CN" b="1">
                  <a:solidFill>
                    <a:srgbClr val="FFFFFF"/>
                  </a:solidFill>
                  <a:latin typeface="Arial" panose="020B0604020202020204" pitchFamily="34" charset="0"/>
                  <a:cs typeface="Arial" panose="020B0604020202020204" pitchFamily="34" charset="0"/>
                  <a:sym typeface="Arial" panose="020B0604020202020204" pitchFamily="34" charset="0"/>
                </a:rPr>
                <a:t>Add Title Here</a:t>
              </a:r>
              <a:endParaRPr lang="zh-CN" altLang="zh-CN" b="1">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661" name="Shape 109"/>
            <p:cNvSpPr>
              <a:spLocks noChangeArrowheads="1"/>
            </p:cNvSpPr>
            <p:nvPr/>
          </p:nvSpPr>
          <p:spPr bwMode="auto">
            <a:xfrm>
              <a:off x="9415634" y="6973230"/>
              <a:ext cx="5400332"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a:t>
              </a:r>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bwMode="ltGray">
          <a:xfrm>
            <a:off x="5972364" y="1518049"/>
            <a:ext cx="1806313"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bg1"/>
            </a:solidFill>
            <a:round/>
          </a:ln>
          <a:effectLst>
            <a:glow>
              <a:schemeClr val="accent1"/>
            </a:glow>
          </a:effectLst>
        </p:spPr>
        <p:txBody>
          <a:bodyPr/>
          <a:lstStyle/>
          <a:p>
            <a:endParaRPr lang="zh-CN" altLang="en-US" sz="1620"/>
          </a:p>
        </p:txBody>
      </p:sp>
      <p:sp>
        <p:nvSpPr>
          <p:cNvPr id="3" name="Freeform 7"/>
          <p:cNvSpPr/>
          <p:nvPr/>
        </p:nvSpPr>
        <p:spPr bwMode="ltGray">
          <a:xfrm>
            <a:off x="3608181" y="1518049"/>
            <a:ext cx="1806313"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bg1"/>
            </a:solidFill>
            <a:round/>
          </a:ln>
          <a:effectLst>
            <a:glow>
              <a:schemeClr val="accent1"/>
            </a:glow>
          </a:effectLst>
        </p:spPr>
        <p:txBody>
          <a:bodyPr/>
          <a:lstStyle/>
          <a:p>
            <a:endParaRPr lang="zh-CN" altLang="en-US" sz="1620"/>
          </a:p>
        </p:txBody>
      </p:sp>
      <p:sp>
        <p:nvSpPr>
          <p:cNvPr id="4" name="Freeform 12"/>
          <p:cNvSpPr/>
          <p:nvPr/>
        </p:nvSpPr>
        <p:spPr bwMode="ltGray">
          <a:xfrm>
            <a:off x="1264150" y="1562343"/>
            <a:ext cx="1806314" cy="28683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bg1"/>
            </a:solidFill>
            <a:round/>
          </a:ln>
          <a:effectLst>
            <a:glow>
              <a:schemeClr val="accent1"/>
            </a:glow>
          </a:effectLst>
        </p:spPr>
        <p:txBody>
          <a:bodyPr/>
          <a:lstStyle/>
          <a:p>
            <a:endParaRPr lang="zh-CN" altLang="en-US" sz="1620"/>
          </a:p>
        </p:txBody>
      </p:sp>
      <p:sp>
        <p:nvSpPr>
          <p:cNvPr id="5" name="Text Box 17"/>
          <p:cNvSpPr txBox="1">
            <a:spLocks noChangeArrowheads="1"/>
          </p:cNvSpPr>
          <p:nvPr/>
        </p:nvSpPr>
        <p:spPr bwMode="black">
          <a:xfrm>
            <a:off x="1415883" y="2338865"/>
            <a:ext cx="1464719" cy="3416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ctr"/>
            <a:r>
              <a:rPr lang="zh-CN" altLang="en-US" sz="1620">
                <a:solidFill>
                  <a:srgbClr val="BCE8F2"/>
                </a:solidFill>
                <a:latin typeface="方正兰亭黑_GBK" pitchFamily="2" charset="-122"/>
                <a:ea typeface="方正兰亭黑_GBK" pitchFamily="2" charset="-122"/>
              </a:rPr>
              <a:t>单击添加文字</a:t>
            </a:r>
            <a:endParaRPr lang="en-US" altLang="zh-CN" sz="1620">
              <a:solidFill>
                <a:srgbClr val="BCE8F2"/>
              </a:solidFill>
              <a:latin typeface="方正兰亭黑_GBK" pitchFamily="2" charset="-122"/>
              <a:ea typeface="方正兰亭黑_GBK" pitchFamily="2" charset="-122"/>
            </a:endParaRPr>
          </a:p>
        </p:txBody>
      </p:sp>
      <p:grpSp>
        <p:nvGrpSpPr>
          <p:cNvPr id="6" name="组合 5"/>
          <p:cNvGrpSpPr/>
          <p:nvPr/>
        </p:nvGrpSpPr>
        <p:grpSpPr bwMode="auto">
          <a:xfrm>
            <a:off x="1385344" y="1330170"/>
            <a:ext cx="599445" cy="635333"/>
            <a:chOff x="925513" y="981075"/>
            <a:chExt cx="715883" cy="760389"/>
          </a:xfrm>
        </p:grpSpPr>
        <p:sp>
          <p:nvSpPr>
            <p:cNvPr id="7" name="Oval 23"/>
            <p:cNvSpPr>
              <a:spLocks noChangeArrowheads="1"/>
            </p:cNvSpPr>
            <p:nvPr/>
          </p:nvSpPr>
          <p:spPr bwMode="gray">
            <a:xfrm>
              <a:off x="925513" y="981075"/>
              <a:ext cx="715883" cy="760389"/>
            </a:xfrm>
            <a:prstGeom prst="ellipse">
              <a:avLst/>
            </a:prstGeom>
            <a:solidFill>
              <a:schemeClr val="bg1">
                <a:alpha val="36000"/>
              </a:schemeClr>
            </a:solidFill>
            <a:ln w="9525" algn="ctr">
              <a:solidFill>
                <a:schemeClr val="bg1"/>
              </a:solidFill>
              <a:round/>
            </a:ln>
            <a:effectLst>
              <a:glow rad="88900">
                <a:schemeClr val="accent1">
                  <a:satMod val="175000"/>
                  <a:alpha val="40000"/>
                </a:schemeClr>
              </a:glow>
            </a:effectLst>
          </p:spPr>
          <p:txBody>
            <a:bodyPr wrap="none" anchor="ctr"/>
            <a:lstStyle/>
            <a:p>
              <a:pPr>
                <a:defRPr/>
              </a:pPr>
              <a:endParaRPr lang="zh-CN" altLang="en-US" sz="1620"/>
            </a:p>
          </p:txBody>
        </p:sp>
        <p:sp>
          <p:nvSpPr>
            <p:cNvPr id="8" name="WordArt 25"/>
            <p:cNvSpPr>
              <a:spLocks noChangeArrowheads="1" noChangeShapeType="1" noTextEdit="1"/>
            </p:cNvSpPr>
            <p:nvPr/>
          </p:nvSpPr>
          <p:spPr bwMode="gray">
            <a:xfrm>
              <a:off x="1017588" y="1168400"/>
              <a:ext cx="520700" cy="4206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240" i="1" kern="10">
                  <a:solidFill>
                    <a:srgbClr val="FCFCFC">
                      <a:alpha val="59999"/>
                    </a:srgbClr>
                  </a:solidFill>
                  <a:latin typeface="Arial Black" panose="020B0A04020102020204"/>
                </a:rPr>
                <a:t>01</a:t>
              </a:r>
              <a:endParaRPr lang="zh-CN" altLang="en-US" sz="3240" i="1" kern="10">
                <a:solidFill>
                  <a:srgbClr val="FCFCFC">
                    <a:alpha val="59999"/>
                  </a:srgbClr>
                </a:solidFill>
                <a:latin typeface="Arial Black" panose="020B0A04020102020204"/>
              </a:endParaRPr>
            </a:p>
          </p:txBody>
        </p:sp>
      </p:grpSp>
      <p:sp>
        <p:nvSpPr>
          <p:cNvPr id="9" name="Line 26"/>
          <p:cNvSpPr>
            <a:spLocks noChangeShapeType="1"/>
          </p:cNvSpPr>
          <p:nvPr/>
        </p:nvSpPr>
        <p:spPr bwMode="gray">
          <a:xfrm>
            <a:off x="1435290" y="2798924"/>
            <a:ext cx="1492500" cy="1"/>
          </a:xfrm>
          <a:prstGeom prst="line">
            <a:avLst/>
          </a:prstGeom>
          <a:noFill/>
          <a:ln w="19050" cap="rnd">
            <a:solidFill>
              <a:schemeClr val="accent2">
                <a:alpha val="50195"/>
              </a:schemeClr>
            </a:solidFill>
            <a:prstDash val="sysDot"/>
            <a:round/>
          </a:ln>
          <a:extLst>
            <a:ext uri="{909E8E84-426E-40DD-AFC4-6F175D3DCCD1}">
              <a14:hiddenFill xmlns:a14="http://schemas.microsoft.com/office/drawing/2010/main">
                <a:noFill/>
              </a14:hiddenFill>
            </a:ext>
          </a:extLst>
        </p:spPr>
        <p:txBody>
          <a:bodyPr/>
          <a:lstStyle/>
          <a:p>
            <a:endParaRPr lang="zh-CN" altLang="en-US" sz="1620" dirty="0"/>
          </a:p>
        </p:txBody>
      </p:sp>
      <p:grpSp>
        <p:nvGrpSpPr>
          <p:cNvPr id="10" name="组合 9"/>
          <p:cNvGrpSpPr/>
          <p:nvPr/>
        </p:nvGrpSpPr>
        <p:grpSpPr bwMode="auto">
          <a:xfrm>
            <a:off x="3687238" y="1278732"/>
            <a:ext cx="615398" cy="637992"/>
            <a:chOff x="3540125" y="925512"/>
            <a:chExt cx="735013" cy="760413"/>
          </a:xfrm>
        </p:grpSpPr>
        <p:sp>
          <p:nvSpPr>
            <p:cNvPr id="11" name="Oval 32"/>
            <p:cNvSpPr>
              <a:spLocks noChangeArrowheads="1"/>
            </p:cNvSpPr>
            <p:nvPr/>
          </p:nvSpPr>
          <p:spPr bwMode="gray">
            <a:xfrm>
              <a:off x="3540125" y="925512"/>
              <a:ext cx="735013" cy="760413"/>
            </a:xfrm>
            <a:prstGeom prst="ellipse">
              <a:avLst/>
            </a:prstGeom>
            <a:solidFill>
              <a:schemeClr val="bg1">
                <a:alpha val="38000"/>
              </a:schemeClr>
            </a:solidFill>
            <a:ln w="9525" algn="ctr">
              <a:solidFill>
                <a:schemeClr val="bg1"/>
              </a:solidFill>
              <a:round/>
            </a:ln>
            <a:effectLst>
              <a:glow rad="88900">
                <a:schemeClr val="accent1">
                  <a:satMod val="175000"/>
                  <a:alpha val="40000"/>
                </a:schemeClr>
              </a:glow>
            </a:effectLst>
          </p:spPr>
          <p:txBody>
            <a:bodyPr wrap="none" anchor="ctr"/>
            <a:lstStyle/>
            <a:p>
              <a:pPr>
                <a:defRPr/>
              </a:pPr>
              <a:endParaRPr lang="zh-CN" altLang="en-US" sz="1620"/>
            </a:p>
          </p:txBody>
        </p:sp>
        <p:sp>
          <p:nvSpPr>
            <p:cNvPr id="12" name="WordArt 34"/>
            <p:cNvSpPr>
              <a:spLocks noChangeArrowheads="1" noChangeShapeType="1" noTextEdit="1"/>
            </p:cNvSpPr>
            <p:nvPr/>
          </p:nvSpPr>
          <p:spPr bwMode="gray">
            <a:xfrm>
              <a:off x="3652838" y="1100137"/>
              <a:ext cx="530225" cy="42068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240" i="1" kern="10">
                  <a:solidFill>
                    <a:srgbClr val="FCFCFC">
                      <a:alpha val="59999"/>
                    </a:srgbClr>
                  </a:solidFill>
                  <a:latin typeface="Arial Black" panose="020B0A04020102020204"/>
                </a:rPr>
                <a:t>02</a:t>
              </a:r>
              <a:endParaRPr lang="zh-CN" altLang="en-US" sz="3240" i="1" kern="10">
                <a:solidFill>
                  <a:srgbClr val="FCFCFC">
                    <a:alpha val="59999"/>
                  </a:srgbClr>
                </a:solidFill>
                <a:latin typeface="Arial Black" panose="020B0A04020102020204"/>
              </a:endParaRPr>
            </a:p>
          </p:txBody>
        </p:sp>
      </p:grpSp>
      <p:sp>
        <p:nvSpPr>
          <p:cNvPr id="13" name="Line 35"/>
          <p:cNvSpPr>
            <a:spLocks noChangeShapeType="1"/>
          </p:cNvSpPr>
          <p:nvPr/>
        </p:nvSpPr>
        <p:spPr bwMode="gray">
          <a:xfrm>
            <a:off x="3753615" y="2770349"/>
            <a:ext cx="1492501" cy="1"/>
          </a:xfrm>
          <a:prstGeom prst="line">
            <a:avLst/>
          </a:prstGeom>
          <a:noFill/>
          <a:ln w="19050" cap="rnd">
            <a:solidFill>
              <a:schemeClr val="accent2">
                <a:alpha val="50195"/>
              </a:schemeClr>
            </a:solidFill>
            <a:prstDash val="sysDot"/>
            <a:round/>
          </a:ln>
          <a:extLst>
            <a:ext uri="{909E8E84-426E-40DD-AFC4-6F175D3DCCD1}">
              <a14:hiddenFill xmlns:a14="http://schemas.microsoft.com/office/drawing/2010/main">
                <a:noFill/>
              </a14:hiddenFill>
            </a:ext>
          </a:extLst>
        </p:spPr>
        <p:txBody>
          <a:bodyPr/>
          <a:lstStyle/>
          <a:p>
            <a:endParaRPr lang="zh-CN" altLang="en-US" sz="1620"/>
          </a:p>
        </p:txBody>
      </p:sp>
      <p:sp>
        <p:nvSpPr>
          <p:cNvPr id="14" name="Line 38"/>
          <p:cNvSpPr>
            <a:spLocks noChangeShapeType="1"/>
          </p:cNvSpPr>
          <p:nvPr/>
        </p:nvSpPr>
        <p:spPr bwMode="gray">
          <a:xfrm>
            <a:off x="6157795" y="2767491"/>
            <a:ext cx="1492501" cy="1"/>
          </a:xfrm>
          <a:prstGeom prst="line">
            <a:avLst/>
          </a:prstGeom>
          <a:noFill/>
          <a:ln w="19050" cap="rnd">
            <a:solidFill>
              <a:schemeClr val="accent2">
                <a:alpha val="50195"/>
              </a:schemeClr>
            </a:solidFill>
            <a:prstDash val="sysDot"/>
            <a:round/>
          </a:ln>
          <a:extLst>
            <a:ext uri="{909E8E84-426E-40DD-AFC4-6F175D3DCCD1}">
              <a14:hiddenFill xmlns:a14="http://schemas.microsoft.com/office/drawing/2010/main">
                <a:noFill/>
              </a14:hiddenFill>
            </a:ext>
          </a:extLst>
        </p:spPr>
        <p:txBody>
          <a:bodyPr/>
          <a:lstStyle/>
          <a:p>
            <a:endParaRPr lang="zh-CN" altLang="en-US" sz="1620"/>
          </a:p>
        </p:txBody>
      </p:sp>
      <p:sp>
        <p:nvSpPr>
          <p:cNvPr id="15" name="Rectangle 39"/>
          <p:cNvSpPr>
            <a:spLocks noChangeArrowheads="1"/>
          </p:cNvSpPr>
          <p:nvPr/>
        </p:nvSpPr>
        <p:spPr bwMode="gray">
          <a:xfrm>
            <a:off x="3670755" y="2890364"/>
            <a:ext cx="1673397"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wrap="square">
            <a:spAutoFit/>
          </a:bodyPr>
          <a:lstStyle/>
          <a:p>
            <a:pPr algn="ctr">
              <a:lnSpc>
                <a:spcPts val="1980"/>
              </a:lnSpc>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lgn="ctr">
              <a:lnSpc>
                <a:spcPts val="1980"/>
              </a:lnSpc>
            </a:pPr>
            <a:r>
              <a:rPr lang="zh-CN" altLang="en-US" sz="1080" dirty="0">
                <a:solidFill>
                  <a:srgbClr val="BCE8F2"/>
                </a:solidFill>
                <a:latin typeface="方正正纤黑简体" panose="02000000000000000000" pitchFamily="2" charset="-122"/>
                <a:ea typeface="方正正纤黑简体" panose="02000000000000000000" pitchFamily="2" charset="-122"/>
              </a:rPr>
              <a:t>单击添加文字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lgn="ctr">
              <a:lnSpc>
                <a:spcPts val="1980"/>
              </a:lnSpc>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单击此处添加文字内容</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lgn="ctr">
              <a:lnSpc>
                <a:spcPts val="1980"/>
              </a:lnSpc>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p:txBody>
      </p:sp>
      <p:grpSp>
        <p:nvGrpSpPr>
          <p:cNvPr id="16" name="组合 15"/>
          <p:cNvGrpSpPr/>
          <p:nvPr/>
        </p:nvGrpSpPr>
        <p:grpSpPr bwMode="auto">
          <a:xfrm>
            <a:off x="6052850" y="1290163"/>
            <a:ext cx="615396" cy="636662"/>
            <a:chOff x="6186488" y="936625"/>
            <a:chExt cx="735013" cy="760413"/>
          </a:xfrm>
        </p:grpSpPr>
        <p:sp>
          <p:nvSpPr>
            <p:cNvPr id="17" name="Oval 44"/>
            <p:cNvSpPr>
              <a:spLocks noChangeArrowheads="1"/>
            </p:cNvSpPr>
            <p:nvPr/>
          </p:nvSpPr>
          <p:spPr bwMode="gray">
            <a:xfrm>
              <a:off x="6186488" y="936625"/>
              <a:ext cx="735013" cy="760413"/>
            </a:xfrm>
            <a:prstGeom prst="ellipse">
              <a:avLst/>
            </a:prstGeom>
            <a:solidFill>
              <a:schemeClr val="bg1">
                <a:alpha val="42000"/>
              </a:schemeClr>
            </a:solidFill>
            <a:ln w="9525" algn="ctr">
              <a:solidFill>
                <a:schemeClr val="bg1"/>
              </a:solidFill>
              <a:round/>
            </a:ln>
            <a:effectLst>
              <a:glow rad="88900">
                <a:schemeClr val="accent1">
                  <a:satMod val="175000"/>
                  <a:alpha val="40000"/>
                </a:schemeClr>
              </a:glow>
            </a:effectLst>
          </p:spPr>
          <p:txBody>
            <a:bodyPr wrap="none" anchor="ctr"/>
            <a:lstStyle/>
            <a:p>
              <a:pPr>
                <a:defRPr/>
              </a:pPr>
              <a:endParaRPr lang="zh-CN" altLang="en-US" sz="1620"/>
            </a:p>
          </p:txBody>
        </p:sp>
        <p:sp>
          <p:nvSpPr>
            <p:cNvPr id="18" name="WordArt 46"/>
            <p:cNvSpPr>
              <a:spLocks noChangeArrowheads="1" noChangeShapeType="1" noTextEdit="1"/>
            </p:cNvSpPr>
            <p:nvPr/>
          </p:nvSpPr>
          <p:spPr bwMode="gray">
            <a:xfrm>
              <a:off x="6310313" y="1116012"/>
              <a:ext cx="530225" cy="42068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240" i="1" kern="10" dirty="0">
                  <a:solidFill>
                    <a:srgbClr val="FCFCFC">
                      <a:alpha val="59999"/>
                    </a:srgbClr>
                  </a:solidFill>
                  <a:latin typeface="Arial Black" panose="020B0A04020102020204"/>
                </a:rPr>
                <a:t>03</a:t>
              </a:r>
              <a:endParaRPr lang="zh-CN" altLang="en-US" sz="3240" i="1" kern="10" dirty="0">
                <a:solidFill>
                  <a:srgbClr val="FCFCFC">
                    <a:alpha val="59999"/>
                  </a:srgbClr>
                </a:solidFill>
                <a:latin typeface="Arial Black" panose="020B0A04020102020204"/>
              </a:endParaRPr>
            </a:p>
          </p:txBody>
        </p:sp>
      </p:grpSp>
      <p:sp>
        <p:nvSpPr>
          <p:cNvPr id="19" name="Text Box 17"/>
          <p:cNvSpPr txBox="1">
            <a:spLocks noChangeArrowheads="1"/>
          </p:cNvSpPr>
          <p:nvPr/>
        </p:nvSpPr>
        <p:spPr bwMode="black">
          <a:xfrm>
            <a:off x="3775634" y="2338865"/>
            <a:ext cx="1464719" cy="3416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ctr"/>
            <a:r>
              <a:rPr lang="zh-CN" altLang="en-US" sz="1620" dirty="0">
                <a:solidFill>
                  <a:srgbClr val="BCE8F2"/>
                </a:solidFill>
                <a:latin typeface="方正兰亭黑_GBK" pitchFamily="2" charset="-122"/>
                <a:ea typeface="方正兰亭黑_GBK" pitchFamily="2" charset="-122"/>
              </a:rPr>
              <a:t>单击添加文字</a:t>
            </a:r>
            <a:endParaRPr lang="en-US" altLang="zh-CN" sz="1620" dirty="0">
              <a:solidFill>
                <a:srgbClr val="BCE8F2"/>
              </a:solidFill>
              <a:latin typeface="方正兰亭黑_GBK" pitchFamily="2" charset="-122"/>
              <a:ea typeface="方正兰亭黑_GBK" pitchFamily="2" charset="-122"/>
            </a:endParaRPr>
          </a:p>
        </p:txBody>
      </p:sp>
      <p:sp>
        <p:nvSpPr>
          <p:cNvPr id="20" name="Text Box 17"/>
          <p:cNvSpPr txBox="1">
            <a:spLocks noChangeArrowheads="1"/>
          </p:cNvSpPr>
          <p:nvPr/>
        </p:nvSpPr>
        <p:spPr bwMode="black">
          <a:xfrm>
            <a:off x="6149818" y="2338865"/>
            <a:ext cx="1464719" cy="3416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ctr"/>
            <a:r>
              <a:rPr lang="zh-CN" altLang="en-US" sz="1620">
                <a:solidFill>
                  <a:srgbClr val="BCE8F2"/>
                </a:solidFill>
                <a:latin typeface="方正兰亭黑_GBK" pitchFamily="2" charset="-122"/>
                <a:ea typeface="方正兰亭黑_GBK" pitchFamily="2" charset="-122"/>
              </a:rPr>
              <a:t>单击添加文字</a:t>
            </a:r>
            <a:endParaRPr lang="en-US" altLang="zh-CN" sz="1620">
              <a:solidFill>
                <a:srgbClr val="BCE8F2"/>
              </a:solidFill>
              <a:latin typeface="方正兰亭黑_GBK" pitchFamily="2" charset="-122"/>
              <a:ea typeface="方正兰亭黑_GBK" pitchFamily="2" charset="-122"/>
            </a:endParaRPr>
          </a:p>
        </p:txBody>
      </p:sp>
      <p:sp>
        <p:nvSpPr>
          <p:cNvPr id="21" name="Text Box 26"/>
          <p:cNvSpPr txBox="1">
            <a:spLocks noChangeArrowheads="1"/>
          </p:cNvSpPr>
          <p:nvPr/>
        </p:nvSpPr>
        <p:spPr bwMode="gray">
          <a:xfrm>
            <a:off x="1433455" y="3094679"/>
            <a:ext cx="1664096" cy="75713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p:txBody>
      </p:sp>
      <p:sp>
        <p:nvSpPr>
          <p:cNvPr id="22" name="Text Box 26"/>
          <p:cNvSpPr txBox="1">
            <a:spLocks noChangeArrowheads="1"/>
          </p:cNvSpPr>
          <p:nvPr/>
        </p:nvSpPr>
        <p:spPr bwMode="gray">
          <a:xfrm>
            <a:off x="6164479" y="2890366"/>
            <a:ext cx="1662767" cy="100642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a:p>
            <a:pPr>
              <a:spcBef>
                <a:spcPct val="50000"/>
              </a:spcBef>
              <a:buFontTx/>
              <a:buChar char="•"/>
            </a:pPr>
            <a:r>
              <a:rPr lang="zh-CN" altLang="en-US" sz="1080" dirty="0">
                <a:solidFill>
                  <a:srgbClr val="BCE8F2"/>
                </a:solidFill>
                <a:latin typeface="方正正纤黑简体" panose="02000000000000000000" pitchFamily="2" charset="-122"/>
                <a:ea typeface="方正正纤黑简体" panose="02000000000000000000" pitchFamily="2" charset="-122"/>
              </a:rPr>
              <a:t>单击此处添加文字</a:t>
            </a:r>
            <a:endParaRPr lang="en-US" altLang="zh-CN" sz="1080" dirty="0">
              <a:solidFill>
                <a:srgbClr val="BCE8F2"/>
              </a:solidFill>
              <a:latin typeface="方正正纤黑简体" panose="02000000000000000000" pitchFamily="2" charset="-122"/>
              <a:ea typeface="方正正纤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0" presetClass="entr" presetSubtype="0" repeatCount="2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par>
                          <p:cTn id="12" fill="hold">
                            <p:stCondLst>
                              <p:cond delay="2500"/>
                            </p:stCondLst>
                            <p:childTnLst>
                              <p:par>
                                <p:cTn id="13" presetID="2" presetClass="entr" presetSubtype="9"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35"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500"/>
                                        <p:tgtEl>
                                          <p:spTgt spid="6"/>
                                        </p:tgtEl>
                                      </p:cBhvr>
                                    </p:animEffect>
                                    <p:anim calcmode="lin" valueType="num">
                                      <p:cBhvr>
                                        <p:cTn id="20" dur="1500" fill="hold"/>
                                        <p:tgtEl>
                                          <p:spTgt spid="6"/>
                                        </p:tgtEl>
                                        <p:attrNameLst>
                                          <p:attrName>style.rotation</p:attrName>
                                        </p:attrNameLst>
                                      </p:cBhvr>
                                      <p:tavLst>
                                        <p:tav tm="0">
                                          <p:val>
                                            <p:fltVal val="720"/>
                                          </p:val>
                                        </p:tav>
                                        <p:tav tm="100000">
                                          <p:val>
                                            <p:fltVal val="0"/>
                                          </p:val>
                                        </p:tav>
                                      </p:tavLst>
                                    </p:anim>
                                    <p:anim calcmode="lin" valueType="num">
                                      <p:cBhvr>
                                        <p:cTn id="21" dur="1500" fill="hold"/>
                                        <p:tgtEl>
                                          <p:spTgt spid="6"/>
                                        </p:tgtEl>
                                        <p:attrNameLst>
                                          <p:attrName>ppt_h</p:attrName>
                                        </p:attrNameLst>
                                      </p:cBhvr>
                                      <p:tavLst>
                                        <p:tav tm="0">
                                          <p:val>
                                            <p:fltVal val="0"/>
                                          </p:val>
                                        </p:tav>
                                        <p:tav tm="100000">
                                          <p:val>
                                            <p:strVal val="#ppt_h"/>
                                          </p:val>
                                        </p:tav>
                                      </p:tavLst>
                                    </p:anim>
                                    <p:anim calcmode="lin" valueType="num">
                                      <p:cBhvr>
                                        <p:cTn id="22" dur="1500" fill="hold"/>
                                        <p:tgtEl>
                                          <p:spTgt spid="6"/>
                                        </p:tgtEl>
                                        <p:attrNameLst>
                                          <p:attrName>ppt_w</p:attrName>
                                        </p:attrNameLst>
                                      </p:cBhvr>
                                      <p:tavLst>
                                        <p:tav tm="0">
                                          <p:val>
                                            <p:fltVal val="0"/>
                                          </p:val>
                                        </p:tav>
                                        <p:tav tm="100000">
                                          <p:val>
                                            <p:strVal val="#ppt_w"/>
                                          </p:val>
                                        </p:tav>
                                      </p:tavLst>
                                    </p:anim>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16" presetClass="entr" presetSubtype="2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par>
                          <p:cTn id="37" fill="hold">
                            <p:stCondLst>
                              <p:cond delay="4000"/>
                            </p:stCondLst>
                            <p:childTnLst>
                              <p:par>
                                <p:cTn id="38" presetID="21"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childTnLst>
                          </p:cTn>
                        </p:par>
                        <p:par>
                          <p:cTn id="41" fill="hold">
                            <p:stCondLst>
                              <p:cond delay="6000"/>
                            </p:stCondLst>
                            <p:childTnLst>
                              <p:par>
                                <p:cTn id="42" presetID="10" presetClass="entr" presetSubtype="0" repeatCount="200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300"/>
                                        <p:tgtEl>
                                          <p:spTgt spid="3"/>
                                        </p:tgtEl>
                                      </p:cBhvr>
                                    </p:animEffect>
                                  </p:childTnLst>
                                </p:cTn>
                              </p:par>
                            </p:childTnLst>
                          </p:cTn>
                        </p:par>
                        <p:par>
                          <p:cTn id="45" fill="hold">
                            <p:stCondLst>
                              <p:cond delay="6500"/>
                            </p:stCondLst>
                            <p:childTnLst>
                              <p:par>
                                <p:cTn id="46" presetID="2" presetClass="entr" presetSubtype="9"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0-#ppt_h/2"/>
                                          </p:val>
                                        </p:tav>
                                        <p:tav tm="100000">
                                          <p:val>
                                            <p:strVal val="#ppt_y"/>
                                          </p:val>
                                        </p:tav>
                                      </p:tavLst>
                                    </p:anim>
                                  </p:childTnLst>
                                </p:cTn>
                              </p:par>
                              <p:par>
                                <p:cTn id="50" presetID="35"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500"/>
                                        <p:tgtEl>
                                          <p:spTgt spid="10"/>
                                        </p:tgtEl>
                                      </p:cBhvr>
                                    </p:animEffect>
                                    <p:anim calcmode="lin" valueType="num">
                                      <p:cBhvr>
                                        <p:cTn id="53" dur="1500" fill="hold"/>
                                        <p:tgtEl>
                                          <p:spTgt spid="10"/>
                                        </p:tgtEl>
                                        <p:attrNameLst>
                                          <p:attrName>style.rotation</p:attrName>
                                        </p:attrNameLst>
                                      </p:cBhvr>
                                      <p:tavLst>
                                        <p:tav tm="0">
                                          <p:val>
                                            <p:fltVal val="720"/>
                                          </p:val>
                                        </p:tav>
                                        <p:tav tm="100000">
                                          <p:val>
                                            <p:fltVal val="0"/>
                                          </p:val>
                                        </p:tav>
                                      </p:tavLst>
                                    </p:anim>
                                    <p:anim calcmode="lin" valueType="num">
                                      <p:cBhvr>
                                        <p:cTn id="54" dur="1500" fill="hold"/>
                                        <p:tgtEl>
                                          <p:spTgt spid="10"/>
                                        </p:tgtEl>
                                        <p:attrNameLst>
                                          <p:attrName>ppt_h</p:attrName>
                                        </p:attrNameLst>
                                      </p:cBhvr>
                                      <p:tavLst>
                                        <p:tav tm="0">
                                          <p:val>
                                            <p:fltVal val="0"/>
                                          </p:val>
                                        </p:tav>
                                        <p:tav tm="100000">
                                          <p:val>
                                            <p:strVal val="#ppt_h"/>
                                          </p:val>
                                        </p:tav>
                                      </p:tavLst>
                                    </p:anim>
                                    <p:anim calcmode="lin" valueType="num">
                                      <p:cBhvr>
                                        <p:cTn id="55" dur="1500" fill="hold"/>
                                        <p:tgtEl>
                                          <p:spTgt spid="10"/>
                                        </p:tgtEl>
                                        <p:attrNameLst>
                                          <p:attrName>ppt_w</p:attrName>
                                        </p:attrNameLst>
                                      </p:cBhvr>
                                      <p:tavLst>
                                        <p:tav tm="0">
                                          <p:val>
                                            <p:fltVal val="0"/>
                                          </p:val>
                                        </p:tav>
                                        <p:tav tm="100000">
                                          <p:val>
                                            <p:strVal val="#ppt_w"/>
                                          </p:val>
                                        </p:tav>
                                      </p:tavLst>
                                    </p:anim>
                                  </p:childTnLst>
                                </p:cTn>
                              </p:par>
                            </p:childTnLst>
                          </p:cTn>
                        </p:par>
                        <p:par>
                          <p:cTn id="56" fill="hold">
                            <p:stCondLst>
                              <p:cond delay="7000"/>
                            </p:stCondLst>
                            <p:childTnLst>
                              <p:par>
                                <p:cTn id="57" presetID="47"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16" presetClass="entr" presetSubtype="21"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arn(inVertical)">
                                      <p:cBhvr>
                                        <p:cTn id="69" dur="500"/>
                                        <p:tgtEl>
                                          <p:spTgt spid="13"/>
                                        </p:tgtEl>
                                      </p:cBhvr>
                                    </p:animEffect>
                                  </p:childTnLst>
                                </p:cTn>
                              </p:par>
                            </p:childTnLst>
                          </p:cTn>
                        </p:par>
                        <p:par>
                          <p:cTn id="70" fill="hold">
                            <p:stCondLst>
                              <p:cond delay="8000"/>
                            </p:stCondLst>
                            <p:childTnLst>
                              <p:par>
                                <p:cTn id="71" presetID="21" presetClass="entr" presetSubtype="1" fill="hold"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heel(1)">
                                      <p:cBhvr>
                                        <p:cTn id="73" dur="2000"/>
                                        <p:tgtEl>
                                          <p:spTgt spid="2"/>
                                        </p:tgtEl>
                                      </p:cBhvr>
                                    </p:animEffect>
                                  </p:childTnLst>
                                </p:cTn>
                              </p:par>
                            </p:childTnLst>
                          </p:cTn>
                        </p:par>
                        <p:par>
                          <p:cTn id="74" fill="hold">
                            <p:stCondLst>
                              <p:cond delay="10000"/>
                            </p:stCondLst>
                            <p:childTnLst>
                              <p:par>
                                <p:cTn id="75" presetID="10" presetClass="entr" presetSubtype="0" repeatCount="200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300"/>
                                        <p:tgtEl>
                                          <p:spTgt spid="2"/>
                                        </p:tgtEl>
                                      </p:cBhvr>
                                    </p:animEffect>
                                  </p:childTnLst>
                                </p:cTn>
                              </p:par>
                            </p:childTnLst>
                          </p:cTn>
                        </p:par>
                        <p:par>
                          <p:cTn id="78" fill="hold">
                            <p:stCondLst>
                              <p:cond delay="10500"/>
                            </p:stCondLst>
                            <p:childTnLst>
                              <p:par>
                                <p:cTn id="79" presetID="2" presetClass="entr" presetSubtype="9" fill="hold"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0-#ppt_w/2"/>
                                          </p:val>
                                        </p:tav>
                                        <p:tav tm="100000">
                                          <p:val>
                                            <p:strVal val="#ppt_x"/>
                                          </p:val>
                                        </p:tav>
                                      </p:tavLst>
                                    </p:anim>
                                    <p:anim calcmode="lin" valueType="num">
                                      <p:cBhvr additive="base">
                                        <p:cTn id="82" dur="500" fill="hold"/>
                                        <p:tgtEl>
                                          <p:spTgt spid="16"/>
                                        </p:tgtEl>
                                        <p:attrNameLst>
                                          <p:attrName>ppt_y</p:attrName>
                                        </p:attrNameLst>
                                      </p:cBhvr>
                                      <p:tavLst>
                                        <p:tav tm="0">
                                          <p:val>
                                            <p:strVal val="0-#ppt_h/2"/>
                                          </p:val>
                                        </p:tav>
                                        <p:tav tm="100000">
                                          <p:val>
                                            <p:strVal val="#ppt_y"/>
                                          </p:val>
                                        </p:tav>
                                      </p:tavLst>
                                    </p:anim>
                                  </p:childTnLst>
                                </p:cTn>
                              </p:par>
                              <p:par>
                                <p:cTn id="83" presetID="35" presetClass="entr" presetSubtype="0"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500"/>
                                        <p:tgtEl>
                                          <p:spTgt spid="16"/>
                                        </p:tgtEl>
                                      </p:cBhvr>
                                    </p:animEffect>
                                    <p:anim calcmode="lin" valueType="num">
                                      <p:cBhvr>
                                        <p:cTn id="86" dur="1500" fill="hold"/>
                                        <p:tgtEl>
                                          <p:spTgt spid="16"/>
                                        </p:tgtEl>
                                        <p:attrNameLst>
                                          <p:attrName>style.rotation</p:attrName>
                                        </p:attrNameLst>
                                      </p:cBhvr>
                                      <p:tavLst>
                                        <p:tav tm="0">
                                          <p:val>
                                            <p:fltVal val="720"/>
                                          </p:val>
                                        </p:tav>
                                        <p:tav tm="100000">
                                          <p:val>
                                            <p:fltVal val="0"/>
                                          </p:val>
                                        </p:tav>
                                      </p:tavLst>
                                    </p:anim>
                                    <p:anim calcmode="lin" valueType="num">
                                      <p:cBhvr>
                                        <p:cTn id="87" dur="1500" fill="hold"/>
                                        <p:tgtEl>
                                          <p:spTgt spid="16"/>
                                        </p:tgtEl>
                                        <p:attrNameLst>
                                          <p:attrName>ppt_h</p:attrName>
                                        </p:attrNameLst>
                                      </p:cBhvr>
                                      <p:tavLst>
                                        <p:tav tm="0">
                                          <p:val>
                                            <p:fltVal val="0"/>
                                          </p:val>
                                        </p:tav>
                                        <p:tav tm="100000">
                                          <p:val>
                                            <p:strVal val="#ppt_h"/>
                                          </p:val>
                                        </p:tav>
                                      </p:tavLst>
                                    </p:anim>
                                    <p:anim calcmode="lin" valueType="num">
                                      <p:cBhvr>
                                        <p:cTn id="88" dur="1500" fill="hold"/>
                                        <p:tgtEl>
                                          <p:spTgt spid="16"/>
                                        </p:tgtEl>
                                        <p:attrNameLst>
                                          <p:attrName>ppt_w</p:attrName>
                                        </p:attrNameLst>
                                      </p:cBhvr>
                                      <p:tavLst>
                                        <p:tav tm="0">
                                          <p:val>
                                            <p:fltVal val="0"/>
                                          </p:val>
                                        </p:tav>
                                        <p:tav tm="100000">
                                          <p:val>
                                            <p:strVal val="#ppt_w"/>
                                          </p:val>
                                        </p:tav>
                                      </p:tavLst>
                                    </p:anim>
                                  </p:childTnLst>
                                </p:cTn>
                              </p:par>
                            </p:childTnLst>
                          </p:cTn>
                        </p:par>
                        <p:par>
                          <p:cTn id="89" fill="hold">
                            <p:stCondLst>
                              <p:cond delay="11000"/>
                            </p:stCondLst>
                            <p:childTnLst>
                              <p:par>
                                <p:cTn id="90" presetID="47" presetClass="entr" presetSubtype="0"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par>
                                <p:cTn id="100" presetID="16" presetClass="entr" presetSubtype="21"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arn(inVertical)">
                                      <p:cBhvr>
                                        <p:cTn id="10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3" grpId="0" animBg="1"/>
      <p:bldP spid="14" grpId="0" animBg="1"/>
      <p:bldP spid="15"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ChangeArrowheads="1"/>
          </p:cNvSpPr>
          <p:nvPr/>
        </p:nvSpPr>
        <p:spPr bwMode="auto">
          <a:xfrm>
            <a:off x="5726113" y="1074738"/>
            <a:ext cx="241300" cy="239712"/>
          </a:xfrm>
          <a:custGeom>
            <a:avLst/>
            <a:gdLst>
              <a:gd name="T0" fmla="*/ 120650 w 19679"/>
              <a:gd name="T1" fmla="*/ 119856 h 19679"/>
              <a:gd name="T2" fmla="*/ 120650 w 19679"/>
              <a:gd name="T3" fmla="*/ 119856 h 19679"/>
              <a:gd name="T4" fmla="*/ 120650 w 19679"/>
              <a:gd name="T5" fmla="*/ 119856 h 19679"/>
              <a:gd name="T6" fmla="*/ 120650 w 19679"/>
              <a:gd name="T7" fmla="*/ 119856 h 19679"/>
              <a:gd name="T8" fmla="*/ 0 60000 65536"/>
              <a:gd name="T9" fmla="*/ 5400000 60000 65536"/>
              <a:gd name="T10" fmla="*/ 10800000 60000 65536"/>
              <a:gd name="T11" fmla="*/ 1620000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en-US" altLang="zh-CN" sz="500">
                <a:solidFill>
                  <a:srgbClr val="000000"/>
                </a:solidFill>
                <a:latin typeface="微软雅黑" panose="020B0503020204020204" charset="-122"/>
                <a:ea typeface="微软雅黑" panose="020B0503020204020204" charset="-122"/>
                <a:sym typeface="微软雅黑" panose="020B0503020204020204" charset="-122"/>
              </a:rPr>
              <a:t>01</a:t>
            </a:r>
            <a:endParaRPr lang="en-US" altLang="zh-CN" sz="5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2" name="Shape 82"/>
          <p:cNvSpPr/>
          <p:nvPr/>
        </p:nvSpPr>
        <p:spPr>
          <a:xfrm>
            <a:off x="4214813" y="1989138"/>
            <a:ext cx="241300" cy="2397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lvl1pPr>
              <a:defRPr sz="1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defTabSz="309245" fontAlgn="auto">
              <a:spcBef>
                <a:spcPts val="0"/>
              </a:spcBef>
              <a:spcAft>
                <a:spcPts val="0"/>
              </a:spcAft>
              <a:buFontTx/>
              <a:buNone/>
              <a:defRPr sz="1800"/>
            </a:pPr>
            <a:r>
              <a:rPr sz="525" kern="0">
                <a:solidFill>
                  <a:sysClr val="windowText" lastClr="000000"/>
                </a:solidFill>
              </a:rPr>
              <a:t>02</a:t>
            </a:r>
            <a:endParaRPr sz="525" kern="0">
              <a:solidFill>
                <a:sysClr val="windowText" lastClr="000000"/>
              </a:solidFill>
            </a:endParaRPr>
          </a:p>
        </p:txBody>
      </p:sp>
      <p:sp>
        <p:nvSpPr>
          <p:cNvPr id="83" name="Shape 83"/>
          <p:cNvSpPr>
            <a:spLocks noChangeArrowheads="1"/>
          </p:cNvSpPr>
          <p:nvPr/>
        </p:nvSpPr>
        <p:spPr bwMode="auto">
          <a:xfrm>
            <a:off x="2830513" y="2949575"/>
            <a:ext cx="239712" cy="239713"/>
          </a:xfrm>
          <a:custGeom>
            <a:avLst/>
            <a:gdLst>
              <a:gd name="T0" fmla="*/ 1464474 w 19679"/>
              <a:gd name="T1" fmla="*/ 1464492 h 19679"/>
              <a:gd name="T2" fmla="*/ 1464474 w 19679"/>
              <a:gd name="T3" fmla="*/ 1464492 h 19679"/>
              <a:gd name="T4" fmla="*/ 1464474 w 19679"/>
              <a:gd name="T5" fmla="*/ 1464492 h 19679"/>
              <a:gd name="T6" fmla="*/ 1464474 w 19679"/>
              <a:gd name="T7" fmla="*/ 146449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anose="020B0503020204020204" charset="-122"/>
                <a:ea typeface="微软雅黑" panose="020B0503020204020204" charset="-122"/>
                <a:sym typeface="微软雅黑" panose="020B0503020204020204" charset="-122"/>
              </a:rPr>
              <a:t>03</a:t>
            </a:r>
            <a:endParaRPr lang="zh-CN" altLang="zh-CN" sz="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4" name="Shape 84"/>
          <p:cNvSpPr>
            <a:spLocks noChangeArrowheads="1"/>
          </p:cNvSpPr>
          <p:nvPr/>
        </p:nvSpPr>
        <p:spPr bwMode="auto">
          <a:xfrm>
            <a:off x="1673225" y="3884613"/>
            <a:ext cx="241300" cy="241300"/>
          </a:xfrm>
          <a:custGeom>
            <a:avLst/>
            <a:gdLst>
              <a:gd name="T0" fmla="*/ 1474187 w 19679"/>
              <a:gd name="T1" fmla="*/ 1474187 h 19679"/>
              <a:gd name="T2" fmla="*/ 1474187 w 19679"/>
              <a:gd name="T3" fmla="*/ 1474187 h 19679"/>
              <a:gd name="T4" fmla="*/ 1474187 w 19679"/>
              <a:gd name="T5" fmla="*/ 1474187 h 19679"/>
              <a:gd name="T6" fmla="*/ 1474187 w 19679"/>
              <a:gd name="T7" fmla="*/ 14741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微软雅黑" panose="020B0503020204020204" charset="-122"/>
                <a:ea typeface="微软雅黑" panose="020B0503020204020204" charset="-122"/>
                <a:sym typeface="微软雅黑" panose="020B0503020204020204" charset="-122"/>
              </a:rPr>
              <a:t>04</a:t>
            </a:r>
            <a:endParaRPr lang="zh-CN" altLang="zh-CN" sz="6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bwMode="auto">
          <a:xfrm>
            <a:off x="-2333839" y="1074738"/>
            <a:ext cx="5237163" cy="885825"/>
            <a:chOff x="-4883391" y="2245349"/>
            <a:chExt cx="13962742" cy="2360408"/>
          </a:xfrm>
        </p:grpSpPr>
        <p:grpSp>
          <p:nvGrpSpPr>
            <p:cNvPr id="12306" name="Group 80"/>
            <p:cNvGrpSpPr/>
            <p:nvPr/>
          </p:nvGrpSpPr>
          <p:grpSpPr bwMode="auto">
            <a:xfrm>
              <a:off x="2060334" y="2245349"/>
              <a:ext cx="7019017" cy="2360408"/>
              <a:chOff x="-171450" y="216500"/>
              <a:chExt cx="7019014" cy="2360405"/>
            </a:xfrm>
          </p:grpSpPr>
          <p:sp>
            <p:nvSpPr>
              <p:cNvPr id="78" name="Shape 78"/>
              <p:cNvSpPr/>
              <p:nvPr/>
            </p:nvSpPr>
            <p:spPr>
              <a:xfrm>
                <a:off x="-169778" y="216500"/>
                <a:ext cx="7017342" cy="1988155"/>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solidFill>
                    <a:latin typeface="Impact" panose="020B0806030902050204" pitchFamily="34" charset="0"/>
                    <a:ea typeface="헤드라인A"/>
                    <a:cs typeface="헤드라인A"/>
                  </a:rPr>
                  <a:t>CONTENT</a:t>
                </a:r>
                <a:endParaRPr sz="5740" kern="0" cap="all" dirty="0">
                  <a:solidFill>
                    <a:srgbClr val="FFFFFF"/>
                  </a:solidFill>
                  <a:latin typeface="Impact" panose="020B0806030902050204" pitchFamily="34" charset="0"/>
                  <a:ea typeface="헤드라인A"/>
                  <a:cs typeface="헤드라인A"/>
                </a:endParaRPr>
              </a:p>
            </p:txBody>
          </p:sp>
          <p:sp>
            <p:nvSpPr>
              <p:cNvPr id="12308" name="Shape 79"/>
              <p:cNvSpPr>
                <a:spLocks noChangeArrowheads="1"/>
              </p:cNvSpPr>
              <p:nvPr/>
            </p:nvSpPr>
            <p:spPr bwMode="auto">
              <a:xfrm>
                <a:off x="153715" y="2115242"/>
                <a:ext cx="340947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r>
                  <a:rPr lang="zh-CN" altLang="zh-CN" sz="900">
                    <a:solidFill>
                      <a:srgbClr val="000000"/>
                    </a:solidFill>
                    <a:latin typeface="Arial" panose="020B0604020202020204" pitchFamily="34" charset="0"/>
                    <a:cs typeface="Arial" panose="020B0604020202020204" pitchFamily="34" charset="0"/>
                    <a:sym typeface="Arial" panose="020B0604020202020204" pitchFamily="34" charset="0"/>
                  </a:rPr>
                  <a:t>Please add the title here</a:t>
                </a:r>
                <a:endParaRPr lang="zh-CN" altLang="zh-CN" sz="9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3324" name="Group 80"/>
            <p:cNvGrpSpPr/>
            <p:nvPr/>
          </p:nvGrpSpPr>
          <p:grpSpPr>
            <a:xfrm>
              <a:off x="-4883391" y="2245349"/>
              <a:ext cx="7019017" cy="2360408"/>
              <a:chOff x="-171450" y="216500"/>
              <a:chExt cx="7019014" cy="2360405"/>
            </a:xfrm>
          </p:grpSpPr>
          <p:sp>
            <p:nvSpPr>
              <p:cNvPr id="22" name="Shape 78"/>
              <p:cNvSpPr/>
              <p:nvPr/>
            </p:nvSpPr>
            <p:spPr>
              <a:xfrm>
                <a:off x="-171450" y="216500"/>
                <a:ext cx="7019014" cy="1986353"/>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sz="5740" kern="0" cap="all" dirty="0">
                    <a:solidFill>
                      <a:srgbClr val="FFFFFF">
                        <a:alpha val="0"/>
                      </a:srgbClr>
                    </a:solidFill>
                    <a:latin typeface="Impact" panose="020B0806030902050204" pitchFamily="34" charset="0"/>
                    <a:ea typeface="헤드라인A"/>
                    <a:cs typeface="헤드라인A"/>
                  </a:rPr>
                  <a:t>content</a:t>
                </a:r>
                <a:endParaRPr sz="5740" kern="0" cap="all" dirty="0">
                  <a:solidFill>
                    <a:srgbClr val="FFFFFF">
                      <a:alpha val="0"/>
                    </a:srgbClr>
                  </a:solidFill>
                  <a:latin typeface="Impact" panose="020B0806030902050204" pitchFamily="34" charset="0"/>
                  <a:ea typeface="헤드라인A"/>
                  <a:cs typeface="헤드라인A"/>
                </a:endParaRPr>
              </a:p>
            </p:txBody>
          </p:sp>
          <p:sp>
            <p:nvSpPr>
              <p:cNvPr id="23" name="Shape 79"/>
              <p:cNvSpPr/>
              <p:nvPr/>
            </p:nvSpPr>
            <p:spPr>
              <a:xfrm>
                <a:off x="153715" y="2115242"/>
                <a:ext cx="3409479" cy="461663"/>
              </a:xfrm>
              <a:prstGeom prst="rect">
                <a:avLst/>
              </a:prstGeom>
              <a:noFill/>
              <a:ln w="12700" cap="flat">
                <a:noFill/>
                <a:miter lim="400000"/>
              </a:ln>
              <a:effectLst/>
            </p:spPr>
            <p:txBody>
              <a:bodyPr wrap="none" lIns="17145" tIns="17145" rIns="17145" bIns="17145">
                <a:spAutoFit/>
              </a:bodyPr>
              <a:lstStyle>
                <a:lvl1pPr algn="l" defTabSz="914400">
                  <a:defRPr sz="24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900" kern="0">
                    <a:solidFill>
                      <a:srgbClr val="FFFFFF">
                        <a:alpha val="0"/>
                      </a:srgbClr>
                    </a:solidFill>
                  </a:rPr>
                  <a:t>Please add the title here</a:t>
                </a:r>
                <a:endParaRPr sz="900" kern="0">
                  <a:solidFill>
                    <a:srgbClr val="FFFFFF">
                      <a:alpha val="0"/>
                    </a:srgbClr>
                  </a:solidFill>
                </a:endParaRPr>
              </a:p>
            </p:txBody>
          </p:sp>
        </p:grpSp>
      </p:grpSp>
      <p:sp>
        <p:nvSpPr>
          <p:cNvPr id="25" name="TextBox 42" descr="6A3013BADB884660B194CAD3FEF2932C# #TextBox 42"/>
          <p:cNvSpPr txBox="1">
            <a:spLocks noChangeArrowheads="1"/>
          </p:cNvSpPr>
          <p:nvPr/>
        </p:nvSpPr>
        <p:spPr bwMode="auto">
          <a:xfrm>
            <a:off x="211389" y="150732"/>
            <a:ext cx="15824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5400" b="1" dirty="0" smtClean="0">
                <a:solidFill>
                  <a:schemeClr val="bg1"/>
                </a:solidFill>
                <a:latin typeface="方正兰亭中粗黑_GBK" panose="02000000000000000000" pitchFamily="2" charset="-122"/>
                <a:ea typeface="方正兰亭中粗黑_GBK" panose="02000000000000000000" pitchFamily="2" charset="-122"/>
              </a:rPr>
              <a:t>目录</a:t>
            </a:r>
            <a:endParaRPr lang="zh-CN" altLang="en-US" sz="5400" b="1" dirty="0">
              <a:solidFill>
                <a:schemeClr val="bg1"/>
              </a:solidFill>
              <a:latin typeface="方正兰亭中粗黑_GBK" panose="02000000000000000000" pitchFamily="2" charset="-122"/>
              <a:ea typeface="方正兰亭中粗黑_GBK" panose="02000000000000000000" pitchFamily="2" charset="-122"/>
            </a:endParaRPr>
          </a:p>
        </p:txBody>
      </p:sp>
      <p:sp>
        <p:nvSpPr>
          <p:cNvPr id="26" name="TextBox 42" descr="6A3013BADB884660B194CAD3FEF2932C# #TextBox 42"/>
          <p:cNvSpPr txBox="1">
            <a:spLocks noChangeArrowheads="1"/>
          </p:cNvSpPr>
          <p:nvPr/>
        </p:nvSpPr>
        <p:spPr bwMode="auto">
          <a:xfrm>
            <a:off x="6046306" y="107406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2400" dirty="0" smtClean="0">
                <a:solidFill>
                  <a:schemeClr val="bg1"/>
                </a:solidFill>
                <a:latin typeface="微软雅黑" panose="020B0503020204020204" charset="-122"/>
                <a:ea typeface="微软雅黑" panose="020B0503020204020204" charset="-122"/>
              </a:rPr>
              <a:t>此处添加标题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27" name="TextBox 42" descr="6A3013BADB884660B194CAD3FEF2932C# #TextBox 42"/>
          <p:cNvSpPr txBox="1">
            <a:spLocks noChangeArrowheads="1"/>
          </p:cNvSpPr>
          <p:nvPr/>
        </p:nvSpPr>
        <p:spPr bwMode="auto">
          <a:xfrm>
            <a:off x="4547115" y="210899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2400" dirty="0" smtClean="0">
                <a:solidFill>
                  <a:schemeClr val="bg1"/>
                </a:solidFill>
                <a:latin typeface="微软雅黑" panose="020B0503020204020204" charset="-122"/>
                <a:ea typeface="微软雅黑" panose="020B0503020204020204" charset="-122"/>
              </a:rPr>
              <a:t>此处添加标题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28" name="TextBox 42" descr="6A3013BADB884660B194CAD3FEF2932C# #TextBox 42"/>
          <p:cNvSpPr txBox="1">
            <a:spLocks noChangeArrowheads="1"/>
          </p:cNvSpPr>
          <p:nvPr/>
        </p:nvSpPr>
        <p:spPr bwMode="auto">
          <a:xfrm>
            <a:off x="3199150" y="302339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2400" dirty="0" smtClean="0">
                <a:solidFill>
                  <a:schemeClr val="bg1"/>
                </a:solidFill>
                <a:latin typeface="微软雅黑" panose="020B0503020204020204" charset="-122"/>
                <a:ea typeface="微软雅黑" panose="020B0503020204020204" charset="-122"/>
              </a:rPr>
              <a:t>此处添加标题</a:t>
            </a:r>
            <a:endParaRPr lang="zh-CN" altLang="en-US" sz="2400" dirty="0">
              <a:solidFill>
                <a:schemeClr val="bg1"/>
              </a:solidFill>
              <a:latin typeface="微软雅黑" panose="020B0503020204020204" charset="-122"/>
              <a:ea typeface="微软雅黑" panose="020B0503020204020204" charset="-122"/>
            </a:endParaRPr>
          </a:p>
        </p:txBody>
      </p:sp>
      <p:sp>
        <p:nvSpPr>
          <p:cNvPr id="29" name="TextBox 42" descr="6A3013BADB884660B194CAD3FEF2932C# #TextBox 42"/>
          <p:cNvSpPr txBox="1">
            <a:spLocks noChangeArrowheads="1"/>
          </p:cNvSpPr>
          <p:nvPr/>
        </p:nvSpPr>
        <p:spPr bwMode="auto">
          <a:xfrm>
            <a:off x="2054562" y="4005263"/>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2400" dirty="0" smtClean="0">
                <a:solidFill>
                  <a:schemeClr val="bg1"/>
                </a:solidFill>
                <a:latin typeface="微软雅黑" panose="020B0503020204020204" charset="-122"/>
                <a:ea typeface="微软雅黑" panose="020B0503020204020204" charset="-122"/>
              </a:rPr>
              <a:t>此处添加标题</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6*min(max(#ppt_w*#ppt_h,.3),1)-7.4)/-.7*#ppt_w"/>
                                          </p:val>
                                        </p:tav>
                                        <p:tav tm="100000">
                                          <p:val>
                                            <p:strVal val="#ppt_w"/>
                                          </p:val>
                                        </p:tav>
                                      </p:tavLst>
                                    </p:anim>
                                    <p:anim calcmode="lin" valueType="num">
                                      <p:cBhvr>
                                        <p:cTn id="8" dur="750" fill="hold"/>
                                        <p:tgtEl>
                                          <p:spTgt spid="25"/>
                                        </p:tgtEl>
                                        <p:attrNameLst>
                                          <p:attrName>ppt_h</p:attrName>
                                        </p:attrNameLst>
                                      </p:cBhvr>
                                      <p:tavLst>
                                        <p:tav tm="0">
                                          <p:val>
                                            <p:strVal val="(6*min(max(#ppt_w*#ppt_h,.3),1)-7.4)/-.7*#ppt_h"/>
                                          </p:val>
                                        </p:tav>
                                        <p:tav tm="100000">
                                          <p:val>
                                            <p:strVal val="#ppt_h"/>
                                          </p:val>
                                        </p:tav>
                                      </p:tavLst>
                                    </p:anim>
                                    <p:anim calcmode="lin" valueType="num">
                                      <p:cBhvr>
                                        <p:cTn id="9" dur="750" fill="hold"/>
                                        <p:tgtEl>
                                          <p:spTgt spid="25"/>
                                        </p:tgtEl>
                                        <p:attrNameLst>
                                          <p:attrName>ppt_x</p:attrName>
                                        </p:attrNameLst>
                                      </p:cBhvr>
                                      <p:tavLst>
                                        <p:tav tm="0">
                                          <p:val>
                                            <p:fltVal val="0.5"/>
                                          </p:val>
                                        </p:tav>
                                        <p:tav tm="100000">
                                          <p:val>
                                            <p:strVal val="#ppt_x"/>
                                          </p:val>
                                        </p:tav>
                                      </p:tavLst>
                                    </p:anim>
                                    <p:anim calcmode="lin" valueType="num">
                                      <p:cBhvr>
                                        <p:cTn id="10" dur="750" fill="hold"/>
                                        <p:tgtEl>
                                          <p:spTgt spid="25"/>
                                        </p:tgtEl>
                                        <p:attrNameLst>
                                          <p:attrName>ppt_y</p:attrName>
                                        </p:attrNameLst>
                                      </p:cBhvr>
                                      <p:tavLst>
                                        <p:tav tm="0">
                                          <p:val>
                                            <p:strVal val="1+(6*min(max(#ppt_w*#ppt_h,.3),1)-7.4)/-.7*#ppt_h/2"/>
                                          </p:val>
                                        </p:tav>
                                        <p:tav tm="100000">
                                          <p:val>
                                            <p:strVal val="#ppt_y"/>
                                          </p:val>
                                        </p:tav>
                                      </p:tavLst>
                                    </p:anim>
                                  </p:childTnLst>
                                </p:cTn>
                              </p:par>
                              <p:par>
                                <p:cTn id="11" presetID="2" presetClass="entr" presetSubtype="2" ac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8" presetClass="emph" presetSubtype="0" autoRev="1" fill="hold" nodeType="withEffect">
                                  <p:stCondLst>
                                    <p:cond delay="500"/>
                                  </p:stCondLst>
                                  <p:childTnLst>
                                    <p:animRot by="-720000">
                                      <p:cBhvr>
                                        <p:cTn id="16" dur="250" fill="hold"/>
                                        <p:tgtEl>
                                          <p:spTgt spid="2"/>
                                        </p:tgtEl>
                                        <p:attrNameLst>
                                          <p:attrName>r</p:attrName>
                                        </p:attrNameLst>
                                      </p:cBhvr>
                                    </p:animRot>
                                  </p:childTnLst>
                                </p:cTn>
                              </p:par>
                              <p:par>
                                <p:cTn id="17" presetID="1" presetClass="entr" presetSubtype="0" fill="hold" grpId="0" nodeType="withEffect">
                                  <p:stCondLst>
                                    <p:cond delay="1000"/>
                                  </p:stCondLst>
                                  <p:childTnLst>
                                    <p:set>
                                      <p:cBhvr>
                                        <p:cTn id="18" dur="1" fill="hold">
                                          <p:stCondLst>
                                            <p:cond delay="0"/>
                                          </p:stCondLst>
                                        </p:cTn>
                                        <p:tgtEl>
                                          <p:spTgt spid="81"/>
                                        </p:tgtEl>
                                        <p:attrNameLst>
                                          <p:attrName>style.visibility</p:attrName>
                                        </p:attrNameLst>
                                      </p:cBhvr>
                                      <p:to>
                                        <p:strVal val="visible"/>
                                      </p:to>
                                    </p:set>
                                  </p:childTnLst>
                                </p:cTn>
                              </p:par>
                              <p:par>
                                <p:cTn id="19" presetID="0" presetClass="path" presetSubtype="0" fill="hold" grpId="1" nodeType="withEffect">
                                  <p:stCondLst>
                                    <p:cond delay="1000"/>
                                  </p:stCondLst>
                                  <p:childTnLst>
                                    <p:animMotion origin="layout" path="M -0.59414 0.79166 C -0.50989 0.64826 -0.43261 0.52627 -0.33978 0.39571 C -0.19238 0.18588 -0.07304 0.07615 -3.125E-6 4.07407E-6 " pathEditMode="relative" rAng="0" ptsTypes="AAA">
                                      <p:cBhvr>
                                        <p:cTn id="20" dur="2000" fill="hold"/>
                                        <p:tgtEl>
                                          <p:spTgt spid="81"/>
                                        </p:tgtEl>
                                        <p:attrNameLst>
                                          <p:attrName>ppt_x</p:attrName>
                                          <p:attrName>ppt_y</p:attrName>
                                        </p:attrNameLst>
                                      </p:cBhvr>
                                      <p:rCtr x="29700" y="-39600"/>
                                    </p:animMotion>
                                  </p:childTnLst>
                                </p:cTn>
                              </p:par>
                              <p:par>
                                <p:cTn id="21" presetID="1" presetClass="entr" presetSubtype="0" fill="hold" grpId="0" nodeType="withEffect">
                                  <p:stCondLst>
                                    <p:cond delay="1250"/>
                                  </p:stCondLst>
                                  <p:childTnLst>
                                    <p:set>
                                      <p:cBhvr>
                                        <p:cTn id="22" dur="1" fill="hold">
                                          <p:stCondLst>
                                            <p:cond delay="0"/>
                                          </p:stCondLst>
                                        </p:cTn>
                                        <p:tgtEl>
                                          <p:spTgt spid="82"/>
                                        </p:tgtEl>
                                        <p:attrNameLst>
                                          <p:attrName>style.visibility</p:attrName>
                                        </p:attrNameLst>
                                      </p:cBhvr>
                                      <p:to>
                                        <p:strVal val="visible"/>
                                      </p:to>
                                    </p:set>
                                  </p:childTnLst>
                                </p:cTn>
                              </p:par>
                              <p:par>
                                <p:cTn id="23" presetID="0" presetClass="path" presetSubtype="0" fill="hold" grpId="1" nodeType="withEffect">
                                  <p:stCondLst>
                                    <p:cond delay="1250"/>
                                  </p:stCondLst>
                                  <p:childTnLst>
                                    <p:animMotion origin="layout" path="M -0.43008 0.62083 C -0.34583 0.47731 -0.34714 0.46782 -0.25423 0.33727 C -0.10684 0.12743 -0.07305 0.07616 1.45833E-6 5.55556E-7 " pathEditMode="relative" rAng="0" ptsTypes="AAA">
                                      <p:cBhvr>
                                        <p:cTn id="24" dur="2000" fill="hold"/>
                                        <p:tgtEl>
                                          <p:spTgt spid="82"/>
                                        </p:tgtEl>
                                        <p:attrNameLst>
                                          <p:attrName>ppt_x</p:attrName>
                                          <p:attrName>ppt_y</p:attrName>
                                        </p:attrNameLst>
                                      </p:cBhvr>
                                      <p:rCtr x="21500" y="-31000"/>
                                    </p:animMotion>
                                  </p:childTnLst>
                                </p:cTn>
                              </p:par>
                              <p:par>
                                <p:cTn id="25" presetID="1" presetClass="entr" presetSubtype="0" fill="hold" grpId="1" nodeType="withEffect">
                                  <p:stCondLst>
                                    <p:cond delay="1500"/>
                                  </p:stCondLst>
                                  <p:childTnLst>
                                    <p:set>
                                      <p:cBhvr>
                                        <p:cTn id="26" dur="1" fill="hold">
                                          <p:stCondLst>
                                            <p:cond delay="0"/>
                                          </p:stCondLst>
                                        </p:cTn>
                                        <p:tgtEl>
                                          <p:spTgt spid="83"/>
                                        </p:tgtEl>
                                        <p:attrNameLst>
                                          <p:attrName>style.visibility</p:attrName>
                                        </p:attrNameLst>
                                      </p:cBhvr>
                                      <p:to>
                                        <p:strVal val="visible"/>
                                      </p:to>
                                    </p:set>
                                  </p:childTnLst>
                                </p:cTn>
                              </p:par>
                              <p:par>
                                <p:cTn id="27" presetID="0" presetClass="path" presetSubtype="0" fill="hold" grpId="0" nodeType="withEffect">
                                  <p:stCondLst>
                                    <p:cond delay="1500"/>
                                  </p:stCondLst>
                                  <p:childTnLst>
                                    <p:animMotion origin="layout" path="M -0.27858 0.44028 C -0.1944 0.29664 -0.20502 0.31759 -0.18646 0.28426 C -0.10163 0.14942 -0.07305 0.07616 3.75E-6 7.40741E-7 " pathEditMode="relative" rAng="0" ptsTypes="AAA">
                                      <p:cBhvr>
                                        <p:cTn id="28" dur="1750" fill="hold"/>
                                        <p:tgtEl>
                                          <p:spTgt spid="83"/>
                                        </p:tgtEl>
                                        <p:attrNameLst>
                                          <p:attrName>ppt_x</p:attrName>
                                          <p:attrName>ppt_y</p:attrName>
                                        </p:attrNameLst>
                                      </p:cBhvr>
                                      <p:rCtr x="13900" y="-22000"/>
                                    </p:animMotion>
                                  </p:childTnLst>
                                </p:cTn>
                              </p:par>
                              <p:par>
                                <p:cTn id="29" presetID="1" presetClass="entr" presetSubtype="0" fill="hold" grpId="0" nodeType="withEffect">
                                  <p:stCondLst>
                                    <p:cond delay="1750"/>
                                  </p:stCondLst>
                                  <p:childTnLst>
                                    <p:set>
                                      <p:cBhvr>
                                        <p:cTn id="30" dur="1" fill="hold">
                                          <p:stCondLst>
                                            <p:cond delay="0"/>
                                          </p:stCondLst>
                                        </p:cTn>
                                        <p:tgtEl>
                                          <p:spTgt spid="84"/>
                                        </p:tgtEl>
                                        <p:attrNameLst>
                                          <p:attrName>style.visibility</p:attrName>
                                        </p:attrNameLst>
                                      </p:cBhvr>
                                      <p:to>
                                        <p:strVal val="visible"/>
                                      </p:to>
                                    </p:set>
                                  </p:childTnLst>
                                </p:cTn>
                              </p:par>
                              <p:par>
                                <p:cTn id="31" presetID="0" presetClass="path" presetSubtype="0" fill="hold" grpId="1" nodeType="withEffect">
                                  <p:stCondLst>
                                    <p:cond delay="1750"/>
                                  </p:stCondLst>
                                  <p:childTnLst>
                                    <p:animMotion origin="layout" path="M -0.14934 0.25474 C -0.10423 0.17153 -0.10996 0.18368 -0.1 0.16447 C -0.05449 0.08634 -0.03919 0.04398 -3.95833E-6 2.03704E-6 " pathEditMode="relative" rAng="0" ptsTypes="AAA">
                                      <p:cBhvr>
                                        <p:cTn id="32" dur="1500" fill="hold"/>
                                        <p:tgtEl>
                                          <p:spTgt spid="84"/>
                                        </p:tgtEl>
                                        <p:attrNameLst>
                                          <p:attrName>ppt_x</p:attrName>
                                          <p:attrName>ppt_y</p:attrName>
                                        </p:attrNameLst>
                                      </p:cBhvr>
                                      <p:rCtr x="7500" y="-12700"/>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50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1+#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75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100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25" grpId="0"/>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4"/>
          <p:cNvSpPr>
            <a:spLocks noChangeArrowheads="1"/>
          </p:cNvSpPr>
          <p:nvPr/>
        </p:nvSpPr>
        <p:spPr bwMode="gray">
          <a:xfrm>
            <a:off x="4423760" y="821958"/>
            <a:ext cx="296480" cy="3953238"/>
          </a:xfrm>
          <a:prstGeom prst="roundRect">
            <a:avLst>
              <a:gd name="adj" fmla="val 50000"/>
            </a:avLst>
          </a:prstGeom>
          <a:solidFill>
            <a:schemeClr val="bg1">
              <a:alpha val="69804"/>
            </a:schemeClr>
          </a:solidFill>
          <a:ln w="12700" cmpd="sng">
            <a:noFill/>
            <a:round/>
          </a:ln>
          <a:effectLst>
            <a:glow>
              <a:schemeClr val="accent1"/>
            </a:glow>
          </a:effectLst>
        </p:spPr>
        <p:txBody>
          <a:bodyPr/>
          <a:lstStyle/>
          <a:p>
            <a:endParaRPr lang="zh-CN" altLang="en-US" sz="1620"/>
          </a:p>
        </p:txBody>
      </p:sp>
      <p:grpSp>
        <p:nvGrpSpPr>
          <p:cNvPr id="3" name="组合 2"/>
          <p:cNvGrpSpPr/>
          <p:nvPr/>
        </p:nvGrpSpPr>
        <p:grpSpPr>
          <a:xfrm>
            <a:off x="1309291" y="1702512"/>
            <a:ext cx="3353590" cy="688322"/>
            <a:chOff x="946765" y="1891680"/>
            <a:chExt cx="3726211" cy="764802"/>
          </a:xfrm>
        </p:grpSpPr>
        <p:sp>
          <p:nvSpPr>
            <p:cNvPr id="4" name="椭圆 3"/>
            <p:cNvSpPr/>
            <p:nvPr/>
          </p:nvSpPr>
          <p:spPr>
            <a:xfrm flipH="1">
              <a:off x="4483238" y="2152317"/>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2160" b="1" kern="0" dirty="0">
                <a:solidFill>
                  <a:sysClr val="window" lastClr="FFFFFF"/>
                </a:solidFill>
                <a:latin typeface="Calibri" panose="020F0502020204030204"/>
              </a:endParaRPr>
            </a:p>
          </p:txBody>
        </p:sp>
        <p:sp>
          <p:nvSpPr>
            <p:cNvPr id="5" name="椭圆形标注 4"/>
            <p:cNvSpPr/>
            <p:nvPr/>
          </p:nvSpPr>
          <p:spPr>
            <a:xfrm rot="15378986">
              <a:off x="1000171" y="1895528"/>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620" kern="0">
                <a:solidFill>
                  <a:sysClr val="window" lastClr="FFFFFF"/>
                </a:solidFill>
                <a:latin typeface="Calibri" panose="020F0502020204030204"/>
              </a:endParaRPr>
            </a:p>
          </p:txBody>
        </p:sp>
        <p:sp>
          <p:nvSpPr>
            <p:cNvPr id="6" name="TextBox 6"/>
            <p:cNvSpPr txBox="1"/>
            <p:nvPr/>
          </p:nvSpPr>
          <p:spPr>
            <a:xfrm>
              <a:off x="946765" y="2071792"/>
              <a:ext cx="844361" cy="496574"/>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822960">
                <a:defRPr/>
              </a:pPr>
              <a:r>
                <a:rPr lang="en-US" altLang="zh-CN" sz="2880" dirty="0">
                  <a:solidFill>
                    <a:schemeClr val="bg1"/>
                  </a:solidFill>
                  <a:latin typeface="Arial Rounded MT Bold" panose="020F0704030504030204" pitchFamily="34" charset="0"/>
                  <a:cs typeface="Times New Roman" panose="02020603050405020304" pitchFamily="18" charset="0"/>
                </a:rPr>
                <a:t>02</a:t>
              </a:r>
              <a:endParaRPr lang="zh-CN" altLang="en-US" sz="2880" dirty="0">
                <a:solidFill>
                  <a:schemeClr val="bg1"/>
                </a:solidFill>
                <a:latin typeface="Arial Rounded MT Bold" panose="020F0704030504030204" pitchFamily="34" charset="0"/>
                <a:cs typeface="Times New Roman" panose="02020603050405020304" pitchFamily="18" charset="0"/>
              </a:endParaRPr>
            </a:p>
          </p:txBody>
        </p:sp>
        <p:cxnSp>
          <p:nvCxnSpPr>
            <p:cNvPr id="7" name="直接连接符 6"/>
            <p:cNvCxnSpPr>
              <a:stCxn id="4" idx="6"/>
            </p:cNvCxnSpPr>
            <p:nvPr/>
          </p:nvCxnSpPr>
          <p:spPr>
            <a:xfrm flipH="1">
              <a:off x="1827759" y="2239929"/>
              <a:ext cx="2635918" cy="0"/>
            </a:xfrm>
            <a:prstGeom prst="line">
              <a:avLst/>
            </a:prstGeom>
            <a:noFill/>
            <a:ln w="12700" cmpd="sng">
              <a:solidFill>
                <a:schemeClr val="bg1"/>
              </a:solidFill>
              <a:round/>
            </a:ln>
            <a:effectLst>
              <a:glow rad="88900">
                <a:schemeClr val="accent1">
                  <a:alpha val="30000"/>
                </a:schemeClr>
              </a:glow>
            </a:effectLst>
          </p:spPr>
        </p:cxnSp>
      </p:grpSp>
      <p:grpSp>
        <p:nvGrpSpPr>
          <p:cNvPr id="8" name="组合 7"/>
          <p:cNvGrpSpPr/>
          <p:nvPr/>
        </p:nvGrpSpPr>
        <p:grpSpPr>
          <a:xfrm>
            <a:off x="1309291" y="3186367"/>
            <a:ext cx="3353590" cy="688322"/>
            <a:chOff x="946765" y="3540407"/>
            <a:chExt cx="3726211" cy="764802"/>
          </a:xfrm>
        </p:grpSpPr>
        <p:sp>
          <p:nvSpPr>
            <p:cNvPr id="9" name="椭圆 8"/>
            <p:cNvSpPr/>
            <p:nvPr/>
          </p:nvSpPr>
          <p:spPr>
            <a:xfrm flipH="1">
              <a:off x="4483238" y="3801044"/>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2160" b="1" kern="0" dirty="0">
                <a:solidFill>
                  <a:sysClr val="window" lastClr="FFFFFF"/>
                </a:solidFill>
                <a:latin typeface="Calibri" panose="020F0502020204030204"/>
              </a:endParaRPr>
            </a:p>
          </p:txBody>
        </p:sp>
        <p:cxnSp>
          <p:nvCxnSpPr>
            <p:cNvPr id="10" name="直接连接符 9"/>
            <p:cNvCxnSpPr>
              <a:stCxn id="9" idx="6"/>
            </p:cNvCxnSpPr>
            <p:nvPr/>
          </p:nvCxnSpPr>
          <p:spPr>
            <a:xfrm flipH="1">
              <a:off x="1827759" y="3888656"/>
              <a:ext cx="2635918" cy="0"/>
            </a:xfrm>
            <a:prstGeom prst="line">
              <a:avLst/>
            </a:prstGeom>
            <a:noFill/>
            <a:ln w="12700" cmpd="sng">
              <a:solidFill>
                <a:schemeClr val="bg1"/>
              </a:solidFill>
              <a:round/>
            </a:ln>
            <a:effectLst>
              <a:glow rad="88900">
                <a:schemeClr val="accent1">
                  <a:alpha val="30000"/>
                </a:schemeClr>
              </a:glow>
            </a:effectLst>
          </p:spPr>
        </p:cxnSp>
        <p:sp>
          <p:nvSpPr>
            <p:cNvPr id="11" name="椭圆形标注 10"/>
            <p:cNvSpPr/>
            <p:nvPr/>
          </p:nvSpPr>
          <p:spPr>
            <a:xfrm rot="15378986">
              <a:off x="1000171" y="3544255"/>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a:endParaRPr lang="en-US" sz="1620" kern="0">
                <a:solidFill>
                  <a:sysClr val="window" lastClr="FFFFFF"/>
                </a:solidFill>
                <a:latin typeface="Calibri" panose="020F0502020204030204"/>
              </a:endParaRPr>
            </a:p>
          </p:txBody>
        </p:sp>
        <p:sp>
          <p:nvSpPr>
            <p:cNvPr id="12" name="TextBox 14"/>
            <p:cNvSpPr txBox="1"/>
            <p:nvPr/>
          </p:nvSpPr>
          <p:spPr>
            <a:xfrm>
              <a:off x="946765" y="3720519"/>
              <a:ext cx="844361" cy="496574"/>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822960">
                <a:defRPr/>
              </a:pPr>
              <a:r>
                <a:rPr lang="en-US" altLang="zh-CN" sz="2880" dirty="0">
                  <a:solidFill>
                    <a:schemeClr val="bg1"/>
                  </a:solidFill>
                  <a:latin typeface="Arial Rounded MT Bold" panose="020F0704030504030204" pitchFamily="34" charset="0"/>
                  <a:cs typeface="Times New Roman" panose="02020603050405020304" pitchFamily="18" charset="0"/>
                </a:rPr>
                <a:t>04</a:t>
              </a:r>
              <a:endParaRPr lang="zh-CN" altLang="en-US" sz="2880" dirty="0">
                <a:solidFill>
                  <a:schemeClr val="bg1"/>
                </a:solidFill>
                <a:latin typeface="Arial Rounded MT Bold" panose="020F0704030504030204" pitchFamily="34" charset="0"/>
                <a:cs typeface="Times New Roman" panose="02020603050405020304" pitchFamily="18" charset="0"/>
              </a:endParaRPr>
            </a:p>
          </p:txBody>
        </p:sp>
      </p:grpSp>
      <p:grpSp>
        <p:nvGrpSpPr>
          <p:cNvPr id="13" name="组合 12"/>
          <p:cNvGrpSpPr/>
          <p:nvPr/>
        </p:nvGrpSpPr>
        <p:grpSpPr>
          <a:xfrm>
            <a:off x="4489312" y="957590"/>
            <a:ext cx="3389880" cy="688322"/>
            <a:chOff x="4480122" y="1063989"/>
            <a:chExt cx="3766533" cy="764802"/>
          </a:xfrm>
        </p:grpSpPr>
        <p:sp>
          <p:nvSpPr>
            <p:cNvPr id="14" name="椭圆 13"/>
            <p:cNvSpPr/>
            <p:nvPr/>
          </p:nvSpPr>
          <p:spPr>
            <a:xfrm>
              <a:off x="4480122" y="1324626"/>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2160" b="1" kern="0" dirty="0">
                <a:solidFill>
                  <a:sysClr val="window" lastClr="FFFFFF"/>
                </a:solidFill>
                <a:latin typeface="Calibri" panose="020F0502020204030204"/>
              </a:endParaRPr>
            </a:p>
          </p:txBody>
        </p:sp>
        <p:sp>
          <p:nvSpPr>
            <p:cNvPr id="15" name="椭圆形标注 14"/>
            <p:cNvSpPr/>
            <p:nvPr/>
          </p:nvSpPr>
          <p:spPr>
            <a:xfrm rot="6221014" flipH="1">
              <a:off x="7428447" y="1067837"/>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a:lstStyle/>
            <a:p>
              <a:endParaRPr lang="en-US" sz="1620"/>
            </a:p>
          </p:txBody>
        </p:sp>
        <p:sp>
          <p:nvSpPr>
            <p:cNvPr id="16" name="TextBox 3"/>
            <p:cNvSpPr txBox="1"/>
            <p:nvPr/>
          </p:nvSpPr>
          <p:spPr>
            <a:xfrm flipH="1">
              <a:off x="7402294" y="1244101"/>
              <a:ext cx="844361" cy="496574"/>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822960">
                <a:defRPr/>
              </a:pPr>
              <a:r>
                <a:rPr lang="en-US" altLang="zh-CN" sz="2880" dirty="0">
                  <a:solidFill>
                    <a:schemeClr val="bg1"/>
                  </a:solidFill>
                  <a:latin typeface="Arial Rounded MT Bold" panose="020F0704030504030204" pitchFamily="34" charset="0"/>
                  <a:cs typeface="Times New Roman" panose="02020603050405020304" pitchFamily="18" charset="0"/>
                </a:rPr>
                <a:t>01</a:t>
              </a:r>
              <a:endParaRPr lang="zh-CN" altLang="en-US" sz="2880" dirty="0">
                <a:solidFill>
                  <a:schemeClr val="bg1"/>
                </a:solidFill>
                <a:latin typeface="Arial Rounded MT Bold" panose="020F0704030504030204" pitchFamily="34" charset="0"/>
                <a:cs typeface="Times New Roman" panose="02020603050405020304" pitchFamily="18" charset="0"/>
              </a:endParaRPr>
            </a:p>
          </p:txBody>
        </p:sp>
        <p:cxnSp>
          <p:nvCxnSpPr>
            <p:cNvPr id="17" name="直接连接符 16"/>
            <p:cNvCxnSpPr>
              <a:stCxn id="14" idx="6"/>
            </p:cNvCxnSpPr>
            <p:nvPr/>
          </p:nvCxnSpPr>
          <p:spPr>
            <a:xfrm>
              <a:off x="4650296" y="1412238"/>
              <a:ext cx="2682718" cy="0"/>
            </a:xfrm>
            <a:prstGeom prst="line">
              <a:avLst/>
            </a:prstGeom>
            <a:noFill/>
            <a:ln w="12700" cmpd="sng">
              <a:solidFill>
                <a:schemeClr val="bg1"/>
              </a:solidFill>
              <a:round/>
            </a:ln>
            <a:effectLst>
              <a:glow rad="88900">
                <a:schemeClr val="accent1">
                  <a:alpha val="30000"/>
                </a:schemeClr>
              </a:glow>
            </a:effectLst>
          </p:spPr>
        </p:cxnSp>
      </p:grpSp>
      <p:grpSp>
        <p:nvGrpSpPr>
          <p:cNvPr id="18" name="组合 17"/>
          <p:cNvGrpSpPr/>
          <p:nvPr/>
        </p:nvGrpSpPr>
        <p:grpSpPr>
          <a:xfrm>
            <a:off x="4489312" y="2441444"/>
            <a:ext cx="3389880" cy="688322"/>
            <a:chOff x="4480122" y="2712716"/>
            <a:chExt cx="3766533" cy="764802"/>
          </a:xfrm>
        </p:grpSpPr>
        <p:sp>
          <p:nvSpPr>
            <p:cNvPr id="19" name="椭圆 18"/>
            <p:cNvSpPr/>
            <p:nvPr/>
          </p:nvSpPr>
          <p:spPr>
            <a:xfrm>
              <a:off x="4480122" y="2973353"/>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2160" b="1" kern="0" dirty="0">
                <a:solidFill>
                  <a:sysClr val="window" lastClr="FFFFFF"/>
                </a:solidFill>
                <a:latin typeface="Calibri" panose="020F0502020204030204"/>
              </a:endParaRPr>
            </a:p>
          </p:txBody>
        </p:sp>
        <p:sp>
          <p:nvSpPr>
            <p:cNvPr id="20" name="椭圆形标注 19"/>
            <p:cNvSpPr/>
            <p:nvPr/>
          </p:nvSpPr>
          <p:spPr>
            <a:xfrm rot="6221014" flipH="1">
              <a:off x="7428447" y="2716564"/>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620" kern="0">
                <a:solidFill>
                  <a:sysClr val="window" lastClr="FFFFFF"/>
                </a:solidFill>
                <a:latin typeface="Calibri" panose="020F0502020204030204"/>
              </a:endParaRPr>
            </a:p>
          </p:txBody>
        </p:sp>
        <p:sp>
          <p:nvSpPr>
            <p:cNvPr id="21" name="TextBox 9"/>
            <p:cNvSpPr txBox="1"/>
            <p:nvPr/>
          </p:nvSpPr>
          <p:spPr>
            <a:xfrm flipH="1">
              <a:off x="7402294" y="2892828"/>
              <a:ext cx="844361" cy="496574"/>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822960">
                <a:defRPr/>
              </a:pPr>
              <a:r>
                <a:rPr lang="en-US" altLang="zh-CN" sz="2880" dirty="0">
                  <a:solidFill>
                    <a:schemeClr val="bg1"/>
                  </a:solidFill>
                  <a:latin typeface="Arial Rounded MT Bold" panose="020F0704030504030204" pitchFamily="34" charset="0"/>
                  <a:cs typeface="Times New Roman" panose="02020603050405020304" pitchFamily="18" charset="0"/>
                </a:rPr>
                <a:t>03</a:t>
              </a:r>
              <a:endParaRPr lang="zh-CN" altLang="en-US" sz="2880" dirty="0">
                <a:solidFill>
                  <a:schemeClr val="bg1"/>
                </a:solidFill>
                <a:latin typeface="Arial Rounded MT Bold" panose="020F0704030504030204" pitchFamily="34" charset="0"/>
                <a:cs typeface="Times New Roman" panose="02020603050405020304" pitchFamily="18" charset="0"/>
              </a:endParaRPr>
            </a:p>
          </p:txBody>
        </p:sp>
        <p:cxnSp>
          <p:nvCxnSpPr>
            <p:cNvPr id="22" name="直接连接符 21"/>
            <p:cNvCxnSpPr>
              <a:stCxn id="19" idx="6"/>
            </p:cNvCxnSpPr>
            <p:nvPr/>
          </p:nvCxnSpPr>
          <p:spPr>
            <a:xfrm>
              <a:off x="4650291" y="3060965"/>
              <a:ext cx="2682718" cy="0"/>
            </a:xfrm>
            <a:prstGeom prst="line">
              <a:avLst/>
            </a:prstGeom>
            <a:noFill/>
            <a:ln w="12700" cmpd="sng">
              <a:solidFill>
                <a:schemeClr val="bg1"/>
              </a:solidFill>
              <a:round/>
            </a:ln>
            <a:effectLst>
              <a:glow rad="88900">
                <a:schemeClr val="accent1">
                  <a:alpha val="30000"/>
                </a:schemeClr>
              </a:glow>
            </a:effectLst>
          </p:spPr>
        </p:cxnSp>
      </p:grpSp>
      <p:grpSp>
        <p:nvGrpSpPr>
          <p:cNvPr id="23" name="组合 22"/>
          <p:cNvGrpSpPr/>
          <p:nvPr/>
        </p:nvGrpSpPr>
        <p:grpSpPr>
          <a:xfrm>
            <a:off x="4489312" y="3945515"/>
            <a:ext cx="3389880" cy="688322"/>
            <a:chOff x="4480122" y="4383906"/>
            <a:chExt cx="3766533" cy="764802"/>
          </a:xfrm>
        </p:grpSpPr>
        <p:sp>
          <p:nvSpPr>
            <p:cNvPr id="24" name="椭圆形标注 23"/>
            <p:cNvSpPr/>
            <p:nvPr/>
          </p:nvSpPr>
          <p:spPr>
            <a:xfrm rot="6221014" flipH="1">
              <a:off x="7428447" y="4387754"/>
              <a:ext cx="764802" cy="757106"/>
            </a:xfrm>
            <a:prstGeom prst="wedgeEllipseCallout">
              <a:avLst>
                <a:gd name="adj1" fmla="val -11257"/>
                <a:gd name="adj2" fmla="val 65210"/>
              </a:avLst>
            </a:prstGeom>
            <a:noFill/>
            <a:ln w="12700" cmpd="sng">
              <a:solidFill>
                <a:schemeClr val="bg1"/>
              </a:solidFill>
              <a:round/>
            </a:ln>
            <a:effectLst>
              <a:glow rad="88900">
                <a:schemeClr val="accent1">
                  <a:alpha val="30000"/>
                </a:schemeClr>
              </a:glow>
            </a:effectLst>
          </p:spPr>
          <p:txBody>
            <a:bodyPr rtlCol="0" anchor="ctr"/>
            <a:lstStyle/>
            <a:p>
              <a:pPr algn="ctr" defTabSz="822960">
                <a:defRPr/>
              </a:pPr>
              <a:endParaRPr lang="en-US" sz="1620" kern="0">
                <a:solidFill>
                  <a:sysClr val="window" lastClr="FFFFFF"/>
                </a:solidFill>
                <a:latin typeface="Calibri" panose="020F0502020204030204"/>
              </a:endParaRPr>
            </a:p>
          </p:txBody>
        </p:sp>
        <p:grpSp>
          <p:nvGrpSpPr>
            <p:cNvPr id="25" name="组合 24"/>
            <p:cNvGrpSpPr/>
            <p:nvPr/>
          </p:nvGrpSpPr>
          <p:grpSpPr>
            <a:xfrm>
              <a:off x="4480122" y="4564018"/>
              <a:ext cx="3766533" cy="496574"/>
              <a:chOff x="4480122" y="4564018"/>
              <a:chExt cx="3766533" cy="496574"/>
            </a:xfrm>
          </p:grpSpPr>
          <p:sp>
            <p:nvSpPr>
              <p:cNvPr id="26" name="椭圆 25"/>
              <p:cNvSpPr/>
              <p:nvPr/>
            </p:nvSpPr>
            <p:spPr>
              <a:xfrm>
                <a:off x="4480122" y="4644543"/>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noAutofit/>
              </a:bodyPr>
              <a:lstStyle/>
              <a:p>
                <a:pPr algn="ctr" defTabSz="822960">
                  <a:defRPr/>
                </a:pPr>
                <a:endParaRPr lang="en-US" sz="2160" b="1" kern="0" dirty="0">
                  <a:solidFill>
                    <a:sysClr val="window" lastClr="FFFFFF"/>
                  </a:solidFill>
                  <a:latin typeface="Calibri" panose="020F0502020204030204"/>
                </a:endParaRPr>
              </a:p>
            </p:txBody>
          </p:sp>
          <p:cxnSp>
            <p:nvCxnSpPr>
              <p:cNvPr id="27" name="直接连接符 26"/>
              <p:cNvCxnSpPr>
                <a:stCxn id="26" idx="6"/>
              </p:cNvCxnSpPr>
              <p:nvPr/>
            </p:nvCxnSpPr>
            <p:spPr>
              <a:xfrm>
                <a:off x="4650291" y="4732155"/>
                <a:ext cx="2682718" cy="0"/>
              </a:xfrm>
              <a:prstGeom prst="line">
                <a:avLst/>
              </a:prstGeom>
              <a:noFill/>
              <a:ln w="12700" cmpd="sng">
                <a:solidFill>
                  <a:schemeClr val="bg1"/>
                </a:solidFill>
                <a:round/>
              </a:ln>
              <a:effectLst>
                <a:glow rad="88900">
                  <a:schemeClr val="accent1">
                    <a:alpha val="30000"/>
                  </a:schemeClr>
                </a:glow>
              </a:effectLst>
            </p:spPr>
          </p:cxnSp>
          <p:sp>
            <p:nvSpPr>
              <p:cNvPr id="28" name="TextBox 20"/>
              <p:cNvSpPr txBox="1"/>
              <p:nvPr/>
            </p:nvSpPr>
            <p:spPr>
              <a:xfrm flipH="1">
                <a:off x="7402294" y="4564018"/>
                <a:ext cx="844361" cy="496574"/>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822960">
                  <a:defRPr/>
                </a:pPr>
                <a:r>
                  <a:rPr lang="en-US" altLang="zh-CN" sz="2880" dirty="0">
                    <a:solidFill>
                      <a:schemeClr val="bg1"/>
                    </a:solidFill>
                    <a:latin typeface="Arial Rounded MT Bold" panose="020F0704030504030204" pitchFamily="34" charset="0"/>
                    <a:cs typeface="Times New Roman" panose="02020603050405020304" pitchFamily="18" charset="0"/>
                  </a:rPr>
                  <a:t>05</a:t>
                </a:r>
                <a:endParaRPr lang="zh-CN" altLang="en-US" sz="2880" dirty="0">
                  <a:solidFill>
                    <a:schemeClr val="bg1"/>
                  </a:solidFill>
                  <a:latin typeface="Arial Rounded MT Bold" panose="020F0704030504030204" pitchFamily="34" charset="0"/>
                  <a:cs typeface="Times New Roman" panose="02020603050405020304" pitchFamily="18" charset="0"/>
                </a:endParaRPr>
              </a:p>
            </p:txBody>
          </p:sp>
        </p:grpSp>
      </p:grpSp>
      <p:sp>
        <p:nvSpPr>
          <p:cNvPr id="29" name="TextBox 21"/>
          <p:cNvSpPr txBox="1"/>
          <p:nvPr/>
        </p:nvSpPr>
        <p:spPr>
          <a:xfrm>
            <a:off x="2044520" y="974085"/>
            <a:ext cx="2297196" cy="590931"/>
          </a:xfrm>
          <a:prstGeom prst="rect">
            <a:avLst/>
          </a:prstGeom>
          <a:noFill/>
        </p:spPr>
        <p:txBody>
          <a:bodyPr wrap="square" rtlCol="0">
            <a:spAutoFit/>
          </a:bodyPr>
          <a:lstStyle/>
          <a:p>
            <a:pPr algn="just">
              <a:defRPr/>
            </a:pPr>
            <a:r>
              <a:rPr lang="zh-CN" altLang="en-US" sz="108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80" dirty="0">
              <a:solidFill>
                <a:schemeClr val="bg1"/>
              </a:solidFill>
              <a:latin typeface="方正兰亭纤黑简体" pitchFamily="65" charset="-122"/>
              <a:ea typeface="方正兰亭纤黑简体" pitchFamily="65" charset="-122"/>
            </a:endParaRPr>
          </a:p>
        </p:txBody>
      </p:sp>
      <p:sp>
        <p:nvSpPr>
          <p:cNvPr id="30" name="TextBox 22"/>
          <p:cNvSpPr txBox="1"/>
          <p:nvPr/>
        </p:nvSpPr>
        <p:spPr>
          <a:xfrm>
            <a:off x="4737478" y="1731619"/>
            <a:ext cx="2297196" cy="590931"/>
          </a:xfrm>
          <a:prstGeom prst="rect">
            <a:avLst/>
          </a:prstGeom>
          <a:noFill/>
        </p:spPr>
        <p:txBody>
          <a:bodyPr wrap="square" rtlCol="0">
            <a:spAutoFit/>
          </a:bodyPr>
          <a:lstStyle/>
          <a:p>
            <a:pPr algn="just">
              <a:defRPr/>
            </a:pPr>
            <a:r>
              <a:rPr lang="zh-CN" altLang="en-US" sz="108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80" dirty="0">
              <a:solidFill>
                <a:schemeClr val="bg1"/>
              </a:solidFill>
              <a:latin typeface="方正兰亭纤黑简体" pitchFamily="65" charset="-122"/>
              <a:ea typeface="方正兰亭纤黑简体" pitchFamily="65" charset="-122"/>
            </a:endParaRPr>
          </a:p>
        </p:txBody>
      </p:sp>
      <p:sp>
        <p:nvSpPr>
          <p:cNvPr id="31" name="TextBox 23"/>
          <p:cNvSpPr txBox="1"/>
          <p:nvPr/>
        </p:nvSpPr>
        <p:spPr>
          <a:xfrm>
            <a:off x="2044520" y="2517351"/>
            <a:ext cx="2297196" cy="590931"/>
          </a:xfrm>
          <a:prstGeom prst="rect">
            <a:avLst/>
          </a:prstGeom>
          <a:noFill/>
        </p:spPr>
        <p:txBody>
          <a:bodyPr wrap="square" rtlCol="0">
            <a:spAutoFit/>
          </a:bodyPr>
          <a:lstStyle/>
          <a:p>
            <a:pPr algn="just">
              <a:defRPr/>
            </a:pPr>
            <a:r>
              <a:rPr lang="zh-CN" altLang="en-US" sz="108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80" dirty="0">
              <a:solidFill>
                <a:schemeClr val="bg1"/>
              </a:solidFill>
              <a:latin typeface="方正兰亭纤黑简体" pitchFamily="65" charset="-122"/>
              <a:ea typeface="方正兰亭纤黑简体" pitchFamily="65" charset="-122"/>
            </a:endParaRPr>
          </a:p>
        </p:txBody>
      </p:sp>
      <p:sp>
        <p:nvSpPr>
          <p:cNvPr id="32" name="TextBox 24"/>
          <p:cNvSpPr txBox="1"/>
          <p:nvPr/>
        </p:nvSpPr>
        <p:spPr>
          <a:xfrm>
            <a:off x="4737478" y="3274886"/>
            <a:ext cx="2297196" cy="590931"/>
          </a:xfrm>
          <a:prstGeom prst="rect">
            <a:avLst/>
          </a:prstGeom>
          <a:noFill/>
        </p:spPr>
        <p:txBody>
          <a:bodyPr wrap="square" rtlCol="0">
            <a:spAutoFit/>
          </a:bodyPr>
          <a:lstStyle/>
          <a:p>
            <a:pPr algn="just">
              <a:defRPr/>
            </a:pPr>
            <a:r>
              <a:rPr lang="zh-CN" altLang="en-US" sz="108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80" dirty="0">
              <a:solidFill>
                <a:schemeClr val="bg1"/>
              </a:solidFill>
              <a:latin typeface="方正兰亭纤黑简体" pitchFamily="65" charset="-122"/>
              <a:ea typeface="方正兰亭纤黑简体" pitchFamily="65" charset="-122"/>
            </a:endParaRPr>
          </a:p>
        </p:txBody>
      </p:sp>
      <p:sp>
        <p:nvSpPr>
          <p:cNvPr id="33" name="TextBox 25"/>
          <p:cNvSpPr txBox="1"/>
          <p:nvPr/>
        </p:nvSpPr>
        <p:spPr>
          <a:xfrm>
            <a:off x="2063074" y="4021591"/>
            <a:ext cx="2297196" cy="590931"/>
          </a:xfrm>
          <a:prstGeom prst="rect">
            <a:avLst/>
          </a:prstGeom>
          <a:noFill/>
        </p:spPr>
        <p:txBody>
          <a:bodyPr wrap="square" rtlCol="0">
            <a:spAutoFit/>
          </a:bodyPr>
          <a:lstStyle/>
          <a:p>
            <a:pPr algn="just">
              <a:defRPr/>
            </a:pPr>
            <a:r>
              <a:rPr lang="zh-CN" altLang="en-US" sz="108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80" dirty="0">
              <a:solidFill>
                <a:schemeClr val="bg1"/>
              </a:solidFill>
              <a:latin typeface="方正兰亭纤黑简体" pitchFamily="65" charset="-122"/>
              <a:ea typeface="方正兰亭纤黑简体"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repeatCount="2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2"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par>
                                <p:cTn id="39" presetID="22" presetClass="entr" presetSubtype="2"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500"/>
                                        <p:tgtEl>
                                          <p:spTgt spid="8"/>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Chart 506"/>
          <p:cNvGraphicFramePr/>
          <p:nvPr/>
        </p:nvGraphicFramePr>
        <p:xfrm>
          <a:off x="698500" y="1360488"/>
          <a:ext cx="5159375" cy="3367087"/>
        </p:xfrm>
        <a:graphic>
          <a:graphicData uri="http://schemas.openxmlformats.org/presentationml/2006/ole">
            <mc:AlternateContent xmlns:mc="http://schemas.openxmlformats.org/markup-compatibility/2006">
              <mc:Choice xmlns:v="urn:schemas-microsoft-com:vml" Requires="v">
                <p:oleObj spid="_x0000_s32794" name="" r:id="rId1" imgW="5163185" imgH="3371215" progId="Excel.Chart.8">
                  <p:embed/>
                </p:oleObj>
              </mc:Choice>
              <mc:Fallback>
                <p:oleObj name="" r:id="rId1" imgW="5163185" imgH="3371215" progId="Excel.Chart.8">
                  <p:embed/>
                  <p:pic>
                    <p:nvPicPr>
                      <p:cNvPr id="0" name="Chart 50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360488"/>
                        <a:ext cx="5159375"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0" name="Shape 507"/>
          <p:cNvSpPr>
            <a:spLocks noChangeArrowheads="1"/>
          </p:cNvSpPr>
          <p:nvPr/>
        </p:nvSpPr>
        <p:spPr bwMode="auto">
          <a:xfrm>
            <a:off x="7702550" y="2657475"/>
            <a:ext cx="1014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08" name="Shape 508"/>
          <p:cNvSpPr/>
          <p:nvPr/>
        </p:nvSpPr>
        <p:spPr>
          <a:xfrm>
            <a:off x="6938963" y="2767013"/>
            <a:ext cx="339725" cy="161925"/>
          </a:xfrm>
          <a:prstGeom prst="rect">
            <a:avLst/>
          </a:prstGeom>
          <a:ln w="12700">
            <a:miter lim="400000"/>
          </a:ln>
        </p:spPr>
        <p:txBody>
          <a:bodyPr wrap="none" lIns="0" tIns="0" rIns="0" bIns="0" anchor="ctr">
            <a:spAutoFit/>
          </a:bodyPr>
          <a:lstStyle>
            <a:lvl1pPr algn="l">
              <a:lnSpc>
                <a:spcPct val="80000"/>
              </a:lnSpc>
              <a:defRPr sz="3500" cap="all" spc="0">
                <a:solidFill>
                  <a:srgbClr val="FFFFFF"/>
                </a:solidFill>
                <a:latin typeface="헤드라인A"/>
                <a:ea typeface="헤드라인A"/>
                <a:cs typeface="헤드라인A"/>
                <a:sym typeface="헤드라인A"/>
              </a:defRPr>
            </a:lvl1pPr>
          </a:lstStyle>
          <a:p>
            <a:pPr defTabSz="309245" fontAlgn="auto">
              <a:spcBef>
                <a:spcPts val="0"/>
              </a:spcBef>
              <a:spcAft>
                <a:spcPts val="0"/>
              </a:spcAft>
              <a:buFontTx/>
              <a:buNone/>
              <a:defRPr sz="1800" cap="none" spc="0">
                <a:solidFill>
                  <a:srgbClr val="000000"/>
                </a:solidFill>
              </a:defRPr>
            </a:pPr>
            <a:r>
              <a:rPr sz="1315" kern="0" cap="none">
                <a:solidFill>
                  <a:schemeClr val="bg1"/>
                </a:solidFill>
                <a:latin typeface="Impact" panose="020B0806030902050204" pitchFamily="34" charset="0"/>
              </a:rPr>
              <a:t>2010</a:t>
            </a:r>
            <a:endParaRPr sz="1315" kern="0" cap="none">
              <a:solidFill>
                <a:schemeClr val="bg1"/>
              </a:solidFill>
              <a:latin typeface="Impact" panose="020B0806030902050204" pitchFamily="34" charset="0"/>
            </a:endParaRPr>
          </a:p>
        </p:txBody>
      </p:sp>
      <p:grpSp>
        <p:nvGrpSpPr>
          <p:cNvPr id="32772" name="Group 512"/>
          <p:cNvGrpSpPr/>
          <p:nvPr/>
        </p:nvGrpSpPr>
        <p:grpSpPr bwMode="auto">
          <a:xfrm>
            <a:off x="7389813" y="1052513"/>
            <a:ext cx="136525" cy="3603625"/>
            <a:chOff x="0" y="0"/>
            <a:chExt cx="364475" cy="9610250"/>
          </a:xfrm>
        </p:grpSpPr>
        <p:sp>
          <p:nvSpPr>
            <p:cNvPr id="32773" name="Shape 509"/>
            <p:cNvSpPr>
              <a:spLocks noChangeArrowheads="1"/>
            </p:cNvSpPr>
            <p:nvPr/>
          </p:nvSpPr>
          <p:spPr bwMode="auto">
            <a:xfrm>
              <a:off x="0" y="0"/>
              <a:ext cx="364476" cy="9579005"/>
            </a:xfrm>
            <a:prstGeom prst="roundRect">
              <a:avLst>
                <a:gd name="adj" fmla="val 50000"/>
              </a:avLst>
            </a:pr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sp>
          <p:nvSpPr>
            <p:cNvPr id="32774" name="Shape 510"/>
            <p:cNvSpPr>
              <a:spLocks noChangeArrowheads="1"/>
            </p:cNvSpPr>
            <p:nvPr/>
          </p:nvSpPr>
          <p:spPr bwMode="auto">
            <a:xfrm>
              <a:off x="0" y="4640322"/>
              <a:ext cx="364476" cy="4969929"/>
            </a:xfrm>
            <a:prstGeom prst="roundRect">
              <a:avLst>
                <a:gd name="adj" fmla="val 50000"/>
              </a:avLst>
            </a:pr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lIns="0" tIns="0" rIns="0" bIns="0"/>
            <a:lstStyle/>
            <a:p>
              <a:pPr algn="ctr"/>
              <a:endParaRPr lang="zh-CN" altLang="zh-CN" sz="1200">
                <a:solidFill>
                  <a:schemeClr val="bg1"/>
                </a:solidFill>
              </a:endParaRPr>
            </a:p>
          </p:txBody>
        </p:sp>
        <p:sp>
          <p:nvSpPr>
            <p:cNvPr id="32775" name="Shape 511"/>
            <p:cNvSpPr>
              <a:spLocks noChangeArrowheads="1"/>
            </p:cNvSpPr>
            <p:nvPr/>
          </p:nvSpPr>
          <p:spPr bwMode="auto">
            <a:xfrm>
              <a:off x="90820" y="4759997"/>
              <a:ext cx="186011" cy="186011"/>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0000"/>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grpSp>
      <p:sp>
        <p:nvSpPr>
          <p:cNvPr id="32776" name="Shape 513"/>
          <p:cNvSpPr>
            <a:spLocks noChangeArrowheads="1"/>
          </p:cNvSpPr>
          <p:nvPr/>
        </p:nvSpPr>
        <p:spPr bwMode="auto">
          <a:xfrm>
            <a:off x="7427913" y="1103313"/>
            <a:ext cx="69850" cy="698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2777" name="Shape 514"/>
          <p:cNvSpPr>
            <a:spLocks noChangeArrowheads="1"/>
          </p:cNvSpPr>
          <p:nvPr/>
        </p:nvSpPr>
        <p:spPr bwMode="auto">
          <a:xfrm>
            <a:off x="7702550" y="1038225"/>
            <a:ext cx="10144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15" name="Shape 515"/>
          <p:cNvSpPr/>
          <p:nvPr/>
        </p:nvSpPr>
        <p:spPr>
          <a:xfrm>
            <a:off x="7702550" y="4460875"/>
            <a:ext cx="1014413" cy="288925"/>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t>
            </a:r>
            <a:endParaRPr sz="490" kern="0">
              <a:solidFill>
                <a:schemeClr val="bg1"/>
              </a:solidFill>
            </a:endParaRPr>
          </a:p>
        </p:txBody>
      </p:sp>
      <p:sp>
        <p:nvSpPr>
          <p:cNvPr id="32779" name="Shape 516"/>
          <p:cNvSpPr>
            <a:spLocks noChangeArrowheads="1"/>
          </p:cNvSpPr>
          <p:nvPr/>
        </p:nvSpPr>
        <p:spPr bwMode="auto">
          <a:xfrm>
            <a:off x="7427913" y="4524375"/>
            <a:ext cx="69850" cy="698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a:spLocks noChangeArrowheads="1"/>
          </p:cNvSpPr>
          <p:nvPr/>
        </p:nvSpPr>
        <p:spPr bwMode="auto">
          <a:xfrm>
            <a:off x="7938" y="1989138"/>
            <a:ext cx="9144000" cy="1384300"/>
          </a:xfrm>
          <a:custGeom>
            <a:avLst/>
            <a:gdLst>
              <a:gd name="T0" fmla="*/ 0 w 21600"/>
              <a:gd name="T1" fmla="*/ 12939 h 17288"/>
              <a:gd name="T2" fmla="*/ 3897 w 21600"/>
              <a:gd name="T3" fmla="*/ 9205 h 17288"/>
              <a:gd name="T4" fmla="*/ 7480 w 21600"/>
              <a:gd name="T5" fmla="*/ 14660 h 17288"/>
              <a:gd name="T6" fmla="*/ 11638 w 21600"/>
              <a:gd name="T7" fmla="*/ 2599 h 17288"/>
              <a:gd name="T8" fmla="*/ 13709 w 21600"/>
              <a:gd name="T9" fmla="*/ 17096 h 17288"/>
              <a:gd name="T10" fmla="*/ 17807 w 21600"/>
              <a:gd name="T11" fmla="*/ 3791 h 17288"/>
              <a:gd name="T12" fmla="*/ 19068 w 21600"/>
              <a:gd name="T13" fmla="*/ 9678 h 17288"/>
              <a:gd name="T14" fmla="*/ 20458 w 21600"/>
              <a:gd name="T15" fmla="*/ 9113 h 17288"/>
              <a:gd name="T16" fmla="*/ 21600 w 21600"/>
              <a:gd name="T17" fmla="*/ 0 h 17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17288">
                <a:moveTo>
                  <a:pt x="0" y="12939"/>
                </a:moveTo>
                <a:cubicBezTo>
                  <a:pt x="1089" y="8216"/>
                  <a:pt x="2563" y="6804"/>
                  <a:pt x="3897" y="9205"/>
                </a:cubicBezTo>
                <a:cubicBezTo>
                  <a:pt x="5112" y="11392"/>
                  <a:pt x="6229" y="16656"/>
                  <a:pt x="7480" y="14660"/>
                </a:cubicBezTo>
                <a:cubicBezTo>
                  <a:pt x="9037" y="12176"/>
                  <a:pt x="9897" y="-2172"/>
                  <a:pt x="11638" y="2599"/>
                </a:cubicBezTo>
                <a:cubicBezTo>
                  <a:pt x="12705" y="5524"/>
                  <a:pt x="12457" y="15457"/>
                  <a:pt x="13709" y="17096"/>
                </a:cubicBezTo>
                <a:cubicBezTo>
                  <a:pt x="15491" y="19428"/>
                  <a:pt x="15897" y="-344"/>
                  <a:pt x="17807" y="3791"/>
                </a:cubicBezTo>
                <a:cubicBezTo>
                  <a:pt x="18339" y="4944"/>
                  <a:pt x="18559" y="8299"/>
                  <a:pt x="19068" y="9678"/>
                </a:cubicBezTo>
                <a:cubicBezTo>
                  <a:pt x="19513" y="10887"/>
                  <a:pt x="20030" y="10385"/>
                  <a:pt x="20458" y="9113"/>
                </a:cubicBezTo>
                <a:cubicBezTo>
                  <a:pt x="21077" y="7278"/>
                  <a:pt x="21518" y="4004"/>
                  <a:pt x="21600" y="0"/>
                </a:cubicBezTo>
              </a:path>
            </a:pathLst>
          </a:custGeom>
          <a:noFill/>
          <a:ln w="3175">
            <a:solidFill>
              <a:srgbClr val="FFFFFF">
                <a:alpha val="4588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0723" name="Shape 462"/>
          <p:cNvSpPr>
            <a:spLocks noChangeArrowheads="1"/>
          </p:cNvSpPr>
          <p:nvPr/>
        </p:nvSpPr>
        <p:spPr bwMode="auto">
          <a:xfrm>
            <a:off x="563563" y="2354263"/>
            <a:ext cx="655637" cy="6556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26" name="Shape 463"/>
          <p:cNvSpPr>
            <a:spLocks noChangeArrowheads="1"/>
          </p:cNvSpPr>
          <p:nvPr/>
        </p:nvSpPr>
        <p:spPr bwMode="auto">
          <a:xfrm>
            <a:off x="1716088" y="2470150"/>
            <a:ext cx="849312" cy="847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29" name="Shape 464"/>
          <p:cNvSpPr>
            <a:spLocks noChangeArrowheads="1"/>
          </p:cNvSpPr>
          <p:nvPr/>
        </p:nvSpPr>
        <p:spPr bwMode="auto">
          <a:xfrm>
            <a:off x="2990850" y="2189163"/>
            <a:ext cx="1262063" cy="126047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32" name="Shape 465"/>
          <p:cNvSpPr>
            <a:spLocks noChangeArrowheads="1"/>
          </p:cNvSpPr>
          <p:nvPr/>
        </p:nvSpPr>
        <p:spPr bwMode="auto">
          <a:xfrm>
            <a:off x="4327525" y="1677988"/>
            <a:ext cx="849313" cy="849312"/>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35" name="Shape 466"/>
          <p:cNvSpPr>
            <a:spLocks noChangeArrowheads="1"/>
          </p:cNvSpPr>
          <p:nvPr/>
        </p:nvSpPr>
        <p:spPr bwMode="auto">
          <a:xfrm>
            <a:off x="5070475" y="2560638"/>
            <a:ext cx="1487488" cy="14859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38" name="Shape 467"/>
          <p:cNvSpPr>
            <a:spLocks noChangeArrowheads="1"/>
          </p:cNvSpPr>
          <p:nvPr/>
        </p:nvSpPr>
        <p:spPr bwMode="auto">
          <a:xfrm>
            <a:off x="6731000" y="1785938"/>
            <a:ext cx="1006475" cy="100488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0741" name="Shape 468"/>
          <p:cNvSpPr>
            <a:spLocks noChangeArrowheads="1"/>
          </p:cNvSpPr>
          <p:nvPr/>
        </p:nvSpPr>
        <p:spPr bwMode="auto">
          <a:xfrm>
            <a:off x="8154988" y="2411413"/>
            <a:ext cx="655637" cy="6556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9019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31" name="Shape 453"/>
          <p:cNvSpPr>
            <a:spLocks noChangeArrowheads="1"/>
          </p:cNvSpPr>
          <p:nvPr/>
        </p:nvSpPr>
        <p:spPr bwMode="auto">
          <a:xfrm>
            <a:off x="442913" y="1830388"/>
            <a:ext cx="8731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453"/>
          <p:cNvSpPr>
            <a:spLocks noChangeArrowheads="1"/>
          </p:cNvSpPr>
          <p:nvPr/>
        </p:nvSpPr>
        <p:spPr bwMode="auto">
          <a:xfrm>
            <a:off x="1690688" y="3429000"/>
            <a:ext cx="8731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453"/>
          <p:cNvSpPr>
            <a:spLocks noChangeArrowheads="1"/>
          </p:cNvSpPr>
          <p:nvPr/>
        </p:nvSpPr>
        <p:spPr bwMode="auto">
          <a:xfrm>
            <a:off x="3224213" y="3575050"/>
            <a:ext cx="871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4" name="Shape 453"/>
          <p:cNvSpPr>
            <a:spLocks noChangeArrowheads="1"/>
          </p:cNvSpPr>
          <p:nvPr/>
        </p:nvSpPr>
        <p:spPr bwMode="auto">
          <a:xfrm>
            <a:off x="4313238" y="1200150"/>
            <a:ext cx="8731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5" name="Shape 453"/>
          <p:cNvSpPr>
            <a:spLocks noChangeArrowheads="1"/>
          </p:cNvSpPr>
          <p:nvPr/>
        </p:nvSpPr>
        <p:spPr bwMode="auto">
          <a:xfrm>
            <a:off x="5440363" y="2014538"/>
            <a:ext cx="8731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6" name="Shape 453"/>
          <p:cNvSpPr>
            <a:spLocks noChangeArrowheads="1"/>
          </p:cNvSpPr>
          <p:nvPr/>
        </p:nvSpPr>
        <p:spPr bwMode="auto">
          <a:xfrm>
            <a:off x="6799263" y="2954338"/>
            <a:ext cx="8731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7" name="Shape 453"/>
          <p:cNvSpPr>
            <a:spLocks noChangeArrowheads="1"/>
          </p:cNvSpPr>
          <p:nvPr/>
        </p:nvSpPr>
        <p:spPr bwMode="auto">
          <a:xfrm>
            <a:off x="8031163" y="1920875"/>
            <a:ext cx="873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wipe(left)">
                                      <p:cBhvr>
                                        <p:cTn id="7" dur="2750"/>
                                        <p:tgtEl>
                                          <p:spTgt spid="461"/>
                                        </p:tgtEl>
                                      </p:cBhvr>
                                    </p:animEffect>
                                  </p:childTnLst>
                                </p:cTn>
                              </p:par>
                              <p:par>
                                <p:cTn id="8" presetID="12" presetClass="entr" presetSubtype="4" fill="hold" grpId="0" nodeType="withEffect">
                                  <p:stCondLst>
                                    <p:cond delay="140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750"/>
                                        <p:tgtEl>
                                          <p:spTgt spid="31"/>
                                        </p:tgtEl>
                                        <p:attrNameLst>
                                          <p:attrName>ppt_y</p:attrName>
                                        </p:attrNameLst>
                                      </p:cBhvr>
                                      <p:tavLst>
                                        <p:tav tm="0">
                                          <p:val>
                                            <p:strVal val="#ppt_y+#ppt_h*1.125000"/>
                                          </p:val>
                                        </p:tav>
                                        <p:tav tm="100000">
                                          <p:val>
                                            <p:strVal val="#ppt_y"/>
                                          </p:val>
                                        </p:tav>
                                      </p:tavLst>
                                    </p:anim>
                                    <p:animEffect transition="in" filter="wipe(up)">
                                      <p:cBhvr>
                                        <p:cTn id="11" dur="750"/>
                                        <p:tgtEl>
                                          <p:spTgt spid="31"/>
                                        </p:tgtEl>
                                      </p:cBhvr>
                                    </p:animEffect>
                                  </p:childTnLst>
                                </p:cTn>
                              </p:par>
                              <p:par>
                                <p:cTn id="12" presetID="12" presetClass="entr" presetSubtype="4" fill="hold" grpId="0" nodeType="withEffect">
                                  <p:stCondLst>
                                    <p:cond delay="180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750"/>
                                        <p:tgtEl>
                                          <p:spTgt spid="32"/>
                                        </p:tgtEl>
                                        <p:attrNameLst>
                                          <p:attrName>ppt_y</p:attrName>
                                        </p:attrNameLst>
                                      </p:cBhvr>
                                      <p:tavLst>
                                        <p:tav tm="0">
                                          <p:val>
                                            <p:strVal val="#ppt_y+#ppt_h*1.125000"/>
                                          </p:val>
                                        </p:tav>
                                        <p:tav tm="100000">
                                          <p:val>
                                            <p:strVal val="#ppt_y"/>
                                          </p:val>
                                        </p:tav>
                                      </p:tavLst>
                                    </p:anim>
                                    <p:animEffect transition="in" filter="wipe(up)">
                                      <p:cBhvr>
                                        <p:cTn id="15" dur="750"/>
                                        <p:tgtEl>
                                          <p:spTgt spid="32"/>
                                        </p:tgtEl>
                                      </p:cBhvr>
                                    </p:animEffect>
                                  </p:childTnLst>
                                </p:cTn>
                              </p:par>
                              <p:par>
                                <p:cTn id="16" presetID="12" presetClass="entr" presetSubtype="4" fill="hold" grpId="0" nodeType="withEffect">
                                  <p:stCondLst>
                                    <p:cond delay="200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750"/>
                                        <p:tgtEl>
                                          <p:spTgt spid="33"/>
                                        </p:tgtEl>
                                        <p:attrNameLst>
                                          <p:attrName>ppt_y</p:attrName>
                                        </p:attrNameLst>
                                      </p:cBhvr>
                                      <p:tavLst>
                                        <p:tav tm="0">
                                          <p:val>
                                            <p:strVal val="#ppt_y+#ppt_h*1.125000"/>
                                          </p:val>
                                        </p:tav>
                                        <p:tav tm="100000">
                                          <p:val>
                                            <p:strVal val="#ppt_y"/>
                                          </p:val>
                                        </p:tav>
                                      </p:tavLst>
                                    </p:anim>
                                    <p:animEffect transition="in" filter="wipe(up)">
                                      <p:cBhvr>
                                        <p:cTn id="19" dur="750"/>
                                        <p:tgtEl>
                                          <p:spTgt spid="33"/>
                                        </p:tgtEl>
                                      </p:cBhvr>
                                    </p:animEffect>
                                  </p:childTnLst>
                                </p:cTn>
                              </p:par>
                              <p:par>
                                <p:cTn id="20" presetID="12" presetClass="entr" presetSubtype="4" fill="hold" grpId="0" nodeType="withEffect">
                                  <p:stCondLst>
                                    <p:cond delay="220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750"/>
                                        <p:tgtEl>
                                          <p:spTgt spid="34"/>
                                        </p:tgtEl>
                                        <p:attrNameLst>
                                          <p:attrName>ppt_y</p:attrName>
                                        </p:attrNameLst>
                                      </p:cBhvr>
                                      <p:tavLst>
                                        <p:tav tm="0">
                                          <p:val>
                                            <p:strVal val="#ppt_y+#ppt_h*1.125000"/>
                                          </p:val>
                                        </p:tav>
                                        <p:tav tm="100000">
                                          <p:val>
                                            <p:strVal val="#ppt_y"/>
                                          </p:val>
                                        </p:tav>
                                      </p:tavLst>
                                    </p:anim>
                                    <p:animEffect transition="in" filter="wipe(up)">
                                      <p:cBhvr>
                                        <p:cTn id="23" dur="750"/>
                                        <p:tgtEl>
                                          <p:spTgt spid="34"/>
                                        </p:tgtEl>
                                      </p:cBhvr>
                                    </p:animEffect>
                                  </p:childTnLst>
                                </p:cTn>
                              </p:par>
                              <p:par>
                                <p:cTn id="24" presetID="12" presetClass="entr" presetSubtype="4" fill="hold" grpId="0" nodeType="withEffect">
                                  <p:stCondLst>
                                    <p:cond delay="250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750"/>
                                        <p:tgtEl>
                                          <p:spTgt spid="35"/>
                                        </p:tgtEl>
                                        <p:attrNameLst>
                                          <p:attrName>ppt_y</p:attrName>
                                        </p:attrNameLst>
                                      </p:cBhvr>
                                      <p:tavLst>
                                        <p:tav tm="0">
                                          <p:val>
                                            <p:strVal val="#ppt_y+#ppt_h*1.125000"/>
                                          </p:val>
                                        </p:tav>
                                        <p:tav tm="100000">
                                          <p:val>
                                            <p:strVal val="#ppt_y"/>
                                          </p:val>
                                        </p:tav>
                                      </p:tavLst>
                                    </p:anim>
                                    <p:animEffect transition="in" filter="wipe(up)">
                                      <p:cBhvr>
                                        <p:cTn id="27" dur="750"/>
                                        <p:tgtEl>
                                          <p:spTgt spid="35"/>
                                        </p:tgtEl>
                                      </p:cBhvr>
                                    </p:animEffect>
                                  </p:childTnLst>
                                </p:cTn>
                              </p:par>
                              <p:par>
                                <p:cTn id="28" presetID="12" presetClass="entr" presetSubtype="4" fill="hold" grpId="0" nodeType="withEffect">
                                  <p:stCondLst>
                                    <p:cond delay="280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750"/>
                                        <p:tgtEl>
                                          <p:spTgt spid="36"/>
                                        </p:tgtEl>
                                        <p:attrNameLst>
                                          <p:attrName>ppt_y</p:attrName>
                                        </p:attrNameLst>
                                      </p:cBhvr>
                                      <p:tavLst>
                                        <p:tav tm="0">
                                          <p:val>
                                            <p:strVal val="#ppt_y+#ppt_h*1.125000"/>
                                          </p:val>
                                        </p:tav>
                                        <p:tav tm="100000">
                                          <p:val>
                                            <p:strVal val="#ppt_y"/>
                                          </p:val>
                                        </p:tav>
                                      </p:tavLst>
                                    </p:anim>
                                    <p:animEffect transition="in" filter="wipe(up)">
                                      <p:cBhvr>
                                        <p:cTn id="31" dur="750"/>
                                        <p:tgtEl>
                                          <p:spTgt spid="36"/>
                                        </p:tgtEl>
                                      </p:cBhvr>
                                    </p:animEffect>
                                  </p:childTnLst>
                                </p:cTn>
                              </p:par>
                              <p:par>
                                <p:cTn id="32" presetID="12" presetClass="entr" presetSubtype="4" fill="hold" grpId="0" nodeType="withEffect">
                                  <p:stCondLst>
                                    <p:cond delay="310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750"/>
                                        <p:tgtEl>
                                          <p:spTgt spid="37"/>
                                        </p:tgtEl>
                                        <p:attrNameLst>
                                          <p:attrName>ppt_y</p:attrName>
                                        </p:attrNameLst>
                                      </p:cBhvr>
                                      <p:tavLst>
                                        <p:tav tm="0">
                                          <p:val>
                                            <p:strVal val="#ppt_y+#ppt_h*1.125000"/>
                                          </p:val>
                                        </p:tav>
                                        <p:tav tm="100000">
                                          <p:val>
                                            <p:strVal val="#ppt_y"/>
                                          </p:val>
                                        </p:tav>
                                      </p:tavLst>
                                    </p:anim>
                                    <p:animEffect transition="in" filter="wipe(up)">
                                      <p:cBhvr>
                                        <p:cTn id="35"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ChangeArrowheads="1"/>
          </p:cNvSpPr>
          <p:nvPr/>
        </p:nvSpPr>
        <p:spPr bwMode="auto">
          <a:xfrm>
            <a:off x="-138113" y="3500438"/>
            <a:ext cx="9467851" cy="1135062"/>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92" name="Shape 492"/>
          <p:cNvSpPr>
            <a:spLocks noChangeArrowheads="1"/>
          </p:cNvSpPr>
          <p:nvPr/>
        </p:nvSpPr>
        <p:spPr bwMode="auto">
          <a:xfrm>
            <a:off x="644525" y="3581400"/>
            <a:ext cx="8104188" cy="97313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91" name="Shape 491"/>
          <p:cNvSpPr>
            <a:spLocks noChangeArrowheads="1"/>
          </p:cNvSpPr>
          <p:nvPr/>
        </p:nvSpPr>
        <p:spPr bwMode="auto">
          <a:xfrm>
            <a:off x="1362075" y="3668713"/>
            <a:ext cx="6669088" cy="800100"/>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494" name="Shape 494"/>
          <p:cNvSpPr>
            <a:spLocks noChangeShapeType="1"/>
          </p:cNvSpPr>
          <p:nvPr/>
        </p:nvSpPr>
        <p:spPr bwMode="auto">
          <a:xfrm flipV="1">
            <a:off x="2535238" y="1684338"/>
            <a:ext cx="0" cy="2428875"/>
          </a:xfrm>
          <a:prstGeom prst="line">
            <a:avLst/>
          </a:prstGeom>
          <a:noFill/>
          <a:ln w="12700">
            <a:solidFill>
              <a:srgbClr val="FFFFFF"/>
            </a:solidFill>
            <a:miter lim="400000"/>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495" name="Shape 495"/>
          <p:cNvSpPr>
            <a:spLocks noChangeArrowheads="1"/>
          </p:cNvSpPr>
          <p:nvPr/>
        </p:nvSpPr>
        <p:spPr bwMode="auto">
          <a:xfrm>
            <a:off x="987425" y="1400175"/>
            <a:ext cx="7216775" cy="86518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1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96" name="Shape 496"/>
          <p:cNvSpPr>
            <a:spLocks noChangeArrowheads="1"/>
          </p:cNvSpPr>
          <p:nvPr/>
        </p:nvSpPr>
        <p:spPr bwMode="auto">
          <a:xfrm>
            <a:off x="2660650" y="1768475"/>
            <a:ext cx="1014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97" name="Shape 497"/>
          <p:cNvSpPr>
            <a:spLocks noChangeShapeType="1"/>
          </p:cNvSpPr>
          <p:nvPr/>
        </p:nvSpPr>
        <p:spPr bwMode="auto">
          <a:xfrm flipV="1">
            <a:off x="4297363" y="2117725"/>
            <a:ext cx="0" cy="1995488"/>
          </a:xfrm>
          <a:prstGeom prst="line">
            <a:avLst/>
          </a:prstGeom>
          <a:noFill/>
          <a:ln w="12700">
            <a:solidFill>
              <a:srgbClr val="FFFFFF"/>
            </a:solidFill>
            <a:miter lim="400000"/>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498" name="Shape 498"/>
          <p:cNvSpPr/>
          <p:nvPr/>
        </p:nvSpPr>
        <p:spPr>
          <a:xfrm>
            <a:off x="4421188" y="2301875"/>
            <a:ext cx="1016000" cy="482600"/>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499" name="Shape 499"/>
          <p:cNvSpPr>
            <a:spLocks noChangeShapeType="1"/>
          </p:cNvSpPr>
          <p:nvPr/>
        </p:nvSpPr>
        <p:spPr bwMode="auto">
          <a:xfrm flipV="1">
            <a:off x="6354763" y="2527300"/>
            <a:ext cx="0" cy="1585913"/>
          </a:xfrm>
          <a:prstGeom prst="line">
            <a:avLst/>
          </a:prstGeom>
          <a:noFill/>
          <a:ln w="12700">
            <a:solidFill>
              <a:srgbClr val="FFFFFF"/>
            </a:solidFill>
            <a:miter lim="400000"/>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500" name="Shape 500"/>
          <p:cNvSpPr/>
          <p:nvPr/>
        </p:nvSpPr>
        <p:spPr>
          <a:xfrm>
            <a:off x="6480175" y="2925763"/>
            <a:ext cx="1016000" cy="482600"/>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501" name="Shape 501"/>
          <p:cNvSpPr>
            <a:spLocks noChangeArrowheads="1"/>
          </p:cNvSpPr>
          <p:nvPr/>
        </p:nvSpPr>
        <p:spPr bwMode="auto">
          <a:xfrm>
            <a:off x="1768475" y="2063750"/>
            <a:ext cx="5654675" cy="677863"/>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3490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02" name="Shape 502"/>
          <p:cNvSpPr>
            <a:spLocks noChangeArrowheads="1"/>
          </p:cNvSpPr>
          <p:nvPr/>
        </p:nvSpPr>
        <p:spPr bwMode="auto">
          <a:xfrm>
            <a:off x="2343150" y="4179888"/>
            <a:ext cx="34448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zh-CN" sz="1400">
                <a:solidFill>
                  <a:schemeClr val="bg1"/>
                </a:solidFill>
                <a:latin typeface="Impact" panose="020B0806030902050204" pitchFamily="34" charset="0"/>
                <a:ea typeface="헤드라인A"/>
                <a:cs typeface="헤드라인A"/>
                <a:sym typeface="헤드라인A"/>
              </a:rPr>
              <a:t>2014</a:t>
            </a:r>
            <a:endParaRPr lang="zh-CN" altLang="zh-CN" sz="1400">
              <a:solidFill>
                <a:schemeClr val="bg1"/>
              </a:solidFill>
              <a:latin typeface="Impact" panose="020B0806030902050204" pitchFamily="34" charset="0"/>
              <a:ea typeface="헤드라인A"/>
              <a:cs typeface="헤드라인A"/>
              <a:sym typeface="헤드라인A"/>
            </a:endParaRPr>
          </a:p>
        </p:txBody>
      </p:sp>
      <p:sp>
        <p:nvSpPr>
          <p:cNvPr id="503" name="Shape 503"/>
          <p:cNvSpPr>
            <a:spLocks noChangeArrowheads="1"/>
          </p:cNvSpPr>
          <p:nvPr/>
        </p:nvSpPr>
        <p:spPr bwMode="auto">
          <a:xfrm>
            <a:off x="4103688" y="4179888"/>
            <a:ext cx="3524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zh-CN" sz="1400">
                <a:solidFill>
                  <a:schemeClr val="bg1"/>
                </a:solidFill>
                <a:latin typeface="Impact" panose="020B0806030902050204" pitchFamily="34" charset="0"/>
                <a:ea typeface="헤드라인A"/>
                <a:cs typeface="헤드라인A"/>
                <a:sym typeface="헤드라인A"/>
              </a:rPr>
              <a:t>2015</a:t>
            </a:r>
            <a:endParaRPr lang="zh-CN" altLang="zh-CN" sz="1400">
              <a:solidFill>
                <a:schemeClr val="bg1"/>
              </a:solidFill>
              <a:latin typeface="Impact" panose="020B0806030902050204" pitchFamily="34" charset="0"/>
              <a:ea typeface="헤드라인A"/>
              <a:cs typeface="헤드라인A"/>
              <a:sym typeface="헤드라인A"/>
            </a:endParaRPr>
          </a:p>
        </p:txBody>
      </p:sp>
      <p:sp>
        <p:nvSpPr>
          <p:cNvPr id="504" name="Shape 504"/>
          <p:cNvSpPr>
            <a:spLocks noChangeArrowheads="1"/>
          </p:cNvSpPr>
          <p:nvPr/>
        </p:nvSpPr>
        <p:spPr bwMode="auto">
          <a:xfrm>
            <a:off x="6162675" y="4179888"/>
            <a:ext cx="3524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zh-CN" altLang="zh-CN" sz="1400">
                <a:solidFill>
                  <a:schemeClr val="bg1"/>
                </a:solidFill>
                <a:latin typeface="Impact" panose="020B0806030902050204" pitchFamily="34" charset="0"/>
                <a:ea typeface="헤드라인A"/>
                <a:cs typeface="헤드라인A"/>
                <a:sym typeface="헤드라인A"/>
              </a:rPr>
              <a:t>2016</a:t>
            </a:r>
            <a:endParaRPr lang="zh-CN" altLang="zh-CN" sz="1400">
              <a:solidFill>
                <a:schemeClr val="bg1"/>
              </a:solidFill>
              <a:latin typeface="Impact" panose="020B0806030902050204" pitchFamily="34" charset="0"/>
              <a:ea typeface="헤드라인A"/>
              <a:cs typeface="헤드라인A"/>
              <a:sym typeface="헤드라인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750"/>
                                        <p:tgtEl>
                                          <p:spTgt spid="491"/>
                                        </p:tgtEl>
                                      </p:cBhvr>
                                    </p:animEffect>
                                    <p:anim calcmode="lin" valueType="num">
                                      <p:cBhvr>
                                        <p:cTn id="8" dur="750" fill="hold"/>
                                        <p:tgtEl>
                                          <p:spTgt spid="491"/>
                                        </p:tgtEl>
                                        <p:attrNameLst>
                                          <p:attrName>ppt_x</p:attrName>
                                        </p:attrNameLst>
                                      </p:cBhvr>
                                      <p:tavLst>
                                        <p:tav tm="0">
                                          <p:val>
                                            <p:strVal val="#ppt_x"/>
                                          </p:val>
                                        </p:tav>
                                        <p:tav tm="100000">
                                          <p:val>
                                            <p:strVal val="#ppt_x"/>
                                          </p:val>
                                        </p:tav>
                                      </p:tavLst>
                                    </p:anim>
                                    <p:anim calcmode="lin" valueType="num">
                                      <p:cBhvr>
                                        <p:cTn id="9" dur="750" fill="hold"/>
                                        <p:tgtEl>
                                          <p:spTgt spid="49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92"/>
                                        </p:tgtEl>
                                        <p:attrNameLst>
                                          <p:attrName>style.visibility</p:attrName>
                                        </p:attrNameLst>
                                      </p:cBhvr>
                                      <p:to>
                                        <p:strVal val="visible"/>
                                      </p:to>
                                    </p:set>
                                    <p:animEffect transition="in" filter="fade">
                                      <p:cBhvr>
                                        <p:cTn id="12" dur="750"/>
                                        <p:tgtEl>
                                          <p:spTgt spid="492"/>
                                        </p:tgtEl>
                                      </p:cBhvr>
                                    </p:animEffect>
                                    <p:anim calcmode="lin" valueType="num">
                                      <p:cBhvr>
                                        <p:cTn id="13" dur="750" fill="hold"/>
                                        <p:tgtEl>
                                          <p:spTgt spid="492"/>
                                        </p:tgtEl>
                                        <p:attrNameLst>
                                          <p:attrName>ppt_x</p:attrName>
                                        </p:attrNameLst>
                                      </p:cBhvr>
                                      <p:tavLst>
                                        <p:tav tm="0">
                                          <p:val>
                                            <p:strVal val="#ppt_x"/>
                                          </p:val>
                                        </p:tav>
                                        <p:tav tm="100000">
                                          <p:val>
                                            <p:strVal val="#ppt_x"/>
                                          </p:val>
                                        </p:tav>
                                      </p:tavLst>
                                    </p:anim>
                                    <p:anim calcmode="lin" valueType="num">
                                      <p:cBhvr>
                                        <p:cTn id="14" dur="750" fill="hold"/>
                                        <p:tgtEl>
                                          <p:spTgt spid="49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493"/>
                                        </p:tgtEl>
                                        <p:attrNameLst>
                                          <p:attrName>style.visibility</p:attrName>
                                        </p:attrNameLst>
                                      </p:cBhvr>
                                      <p:to>
                                        <p:strVal val="visible"/>
                                      </p:to>
                                    </p:set>
                                    <p:animEffect transition="in" filter="fade">
                                      <p:cBhvr>
                                        <p:cTn id="17" dur="750"/>
                                        <p:tgtEl>
                                          <p:spTgt spid="493"/>
                                        </p:tgtEl>
                                      </p:cBhvr>
                                    </p:animEffect>
                                    <p:anim calcmode="lin" valueType="num">
                                      <p:cBhvr>
                                        <p:cTn id="18" dur="750" fill="hold"/>
                                        <p:tgtEl>
                                          <p:spTgt spid="493"/>
                                        </p:tgtEl>
                                        <p:attrNameLst>
                                          <p:attrName>ppt_x</p:attrName>
                                        </p:attrNameLst>
                                      </p:cBhvr>
                                      <p:tavLst>
                                        <p:tav tm="0">
                                          <p:val>
                                            <p:strVal val="#ppt_x"/>
                                          </p:val>
                                        </p:tav>
                                        <p:tav tm="100000">
                                          <p:val>
                                            <p:strVal val="#ppt_x"/>
                                          </p:val>
                                        </p:tav>
                                      </p:tavLst>
                                    </p:anim>
                                    <p:anim calcmode="lin" valueType="num">
                                      <p:cBhvr>
                                        <p:cTn id="19" dur="750" fill="hold"/>
                                        <p:tgtEl>
                                          <p:spTgt spid="4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00"/>
                                  </p:stCondLst>
                                  <p:childTnLst>
                                    <p:set>
                                      <p:cBhvr>
                                        <p:cTn id="21" dur="1" fill="hold">
                                          <p:stCondLst>
                                            <p:cond delay="0"/>
                                          </p:stCondLst>
                                        </p:cTn>
                                        <p:tgtEl>
                                          <p:spTgt spid="502"/>
                                        </p:tgtEl>
                                        <p:attrNameLst>
                                          <p:attrName>style.visibility</p:attrName>
                                        </p:attrNameLst>
                                      </p:cBhvr>
                                      <p:to>
                                        <p:strVal val="visible"/>
                                      </p:to>
                                    </p:set>
                                    <p:animEffect transition="in" filter="fade">
                                      <p:cBhvr>
                                        <p:cTn id="22" dur="500"/>
                                        <p:tgtEl>
                                          <p:spTgt spid="502"/>
                                        </p:tgtEl>
                                      </p:cBhvr>
                                    </p:animEffect>
                                    <p:anim calcmode="lin" valueType="num">
                                      <p:cBhvr>
                                        <p:cTn id="23" dur="500" fill="hold"/>
                                        <p:tgtEl>
                                          <p:spTgt spid="502"/>
                                        </p:tgtEl>
                                        <p:attrNameLst>
                                          <p:attrName>ppt_x</p:attrName>
                                        </p:attrNameLst>
                                      </p:cBhvr>
                                      <p:tavLst>
                                        <p:tav tm="0">
                                          <p:val>
                                            <p:strVal val="#ppt_x"/>
                                          </p:val>
                                        </p:tav>
                                        <p:tav tm="100000">
                                          <p:val>
                                            <p:strVal val="#ppt_x"/>
                                          </p:val>
                                        </p:tav>
                                      </p:tavLst>
                                    </p:anim>
                                    <p:anim calcmode="lin" valueType="num">
                                      <p:cBhvr>
                                        <p:cTn id="24" dur="500" fill="hold"/>
                                        <p:tgtEl>
                                          <p:spTgt spid="50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800"/>
                                  </p:stCondLst>
                                  <p:childTnLst>
                                    <p:set>
                                      <p:cBhvr>
                                        <p:cTn id="26" dur="1" fill="hold">
                                          <p:stCondLst>
                                            <p:cond delay="0"/>
                                          </p:stCondLst>
                                        </p:cTn>
                                        <p:tgtEl>
                                          <p:spTgt spid="503"/>
                                        </p:tgtEl>
                                        <p:attrNameLst>
                                          <p:attrName>style.visibility</p:attrName>
                                        </p:attrNameLst>
                                      </p:cBhvr>
                                      <p:to>
                                        <p:strVal val="visible"/>
                                      </p:to>
                                    </p:set>
                                    <p:animEffect transition="in" filter="fade">
                                      <p:cBhvr>
                                        <p:cTn id="27" dur="500"/>
                                        <p:tgtEl>
                                          <p:spTgt spid="503"/>
                                        </p:tgtEl>
                                      </p:cBhvr>
                                    </p:animEffect>
                                    <p:anim calcmode="lin" valueType="num">
                                      <p:cBhvr>
                                        <p:cTn id="28" dur="500" fill="hold"/>
                                        <p:tgtEl>
                                          <p:spTgt spid="503"/>
                                        </p:tgtEl>
                                        <p:attrNameLst>
                                          <p:attrName>ppt_x</p:attrName>
                                        </p:attrNameLst>
                                      </p:cBhvr>
                                      <p:tavLst>
                                        <p:tav tm="0">
                                          <p:val>
                                            <p:strVal val="#ppt_x"/>
                                          </p:val>
                                        </p:tav>
                                        <p:tav tm="100000">
                                          <p:val>
                                            <p:strVal val="#ppt_x"/>
                                          </p:val>
                                        </p:tav>
                                      </p:tavLst>
                                    </p:anim>
                                    <p:anim calcmode="lin" valueType="num">
                                      <p:cBhvr>
                                        <p:cTn id="29" dur="500" fill="hold"/>
                                        <p:tgtEl>
                                          <p:spTgt spid="50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504"/>
                                        </p:tgtEl>
                                        <p:attrNameLst>
                                          <p:attrName>style.visibility</p:attrName>
                                        </p:attrNameLst>
                                      </p:cBhvr>
                                      <p:to>
                                        <p:strVal val="visible"/>
                                      </p:to>
                                    </p:set>
                                    <p:animEffect transition="in" filter="fade">
                                      <p:cBhvr>
                                        <p:cTn id="32" dur="500"/>
                                        <p:tgtEl>
                                          <p:spTgt spid="504"/>
                                        </p:tgtEl>
                                      </p:cBhvr>
                                    </p:animEffect>
                                    <p:anim calcmode="lin" valueType="num">
                                      <p:cBhvr>
                                        <p:cTn id="33" dur="500" fill="hold"/>
                                        <p:tgtEl>
                                          <p:spTgt spid="504"/>
                                        </p:tgtEl>
                                        <p:attrNameLst>
                                          <p:attrName>ppt_x</p:attrName>
                                        </p:attrNameLst>
                                      </p:cBhvr>
                                      <p:tavLst>
                                        <p:tav tm="0">
                                          <p:val>
                                            <p:strVal val="#ppt_x"/>
                                          </p:val>
                                        </p:tav>
                                        <p:tav tm="100000">
                                          <p:val>
                                            <p:strVal val="#ppt_x"/>
                                          </p:val>
                                        </p:tav>
                                      </p:tavLst>
                                    </p:anim>
                                    <p:anim calcmode="lin" valueType="num">
                                      <p:cBhvr>
                                        <p:cTn id="34" dur="500" fill="hold"/>
                                        <p:tgtEl>
                                          <p:spTgt spid="504"/>
                                        </p:tgtEl>
                                        <p:attrNameLst>
                                          <p:attrName>ppt_y</p:attrName>
                                        </p:attrNameLst>
                                      </p:cBhvr>
                                      <p:tavLst>
                                        <p:tav tm="0">
                                          <p:val>
                                            <p:strVal val="#ppt_y+.1"/>
                                          </p:val>
                                        </p:tav>
                                        <p:tav tm="100000">
                                          <p:val>
                                            <p:strVal val="#ppt_y"/>
                                          </p:val>
                                        </p:tav>
                                      </p:tavLst>
                                    </p:anim>
                                  </p:childTnLst>
                                </p:cTn>
                              </p:par>
                              <p:par>
                                <p:cTn id="35" presetID="22" presetClass="entr" presetSubtype="4" fill="hold" nodeType="withEffect">
                                  <p:stCondLst>
                                    <p:cond delay="1250"/>
                                  </p:stCondLst>
                                  <p:childTnLst>
                                    <p:set>
                                      <p:cBhvr>
                                        <p:cTn id="36" dur="1" fill="hold">
                                          <p:stCondLst>
                                            <p:cond delay="0"/>
                                          </p:stCondLst>
                                        </p:cTn>
                                        <p:tgtEl>
                                          <p:spTgt spid="494"/>
                                        </p:tgtEl>
                                        <p:attrNameLst>
                                          <p:attrName>style.visibility</p:attrName>
                                        </p:attrNameLst>
                                      </p:cBhvr>
                                      <p:to>
                                        <p:strVal val="visible"/>
                                      </p:to>
                                    </p:set>
                                    <p:animEffect transition="in" filter="wipe(down)">
                                      <p:cBhvr>
                                        <p:cTn id="37" dur="500"/>
                                        <p:tgtEl>
                                          <p:spTgt spid="494"/>
                                        </p:tgtEl>
                                      </p:cBhvr>
                                    </p:animEffect>
                                  </p:childTnLst>
                                </p:cTn>
                              </p:par>
                              <p:par>
                                <p:cTn id="38" presetID="22" presetClass="entr" presetSubtype="4" fill="hold" nodeType="withEffect">
                                  <p:stCondLst>
                                    <p:cond delay="1250"/>
                                  </p:stCondLst>
                                  <p:childTnLst>
                                    <p:set>
                                      <p:cBhvr>
                                        <p:cTn id="39" dur="1" fill="hold">
                                          <p:stCondLst>
                                            <p:cond delay="0"/>
                                          </p:stCondLst>
                                        </p:cTn>
                                        <p:tgtEl>
                                          <p:spTgt spid="497"/>
                                        </p:tgtEl>
                                        <p:attrNameLst>
                                          <p:attrName>style.visibility</p:attrName>
                                        </p:attrNameLst>
                                      </p:cBhvr>
                                      <p:to>
                                        <p:strVal val="visible"/>
                                      </p:to>
                                    </p:set>
                                    <p:animEffect transition="in" filter="wipe(down)">
                                      <p:cBhvr>
                                        <p:cTn id="40" dur="500"/>
                                        <p:tgtEl>
                                          <p:spTgt spid="497"/>
                                        </p:tgtEl>
                                      </p:cBhvr>
                                    </p:animEffect>
                                  </p:childTnLst>
                                </p:cTn>
                              </p:par>
                              <p:par>
                                <p:cTn id="41" presetID="22" presetClass="entr" presetSubtype="4" fill="hold" nodeType="withEffect">
                                  <p:stCondLst>
                                    <p:cond delay="1250"/>
                                  </p:stCondLst>
                                  <p:childTnLst>
                                    <p:set>
                                      <p:cBhvr>
                                        <p:cTn id="42" dur="1" fill="hold">
                                          <p:stCondLst>
                                            <p:cond delay="0"/>
                                          </p:stCondLst>
                                        </p:cTn>
                                        <p:tgtEl>
                                          <p:spTgt spid="499"/>
                                        </p:tgtEl>
                                        <p:attrNameLst>
                                          <p:attrName>style.visibility</p:attrName>
                                        </p:attrNameLst>
                                      </p:cBhvr>
                                      <p:to>
                                        <p:strVal val="visible"/>
                                      </p:to>
                                    </p:set>
                                    <p:animEffect transition="in" filter="wipe(down)">
                                      <p:cBhvr>
                                        <p:cTn id="43" dur="500"/>
                                        <p:tgtEl>
                                          <p:spTgt spid="499"/>
                                        </p:tgtEl>
                                      </p:cBhvr>
                                    </p:animEffect>
                                  </p:childTnLst>
                                </p:cTn>
                              </p:par>
                              <p:par>
                                <p:cTn id="44" presetID="53" presetClass="entr" presetSubtype="16" fill="hold" nodeType="withEffect">
                                  <p:stCondLst>
                                    <p:cond delay="1500"/>
                                  </p:stCondLst>
                                  <p:childTnLst>
                                    <p:set>
                                      <p:cBhvr>
                                        <p:cTn id="45" dur="1" fill="hold">
                                          <p:stCondLst>
                                            <p:cond delay="0"/>
                                          </p:stCondLst>
                                        </p:cTn>
                                        <p:tgtEl>
                                          <p:spTgt spid="501"/>
                                        </p:tgtEl>
                                        <p:attrNameLst>
                                          <p:attrName>style.visibility</p:attrName>
                                        </p:attrNameLst>
                                      </p:cBhvr>
                                      <p:to>
                                        <p:strVal val="visible"/>
                                      </p:to>
                                    </p:set>
                                    <p:anim calcmode="lin" valueType="num">
                                      <p:cBhvr>
                                        <p:cTn id="46" dur="750" fill="hold"/>
                                        <p:tgtEl>
                                          <p:spTgt spid="501"/>
                                        </p:tgtEl>
                                        <p:attrNameLst>
                                          <p:attrName>ppt_w</p:attrName>
                                        </p:attrNameLst>
                                      </p:cBhvr>
                                      <p:tavLst>
                                        <p:tav tm="0">
                                          <p:val>
                                            <p:fltVal val="0"/>
                                          </p:val>
                                        </p:tav>
                                        <p:tav tm="100000">
                                          <p:val>
                                            <p:strVal val="#ppt_w"/>
                                          </p:val>
                                        </p:tav>
                                      </p:tavLst>
                                    </p:anim>
                                    <p:anim calcmode="lin" valueType="num">
                                      <p:cBhvr>
                                        <p:cTn id="47" dur="750" fill="hold"/>
                                        <p:tgtEl>
                                          <p:spTgt spid="501"/>
                                        </p:tgtEl>
                                        <p:attrNameLst>
                                          <p:attrName>ppt_h</p:attrName>
                                        </p:attrNameLst>
                                      </p:cBhvr>
                                      <p:tavLst>
                                        <p:tav tm="0">
                                          <p:val>
                                            <p:fltVal val="0"/>
                                          </p:val>
                                        </p:tav>
                                        <p:tav tm="100000">
                                          <p:val>
                                            <p:strVal val="#ppt_h"/>
                                          </p:val>
                                        </p:tav>
                                      </p:tavLst>
                                    </p:anim>
                                    <p:animEffect transition="in" filter="fade">
                                      <p:cBhvr>
                                        <p:cTn id="48" dur="750"/>
                                        <p:tgtEl>
                                          <p:spTgt spid="501"/>
                                        </p:tgtEl>
                                      </p:cBhvr>
                                    </p:animEffect>
                                  </p:childTnLst>
                                </p:cTn>
                              </p:par>
                              <p:par>
                                <p:cTn id="49" presetID="53" presetClass="entr" presetSubtype="16" fill="hold" nodeType="withEffect">
                                  <p:stCondLst>
                                    <p:cond delay="1800"/>
                                  </p:stCondLst>
                                  <p:childTnLst>
                                    <p:set>
                                      <p:cBhvr>
                                        <p:cTn id="50" dur="1" fill="hold">
                                          <p:stCondLst>
                                            <p:cond delay="0"/>
                                          </p:stCondLst>
                                        </p:cTn>
                                        <p:tgtEl>
                                          <p:spTgt spid="495"/>
                                        </p:tgtEl>
                                        <p:attrNameLst>
                                          <p:attrName>style.visibility</p:attrName>
                                        </p:attrNameLst>
                                      </p:cBhvr>
                                      <p:to>
                                        <p:strVal val="visible"/>
                                      </p:to>
                                    </p:set>
                                    <p:anim calcmode="lin" valueType="num">
                                      <p:cBhvr>
                                        <p:cTn id="51" dur="750" fill="hold"/>
                                        <p:tgtEl>
                                          <p:spTgt spid="495"/>
                                        </p:tgtEl>
                                        <p:attrNameLst>
                                          <p:attrName>ppt_w</p:attrName>
                                        </p:attrNameLst>
                                      </p:cBhvr>
                                      <p:tavLst>
                                        <p:tav tm="0">
                                          <p:val>
                                            <p:fltVal val="0"/>
                                          </p:val>
                                        </p:tav>
                                        <p:tav tm="100000">
                                          <p:val>
                                            <p:strVal val="#ppt_w"/>
                                          </p:val>
                                        </p:tav>
                                      </p:tavLst>
                                    </p:anim>
                                    <p:anim calcmode="lin" valueType="num">
                                      <p:cBhvr>
                                        <p:cTn id="52" dur="750" fill="hold"/>
                                        <p:tgtEl>
                                          <p:spTgt spid="495"/>
                                        </p:tgtEl>
                                        <p:attrNameLst>
                                          <p:attrName>ppt_h</p:attrName>
                                        </p:attrNameLst>
                                      </p:cBhvr>
                                      <p:tavLst>
                                        <p:tav tm="0">
                                          <p:val>
                                            <p:fltVal val="0"/>
                                          </p:val>
                                        </p:tav>
                                        <p:tav tm="100000">
                                          <p:val>
                                            <p:strVal val="#ppt_h"/>
                                          </p:val>
                                        </p:tav>
                                      </p:tavLst>
                                    </p:anim>
                                    <p:animEffect transition="in" filter="fade">
                                      <p:cBhvr>
                                        <p:cTn id="53" dur="750"/>
                                        <p:tgtEl>
                                          <p:spTgt spid="495"/>
                                        </p:tgtEl>
                                      </p:cBhvr>
                                    </p:animEffect>
                                  </p:childTnLst>
                                </p:cTn>
                              </p:par>
                              <p:par>
                                <p:cTn id="54" presetID="22" presetClass="entr" presetSubtype="4" fill="hold" grpId="0" nodeType="withEffect">
                                  <p:stCondLst>
                                    <p:cond delay="2000"/>
                                  </p:stCondLst>
                                  <p:childTnLst>
                                    <p:set>
                                      <p:cBhvr>
                                        <p:cTn id="55" dur="1" fill="hold">
                                          <p:stCondLst>
                                            <p:cond delay="0"/>
                                          </p:stCondLst>
                                        </p:cTn>
                                        <p:tgtEl>
                                          <p:spTgt spid="496"/>
                                        </p:tgtEl>
                                        <p:attrNameLst>
                                          <p:attrName>style.visibility</p:attrName>
                                        </p:attrNameLst>
                                      </p:cBhvr>
                                      <p:to>
                                        <p:strVal val="visible"/>
                                      </p:to>
                                    </p:set>
                                    <p:animEffect transition="in" filter="wipe(down)">
                                      <p:cBhvr>
                                        <p:cTn id="56" dur="750"/>
                                        <p:tgtEl>
                                          <p:spTgt spid="496"/>
                                        </p:tgtEl>
                                      </p:cBhvr>
                                    </p:animEffect>
                                  </p:childTnLst>
                                </p:cTn>
                              </p:par>
                              <p:par>
                                <p:cTn id="57" presetID="22" presetClass="entr" presetSubtype="4" fill="hold" grpId="0" nodeType="withEffect">
                                  <p:stCondLst>
                                    <p:cond delay="2200"/>
                                  </p:stCondLst>
                                  <p:childTnLst>
                                    <p:set>
                                      <p:cBhvr>
                                        <p:cTn id="58" dur="1" fill="hold">
                                          <p:stCondLst>
                                            <p:cond delay="0"/>
                                          </p:stCondLst>
                                        </p:cTn>
                                        <p:tgtEl>
                                          <p:spTgt spid="498"/>
                                        </p:tgtEl>
                                        <p:attrNameLst>
                                          <p:attrName>style.visibility</p:attrName>
                                        </p:attrNameLst>
                                      </p:cBhvr>
                                      <p:to>
                                        <p:strVal val="visible"/>
                                      </p:to>
                                    </p:set>
                                    <p:animEffect transition="in" filter="wipe(down)">
                                      <p:cBhvr>
                                        <p:cTn id="59" dur="750"/>
                                        <p:tgtEl>
                                          <p:spTgt spid="498"/>
                                        </p:tgtEl>
                                      </p:cBhvr>
                                    </p:animEffect>
                                  </p:childTnLst>
                                </p:cTn>
                              </p:par>
                              <p:par>
                                <p:cTn id="60" presetID="22" presetClass="entr" presetSubtype="4" fill="hold" grpId="0" nodeType="withEffect">
                                  <p:stCondLst>
                                    <p:cond delay="2500"/>
                                  </p:stCondLst>
                                  <p:childTnLst>
                                    <p:set>
                                      <p:cBhvr>
                                        <p:cTn id="61" dur="1" fill="hold">
                                          <p:stCondLst>
                                            <p:cond delay="0"/>
                                          </p:stCondLst>
                                        </p:cTn>
                                        <p:tgtEl>
                                          <p:spTgt spid="500"/>
                                        </p:tgtEl>
                                        <p:attrNameLst>
                                          <p:attrName>style.visibility</p:attrName>
                                        </p:attrNameLst>
                                      </p:cBhvr>
                                      <p:to>
                                        <p:strVal val="visible"/>
                                      </p:to>
                                    </p:set>
                                    <p:animEffect transition="in" filter="wipe(down)">
                                      <p:cBhvr>
                                        <p:cTn id="62" dur="75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498" grpId="0" animBg="1"/>
      <p:bldP spid="500" grpId="0" animBg="1"/>
      <p:bldP spid="502" grpId="0" animBg="1"/>
      <p:bldP spid="503" grpId="0" animBg="1"/>
      <p:bldP spid="50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ChangeArrowheads="1"/>
          </p:cNvSpPr>
          <p:nvPr/>
        </p:nvSpPr>
        <p:spPr bwMode="auto">
          <a:xfrm>
            <a:off x="3741738" y="3414713"/>
            <a:ext cx="1660525" cy="4032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92155"/>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19" name="Shape 519"/>
          <p:cNvSpPr>
            <a:spLocks noChangeArrowheads="1"/>
          </p:cNvSpPr>
          <p:nvPr/>
        </p:nvSpPr>
        <p:spPr bwMode="auto">
          <a:xfrm>
            <a:off x="3462338" y="3346450"/>
            <a:ext cx="2219325" cy="5397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65881"/>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20" name="Shape 520"/>
          <p:cNvSpPr>
            <a:spLocks noChangeArrowheads="1"/>
          </p:cNvSpPr>
          <p:nvPr/>
        </p:nvSpPr>
        <p:spPr bwMode="auto">
          <a:xfrm>
            <a:off x="4181475" y="3521075"/>
            <a:ext cx="781050" cy="1905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21" name="Shape 521"/>
          <p:cNvSpPr>
            <a:spLocks noChangeArrowheads="1"/>
          </p:cNvSpPr>
          <p:nvPr/>
        </p:nvSpPr>
        <p:spPr bwMode="auto">
          <a:xfrm>
            <a:off x="2403475" y="3235325"/>
            <a:ext cx="4337050" cy="10556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7842"/>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25" name="Shape 525"/>
          <p:cNvSpPr>
            <a:spLocks noChangeArrowheads="1"/>
          </p:cNvSpPr>
          <p:nvPr/>
        </p:nvSpPr>
        <p:spPr bwMode="auto">
          <a:xfrm>
            <a:off x="1489075" y="3089275"/>
            <a:ext cx="6165850" cy="15001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2117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32" name="Shape 532"/>
          <p:cNvSpPr/>
          <p:nvPr/>
        </p:nvSpPr>
        <p:spPr>
          <a:xfrm>
            <a:off x="7326313" y="3360738"/>
            <a:ext cx="1014412" cy="287337"/>
          </a:xfrm>
          <a:prstGeom prst="rect">
            <a:avLst/>
          </a:prstGeom>
          <a:ln w="12700">
            <a:miter lim="400000"/>
          </a:ln>
        </p:spPr>
        <p:txBody>
          <a:bodyPr lIns="17145" r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t>
            </a:r>
            <a:endParaRPr sz="490" kern="0">
              <a:solidFill>
                <a:schemeClr val="bg1"/>
              </a:solidFill>
            </a:endParaRPr>
          </a:p>
        </p:txBody>
      </p:sp>
      <p:sp>
        <p:nvSpPr>
          <p:cNvPr id="533" name="Shape 533"/>
          <p:cNvSpPr/>
          <p:nvPr/>
        </p:nvSpPr>
        <p:spPr>
          <a:xfrm>
            <a:off x="4064000" y="3835400"/>
            <a:ext cx="1016000" cy="287338"/>
          </a:xfrm>
          <a:prstGeom prst="rect">
            <a:avLst/>
          </a:prstGeom>
          <a:ln w="12700">
            <a:miter lim="400000"/>
          </a:ln>
        </p:spPr>
        <p:txBody>
          <a:bodyPr lIns="17145" rIns="17145">
            <a:spAutoFit/>
          </a:bodyPr>
          <a:lstStyle>
            <a:lvl1pPr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algn="ct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t>
            </a:r>
            <a:endParaRPr sz="490" kern="0">
              <a:solidFill>
                <a:schemeClr val="bg1"/>
              </a:solidFill>
            </a:endParaRPr>
          </a:p>
        </p:txBody>
      </p:sp>
      <p:sp>
        <p:nvSpPr>
          <p:cNvPr id="534" name="Shape 534"/>
          <p:cNvSpPr>
            <a:spLocks noChangeArrowheads="1"/>
          </p:cNvSpPr>
          <p:nvPr/>
        </p:nvSpPr>
        <p:spPr bwMode="auto">
          <a:xfrm>
            <a:off x="841375" y="3382963"/>
            <a:ext cx="10160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35" name="Shape 535"/>
          <p:cNvSpPr>
            <a:spLocks noChangeArrowheads="1"/>
          </p:cNvSpPr>
          <p:nvPr/>
        </p:nvSpPr>
        <p:spPr bwMode="auto">
          <a:xfrm>
            <a:off x="146050" y="2968625"/>
            <a:ext cx="8851900" cy="21526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019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4" name="组合 3"/>
          <p:cNvGrpSpPr/>
          <p:nvPr/>
        </p:nvGrpSpPr>
        <p:grpSpPr bwMode="auto">
          <a:xfrm>
            <a:off x="6465888" y="1587500"/>
            <a:ext cx="1339850" cy="1860550"/>
            <a:chOff x="6466342" y="1586906"/>
            <a:chExt cx="1338915" cy="1860801"/>
          </a:xfrm>
        </p:grpSpPr>
        <p:grpSp>
          <p:nvGrpSpPr>
            <p:cNvPr id="33803" name="Group 528"/>
            <p:cNvGrpSpPr/>
            <p:nvPr/>
          </p:nvGrpSpPr>
          <p:grpSpPr bwMode="auto">
            <a:xfrm>
              <a:off x="6466342" y="1586906"/>
              <a:ext cx="1338915" cy="575588"/>
              <a:chOff x="0" y="0"/>
              <a:chExt cx="3570440" cy="1534898"/>
            </a:xfrm>
          </p:grpSpPr>
          <p:sp>
            <p:nvSpPr>
              <p:cNvPr id="526" name="Shape 526"/>
              <p:cNvSpPr/>
              <p:nvPr/>
            </p:nvSpPr>
            <p:spPr>
              <a:xfrm>
                <a:off x="325738" y="262502"/>
                <a:ext cx="2986648" cy="1134685"/>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33805" name="Shape 527"/>
              <p:cNvSpPr>
                <a:spLocks noChangeArrowheads="1"/>
              </p:cNvSpPr>
              <p:nvPr/>
            </p:nvSpPr>
            <p:spPr bwMode="auto">
              <a:xfrm>
                <a:off x="0" y="0"/>
                <a:ext cx="3570440" cy="153489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grpSp>
        <p:grpSp>
          <p:nvGrpSpPr>
            <p:cNvPr id="33806" name="Group 538"/>
            <p:cNvGrpSpPr/>
            <p:nvPr/>
          </p:nvGrpSpPr>
          <p:grpSpPr bwMode="auto">
            <a:xfrm>
              <a:off x="7113614" y="2372954"/>
              <a:ext cx="64122" cy="1074753"/>
              <a:chOff x="1302297" y="25465"/>
              <a:chExt cx="170990" cy="2866008"/>
            </a:xfrm>
          </p:grpSpPr>
          <p:sp>
            <p:nvSpPr>
              <p:cNvPr id="33807" name="Shape 536"/>
              <p:cNvSpPr>
                <a:spLocks noChangeArrowheads="1"/>
              </p:cNvSpPr>
              <p:nvPr/>
            </p:nvSpPr>
            <p:spPr bwMode="auto">
              <a:xfrm rot="16140919" flipH="1">
                <a:off x="-6095" y="1367292"/>
                <a:ext cx="2735102"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3808" name="Shape 537"/>
              <p:cNvSpPr>
                <a:spLocks noChangeArrowheads="1"/>
              </p:cNvSpPr>
              <p:nvPr/>
            </p:nvSpPr>
            <p:spPr bwMode="auto">
              <a:xfrm>
                <a:off x="1302297" y="2720484"/>
                <a:ext cx="170991" cy="170991"/>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grpSp>
      </p:grpSp>
      <p:grpSp>
        <p:nvGrpSpPr>
          <p:cNvPr id="3" name="组合 2"/>
          <p:cNvGrpSpPr/>
          <p:nvPr/>
        </p:nvGrpSpPr>
        <p:grpSpPr bwMode="auto">
          <a:xfrm>
            <a:off x="3902075" y="1933575"/>
            <a:ext cx="1339850" cy="1711325"/>
            <a:chOff x="3902542" y="1933810"/>
            <a:chExt cx="1338916" cy="1711268"/>
          </a:xfrm>
        </p:grpSpPr>
        <p:grpSp>
          <p:nvGrpSpPr>
            <p:cNvPr id="33810" name="Group 524"/>
            <p:cNvGrpSpPr/>
            <p:nvPr/>
          </p:nvGrpSpPr>
          <p:grpSpPr bwMode="auto">
            <a:xfrm>
              <a:off x="3902542" y="1933810"/>
              <a:ext cx="1338916" cy="575587"/>
              <a:chOff x="0" y="0"/>
              <a:chExt cx="3570440" cy="1534898"/>
            </a:xfrm>
          </p:grpSpPr>
          <p:sp>
            <p:nvSpPr>
              <p:cNvPr id="522" name="Shape 522"/>
              <p:cNvSpPr/>
              <p:nvPr/>
            </p:nvSpPr>
            <p:spPr>
              <a:xfrm>
                <a:off x="325741" y="262458"/>
                <a:ext cx="2986648" cy="1134495"/>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33812" name="Shape 523"/>
              <p:cNvSpPr>
                <a:spLocks noChangeArrowheads="1"/>
              </p:cNvSpPr>
              <p:nvPr/>
            </p:nvSpPr>
            <p:spPr bwMode="auto">
              <a:xfrm>
                <a:off x="0" y="0"/>
                <a:ext cx="3570440" cy="153489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grpSp>
        <p:grpSp>
          <p:nvGrpSpPr>
            <p:cNvPr id="33813" name="Group 541"/>
            <p:cNvGrpSpPr/>
            <p:nvPr/>
          </p:nvGrpSpPr>
          <p:grpSpPr bwMode="auto">
            <a:xfrm>
              <a:off x="4549815" y="2570324"/>
              <a:ext cx="64122" cy="1074754"/>
              <a:chOff x="1302297" y="25465"/>
              <a:chExt cx="170990" cy="2866008"/>
            </a:xfrm>
          </p:grpSpPr>
          <p:sp>
            <p:nvSpPr>
              <p:cNvPr id="33814" name="Shape 539"/>
              <p:cNvSpPr>
                <a:spLocks noChangeArrowheads="1"/>
              </p:cNvSpPr>
              <p:nvPr/>
            </p:nvSpPr>
            <p:spPr bwMode="auto">
              <a:xfrm rot="16140919" flipH="1">
                <a:off x="-5866" y="1367544"/>
                <a:ext cx="2734639"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3815" name="Shape 540"/>
              <p:cNvSpPr>
                <a:spLocks noChangeArrowheads="1"/>
              </p:cNvSpPr>
              <p:nvPr/>
            </p:nvSpPr>
            <p:spPr bwMode="auto">
              <a:xfrm>
                <a:off x="1302297" y="2720484"/>
                <a:ext cx="170991" cy="170991"/>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grpSp>
      </p:grpSp>
      <p:grpSp>
        <p:nvGrpSpPr>
          <p:cNvPr id="2" name="组合 1"/>
          <p:cNvGrpSpPr/>
          <p:nvPr/>
        </p:nvGrpSpPr>
        <p:grpSpPr bwMode="auto">
          <a:xfrm>
            <a:off x="1335088" y="1674813"/>
            <a:ext cx="1338262" cy="1785937"/>
            <a:chOff x="1334654" y="1675202"/>
            <a:chExt cx="1338916" cy="1784853"/>
          </a:xfrm>
        </p:grpSpPr>
        <p:grpSp>
          <p:nvGrpSpPr>
            <p:cNvPr id="33817" name="Group 531"/>
            <p:cNvGrpSpPr/>
            <p:nvPr/>
          </p:nvGrpSpPr>
          <p:grpSpPr bwMode="auto">
            <a:xfrm>
              <a:off x="1334654" y="1675202"/>
              <a:ext cx="1338916" cy="575587"/>
              <a:chOff x="0" y="0"/>
              <a:chExt cx="3570440" cy="1534898"/>
            </a:xfrm>
          </p:grpSpPr>
          <p:sp>
            <p:nvSpPr>
              <p:cNvPr id="529" name="Shape 529"/>
              <p:cNvSpPr/>
              <p:nvPr/>
            </p:nvSpPr>
            <p:spPr>
              <a:xfrm>
                <a:off x="326124" y="262307"/>
                <a:ext cx="2985958" cy="1133843"/>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33819" name="Shape 530"/>
              <p:cNvSpPr>
                <a:spLocks noChangeArrowheads="1"/>
              </p:cNvSpPr>
              <p:nvPr/>
            </p:nvSpPr>
            <p:spPr bwMode="auto">
              <a:xfrm>
                <a:off x="0" y="0"/>
                <a:ext cx="3570440" cy="153489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grpSp>
        <p:grpSp>
          <p:nvGrpSpPr>
            <p:cNvPr id="33820" name="Group 544"/>
            <p:cNvGrpSpPr/>
            <p:nvPr/>
          </p:nvGrpSpPr>
          <p:grpSpPr bwMode="auto">
            <a:xfrm>
              <a:off x="1979881" y="2286186"/>
              <a:ext cx="70035" cy="1173869"/>
              <a:chOff x="1422396" y="27813"/>
              <a:chExt cx="186759" cy="3130316"/>
            </a:xfrm>
          </p:grpSpPr>
          <p:sp>
            <p:nvSpPr>
              <p:cNvPr id="33821" name="Shape 542"/>
              <p:cNvSpPr>
                <a:spLocks noChangeArrowheads="1"/>
              </p:cNvSpPr>
              <p:nvPr/>
            </p:nvSpPr>
            <p:spPr bwMode="auto">
              <a:xfrm rot="16140919" flipH="1">
                <a:off x="-10681" y="1493292"/>
                <a:ext cx="2991150" cy="59295"/>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3822" name="Shape 543"/>
              <p:cNvSpPr>
                <a:spLocks noChangeArrowheads="1"/>
              </p:cNvSpPr>
              <p:nvPr/>
            </p:nvSpPr>
            <p:spPr bwMode="auto">
              <a:xfrm>
                <a:off x="1422396" y="2971370"/>
                <a:ext cx="186760" cy="18676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0-#ppt_h/2"/>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0"/>
                                          </p:stCondLst>
                                        </p:cTn>
                                        <p:tgtEl>
                                          <p:spTgt spid="520"/>
                                        </p:tgtEl>
                                        <p:attrNameLst>
                                          <p:attrName>style.visibility</p:attrName>
                                        </p:attrNameLst>
                                      </p:cBhvr>
                                      <p:to>
                                        <p:strVal val="visible"/>
                                      </p:to>
                                    </p:set>
                                  </p:childTnLst>
                                </p:cTn>
                              </p:par>
                              <p:par>
                                <p:cTn id="19" presetID="10" presetClass="entr" presetSubtype="0" fill="hold" nodeType="withEffect">
                                  <p:stCondLst>
                                    <p:cond delay="75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500"/>
                                        <p:tgtEl>
                                          <p:spTgt spid="520"/>
                                        </p:tgtEl>
                                      </p:cBhvr>
                                    </p:animEffect>
                                  </p:childTnLst>
                                </p:cTn>
                              </p:par>
                              <p:par>
                                <p:cTn id="22" presetID="6" presetClass="emph" presetSubtype="0" autoRev="1" fill="hold" nodeType="withEffect">
                                  <p:stCondLst>
                                    <p:cond delay="750"/>
                                  </p:stCondLst>
                                  <p:childTnLst>
                                    <p:animScale>
                                      <p:cBhvr>
                                        <p:cTn id="23" dur="1500" fill="hold"/>
                                        <p:tgtEl>
                                          <p:spTgt spid="520"/>
                                        </p:tgtEl>
                                      </p:cBhvr>
                                      <p:by x="150000" y="150000"/>
                                    </p:animScale>
                                  </p:childTnLst>
                                </p:cTn>
                              </p:par>
                              <p:par>
                                <p:cTn id="24" presetID="1" presetClass="entr" presetSubtype="0" fill="hold" nodeType="withEffect">
                                  <p:stCondLst>
                                    <p:cond delay="1000"/>
                                  </p:stCondLst>
                                  <p:childTnLst>
                                    <p:set>
                                      <p:cBhvr>
                                        <p:cTn id="25" dur="1" fill="hold">
                                          <p:stCondLst>
                                            <p:cond delay="0"/>
                                          </p:stCondLst>
                                        </p:cTn>
                                        <p:tgtEl>
                                          <p:spTgt spid="518"/>
                                        </p:tgtEl>
                                        <p:attrNameLst>
                                          <p:attrName>style.visibility</p:attrName>
                                        </p:attrNameLst>
                                      </p:cBhvr>
                                      <p:to>
                                        <p:strVal val="visible"/>
                                      </p:to>
                                    </p:set>
                                  </p:childTnLst>
                                </p:cTn>
                              </p:par>
                              <p:par>
                                <p:cTn id="26" presetID="10" presetClass="entr" presetSubtype="0" fill="hold" nodeType="withEffect">
                                  <p:stCondLst>
                                    <p:cond delay="1000"/>
                                  </p:stCondLst>
                                  <p:childTnLst>
                                    <p:set>
                                      <p:cBhvr>
                                        <p:cTn id="27" dur="1" fill="hold">
                                          <p:stCondLst>
                                            <p:cond delay="0"/>
                                          </p:stCondLst>
                                        </p:cTn>
                                        <p:tgtEl>
                                          <p:spTgt spid="518"/>
                                        </p:tgtEl>
                                        <p:attrNameLst>
                                          <p:attrName>style.visibility</p:attrName>
                                        </p:attrNameLst>
                                      </p:cBhvr>
                                      <p:to>
                                        <p:strVal val="visible"/>
                                      </p:to>
                                    </p:set>
                                    <p:animEffect transition="in" filter="fade">
                                      <p:cBhvr>
                                        <p:cTn id="28" dur="500"/>
                                        <p:tgtEl>
                                          <p:spTgt spid="518"/>
                                        </p:tgtEl>
                                      </p:cBhvr>
                                    </p:animEffect>
                                  </p:childTnLst>
                                </p:cTn>
                              </p:par>
                              <p:par>
                                <p:cTn id="29" presetID="6" presetClass="emph" presetSubtype="0" autoRev="1" fill="hold" nodeType="withEffect">
                                  <p:stCondLst>
                                    <p:cond delay="1000"/>
                                  </p:stCondLst>
                                  <p:childTnLst>
                                    <p:animScale>
                                      <p:cBhvr>
                                        <p:cTn id="30" dur="1500" fill="hold"/>
                                        <p:tgtEl>
                                          <p:spTgt spid="518"/>
                                        </p:tgtEl>
                                      </p:cBhvr>
                                      <p:by x="150000" y="150000"/>
                                    </p:animScale>
                                  </p:childTnLst>
                                </p:cTn>
                              </p:par>
                              <p:par>
                                <p:cTn id="31" presetID="1" presetClass="entr" presetSubtype="0" fill="hold" nodeType="withEffect">
                                  <p:stCondLst>
                                    <p:cond delay="1250"/>
                                  </p:stCondLst>
                                  <p:childTnLst>
                                    <p:set>
                                      <p:cBhvr>
                                        <p:cTn id="32" dur="1" fill="hold">
                                          <p:stCondLst>
                                            <p:cond delay="0"/>
                                          </p:stCondLst>
                                        </p:cTn>
                                        <p:tgtEl>
                                          <p:spTgt spid="519"/>
                                        </p:tgtEl>
                                        <p:attrNameLst>
                                          <p:attrName>style.visibility</p:attrName>
                                        </p:attrNameLst>
                                      </p:cBhvr>
                                      <p:to>
                                        <p:strVal val="visible"/>
                                      </p:to>
                                    </p:set>
                                  </p:childTnLst>
                                </p:cTn>
                              </p:par>
                              <p:par>
                                <p:cTn id="33" presetID="10" presetClass="entr" presetSubtype="0" fill="hold" nodeType="withEffect">
                                  <p:stCondLst>
                                    <p:cond delay="1250"/>
                                  </p:stCondLst>
                                  <p:childTnLst>
                                    <p:set>
                                      <p:cBhvr>
                                        <p:cTn id="34" dur="1" fill="hold">
                                          <p:stCondLst>
                                            <p:cond delay="0"/>
                                          </p:stCondLst>
                                        </p:cTn>
                                        <p:tgtEl>
                                          <p:spTgt spid="519"/>
                                        </p:tgtEl>
                                        <p:attrNameLst>
                                          <p:attrName>style.visibility</p:attrName>
                                        </p:attrNameLst>
                                      </p:cBhvr>
                                      <p:to>
                                        <p:strVal val="visible"/>
                                      </p:to>
                                    </p:set>
                                    <p:animEffect transition="in" filter="fade">
                                      <p:cBhvr>
                                        <p:cTn id="35" dur="500"/>
                                        <p:tgtEl>
                                          <p:spTgt spid="519"/>
                                        </p:tgtEl>
                                      </p:cBhvr>
                                    </p:animEffect>
                                  </p:childTnLst>
                                </p:cTn>
                              </p:par>
                              <p:par>
                                <p:cTn id="36" presetID="6" presetClass="emph" presetSubtype="0" autoRev="1" fill="hold" nodeType="withEffect">
                                  <p:stCondLst>
                                    <p:cond delay="1250"/>
                                  </p:stCondLst>
                                  <p:childTnLst>
                                    <p:animScale>
                                      <p:cBhvr>
                                        <p:cTn id="37" dur="1500" fill="hold"/>
                                        <p:tgtEl>
                                          <p:spTgt spid="519"/>
                                        </p:tgtEl>
                                      </p:cBhvr>
                                      <p:by x="150000" y="150000"/>
                                    </p:animScale>
                                  </p:childTnLst>
                                </p:cTn>
                              </p:par>
                              <p:par>
                                <p:cTn id="38" presetID="1" presetClass="entr" presetSubtype="0" fill="hold" nodeType="withEffect">
                                  <p:stCondLst>
                                    <p:cond delay="1500"/>
                                  </p:stCondLst>
                                  <p:childTnLst>
                                    <p:set>
                                      <p:cBhvr>
                                        <p:cTn id="39" dur="1" fill="hold">
                                          <p:stCondLst>
                                            <p:cond delay="0"/>
                                          </p:stCondLst>
                                        </p:cTn>
                                        <p:tgtEl>
                                          <p:spTgt spid="521"/>
                                        </p:tgtEl>
                                        <p:attrNameLst>
                                          <p:attrName>style.visibility</p:attrName>
                                        </p:attrNameLst>
                                      </p:cBhvr>
                                      <p:to>
                                        <p:strVal val="visible"/>
                                      </p:to>
                                    </p:set>
                                  </p:childTnLst>
                                </p:cTn>
                              </p:par>
                              <p:par>
                                <p:cTn id="40" presetID="10" presetClass="entr" presetSubtype="0" fill="hold" nodeType="withEffect">
                                  <p:stCondLst>
                                    <p:cond delay="1500"/>
                                  </p:stCondLst>
                                  <p:childTnLst>
                                    <p:set>
                                      <p:cBhvr>
                                        <p:cTn id="41" dur="1" fill="hold">
                                          <p:stCondLst>
                                            <p:cond delay="0"/>
                                          </p:stCondLst>
                                        </p:cTn>
                                        <p:tgtEl>
                                          <p:spTgt spid="521"/>
                                        </p:tgtEl>
                                        <p:attrNameLst>
                                          <p:attrName>style.visibility</p:attrName>
                                        </p:attrNameLst>
                                      </p:cBhvr>
                                      <p:to>
                                        <p:strVal val="visible"/>
                                      </p:to>
                                    </p:set>
                                    <p:animEffect transition="in" filter="fade">
                                      <p:cBhvr>
                                        <p:cTn id="42" dur="500"/>
                                        <p:tgtEl>
                                          <p:spTgt spid="521"/>
                                        </p:tgtEl>
                                      </p:cBhvr>
                                    </p:animEffect>
                                  </p:childTnLst>
                                </p:cTn>
                              </p:par>
                              <p:par>
                                <p:cTn id="43" presetID="6" presetClass="emph" presetSubtype="0" autoRev="1" fill="hold" nodeType="withEffect">
                                  <p:stCondLst>
                                    <p:cond delay="1500"/>
                                  </p:stCondLst>
                                  <p:childTnLst>
                                    <p:animScale>
                                      <p:cBhvr>
                                        <p:cTn id="44" dur="1500" fill="hold"/>
                                        <p:tgtEl>
                                          <p:spTgt spid="521"/>
                                        </p:tgtEl>
                                      </p:cBhvr>
                                      <p:by x="150000" y="150000"/>
                                    </p:animScale>
                                  </p:childTnLst>
                                </p:cTn>
                              </p:par>
                              <p:par>
                                <p:cTn id="45" presetID="1" presetClass="entr" presetSubtype="0" fill="hold" nodeType="withEffect">
                                  <p:stCondLst>
                                    <p:cond delay="1750"/>
                                  </p:stCondLst>
                                  <p:childTnLst>
                                    <p:set>
                                      <p:cBhvr>
                                        <p:cTn id="46" dur="1" fill="hold">
                                          <p:stCondLst>
                                            <p:cond delay="0"/>
                                          </p:stCondLst>
                                        </p:cTn>
                                        <p:tgtEl>
                                          <p:spTgt spid="525"/>
                                        </p:tgtEl>
                                        <p:attrNameLst>
                                          <p:attrName>style.visibility</p:attrName>
                                        </p:attrNameLst>
                                      </p:cBhvr>
                                      <p:to>
                                        <p:strVal val="visible"/>
                                      </p:to>
                                    </p:set>
                                  </p:childTnLst>
                                </p:cTn>
                              </p:par>
                              <p:par>
                                <p:cTn id="47" presetID="10" presetClass="entr" presetSubtype="0" fill="hold" nodeType="withEffect">
                                  <p:stCondLst>
                                    <p:cond delay="1750"/>
                                  </p:stCondLst>
                                  <p:childTnLst>
                                    <p:set>
                                      <p:cBhvr>
                                        <p:cTn id="48" dur="1" fill="hold">
                                          <p:stCondLst>
                                            <p:cond delay="0"/>
                                          </p:stCondLst>
                                        </p:cTn>
                                        <p:tgtEl>
                                          <p:spTgt spid="525"/>
                                        </p:tgtEl>
                                        <p:attrNameLst>
                                          <p:attrName>style.visibility</p:attrName>
                                        </p:attrNameLst>
                                      </p:cBhvr>
                                      <p:to>
                                        <p:strVal val="visible"/>
                                      </p:to>
                                    </p:set>
                                    <p:animEffect transition="in" filter="fade">
                                      <p:cBhvr>
                                        <p:cTn id="49" dur="500"/>
                                        <p:tgtEl>
                                          <p:spTgt spid="525"/>
                                        </p:tgtEl>
                                      </p:cBhvr>
                                    </p:animEffect>
                                  </p:childTnLst>
                                </p:cTn>
                              </p:par>
                              <p:par>
                                <p:cTn id="50" presetID="6" presetClass="emph" presetSubtype="0" autoRev="1" fill="hold" nodeType="withEffect">
                                  <p:stCondLst>
                                    <p:cond delay="1750"/>
                                  </p:stCondLst>
                                  <p:childTnLst>
                                    <p:animScale>
                                      <p:cBhvr>
                                        <p:cTn id="51" dur="1500" fill="hold"/>
                                        <p:tgtEl>
                                          <p:spTgt spid="525"/>
                                        </p:tgtEl>
                                      </p:cBhvr>
                                      <p:by x="150000" y="150000"/>
                                    </p:animScale>
                                  </p:childTnLst>
                                </p:cTn>
                              </p:par>
                              <p:par>
                                <p:cTn id="52" presetID="1" presetClass="entr" presetSubtype="0" fill="hold" nodeType="withEffect">
                                  <p:stCondLst>
                                    <p:cond delay="2000"/>
                                  </p:stCondLst>
                                  <p:childTnLst>
                                    <p:set>
                                      <p:cBhvr>
                                        <p:cTn id="53" dur="1" fill="hold">
                                          <p:stCondLst>
                                            <p:cond delay="0"/>
                                          </p:stCondLst>
                                        </p:cTn>
                                        <p:tgtEl>
                                          <p:spTgt spid="535"/>
                                        </p:tgtEl>
                                        <p:attrNameLst>
                                          <p:attrName>style.visibility</p:attrName>
                                        </p:attrNameLst>
                                      </p:cBhvr>
                                      <p:to>
                                        <p:strVal val="visible"/>
                                      </p:to>
                                    </p:set>
                                  </p:childTnLst>
                                </p:cTn>
                              </p:par>
                              <p:par>
                                <p:cTn id="54" presetID="10" presetClass="entr" presetSubtype="0" fill="hold" nodeType="withEffect">
                                  <p:stCondLst>
                                    <p:cond delay="2000"/>
                                  </p:stCondLst>
                                  <p:childTnLst>
                                    <p:set>
                                      <p:cBhvr>
                                        <p:cTn id="55" dur="1" fill="hold">
                                          <p:stCondLst>
                                            <p:cond delay="0"/>
                                          </p:stCondLst>
                                        </p:cTn>
                                        <p:tgtEl>
                                          <p:spTgt spid="535"/>
                                        </p:tgtEl>
                                        <p:attrNameLst>
                                          <p:attrName>style.visibility</p:attrName>
                                        </p:attrNameLst>
                                      </p:cBhvr>
                                      <p:to>
                                        <p:strVal val="visible"/>
                                      </p:to>
                                    </p:set>
                                    <p:animEffect transition="in" filter="fade">
                                      <p:cBhvr>
                                        <p:cTn id="56" dur="500"/>
                                        <p:tgtEl>
                                          <p:spTgt spid="535"/>
                                        </p:tgtEl>
                                      </p:cBhvr>
                                    </p:animEffect>
                                  </p:childTnLst>
                                </p:cTn>
                              </p:par>
                              <p:par>
                                <p:cTn id="57" presetID="6" presetClass="emph" presetSubtype="0" autoRev="1" fill="hold" nodeType="withEffect">
                                  <p:stCondLst>
                                    <p:cond delay="2000"/>
                                  </p:stCondLst>
                                  <p:childTnLst>
                                    <p:animScale>
                                      <p:cBhvr>
                                        <p:cTn id="58" dur="1500" fill="hold"/>
                                        <p:tgtEl>
                                          <p:spTgt spid="535"/>
                                        </p:tgtEl>
                                      </p:cBhvr>
                                      <p:by x="150000" y="150000"/>
                                    </p:animScale>
                                  </p:childTnLst>
                                </p:cTn>
                              </p:par>
                              <p:par>
                                <p:cTn id="59" presetID="55" presetClass="entr" presetSubtype="0" fill="hold" grpId="0" nodeType="withEffect">
                                  <p:stCondLst>
                                    <p:cond delay="2000"/>
                                  </p:stCondLst>
                                  <p:childTnLst>
                                    <p:set>
                                      <p:cBhvr>
                                        <p:cTn id="60" dur="1" fill="hold">
                                          <p:stCondLst>
                                            <p:cond delay="0"/>
                                          </p:stCondLst>
                                        </p:cTn>
                                        <p:tgtEl>
                                          <p:spTgt spid="534"/>
                                        </p:tgtEl>
                                        <p:attrNameLst>
                                          <p:attrName>style.visibility</p:attrName>
                                        </p:attrNameLst>
                                      </p:cBhvr>
                                      <p:to>
                                        <p:strVal val="visible"/>
                                      </p:to>
                                    </p:set>
                                    <p:anim calcmode="lin" valueType="num">
                                      <p:cBhvr>
                                        <p:cTn id="61" dur="2250" fill="hold"/>
                                        <p:tgtEl>
                                          <p:spTgt spid="534"/>
                                        </p:tgtEl>
                                        <p:attrNameLst>
                                          <p:attrName>ppt_w</p:attrName>
                                        </p:attrNameLst>
                                      </p:cBhvr>
                                      <p:tavLst>
                                        <p:tav tm="0">
                                          <p:val>
                                            <p:strVal val="#ppt_w*0.70"/>
                                          </p:val>
                                        </p:tav>
                                        <p:tav tm="100000">
                                          <p:val>
                                            <p:strVal val="#ppt_w"/>
                                          </p:val>
                                        </p:tav>
                                      </p:tavLst>
                                    </p:anim>
                                    <p:anim calcmode="lin" valueType="num">
                                      <p:cBhvr>
                                        <p:cTn id="62" dur="2250" fill="hold"/>
                                        <p:tgtEl>
                                          <p:spTgt spid="534"/>
                                        </p:tgtEl>
                                        <p:attrNameLst>
                                          <p:attrName>ppt_h</p:attrName>
                                        </p:attrNameLst>
                                      </p:cBhvr>
                                      <p:tavLst>
                                        <p:tav tm="0">
                                          <p:val>
                                            <p:strVal val="#ppt_h"/>
                                          </p:val>
                                        </p:tav>
                                        <p:tav tm="100000">
                                          <p:val>
                                            <p:strVal val="#ppt_h"/>
                                          </p:val>
                                        </p:tav>
                                      </p:tavLst>
                                    </p:anim>
                                    <p:animEffect transition="in" filter="fade">
                                      <p:cBhvr>
                                        <p:cTn id="63" dur="2250"/>
                                        <p:tgtEl>
                                          <p:spTgt spid="534"/>
                                        </p:tgtEl>
                                      </p:cBhvr>
                                    </p:animEffect>
                                  </p:childTnLst>
                                </p:cTn>
                              </p:par>
                              <p:par>
                                <p:cTn id="64" presetID="55" presetClass="entr" presetSubtype="0" fill="hold" grpId="0" nodeType="withEffect">
                                  <p:stCondLst>
                                    <p:cond delay="2000"/>
                                  </p:stCondLst>
                                  <p:childTnLst>
                                    <p:set>
                                      <p:cBhvr>
                                        <p:cTn id="65" dur="1" fill="hold">
                                          <p:stCondLst>
                                            <p:cond delay="0"/>
                                          </p:stCondLst>
                                        </p:cTn>
                                        <p:tgtEl>
                                          <p:spTgt spid="533"/>
                                        </p:tgtEl>
                                        <p:attrNameLst>
                                          <p:attrName>style.visibility</p:attrName>
                                        </p:attrNameLst>
                                      </p:cBhvr>
                                      <p:to>
                                        <p:strVal val="visible"/>
                                      </p:to>
                                    </p:set>
                                    <p:anim calcmode="lin" valueType="num">
                                      <p:cBhvr>
                                        <p:cTn id="66" dur="2250" fill="hold"/>
                                        <p:tgtEl>
                                          <p:spTgt spid="533"/>
                                        </p:tgtEl>
                                        <p:attrNameLst>
                                          <p:attrName>ppt_w</p:attrName>
                                        </p:attrNameLst>
                                      </p:cBhvr>
                                      <p:tavLst>
                                        <p:tav tm="0">
                                          <p:val>
                                            <p:strVal val="#ppt_w*0.70"/>
                                          </p:val>
                                        </p:tav>
                                        <p:tav tm="100000">
                                          <p:val>
                                            <p:strVal val="#ppt_w"/>
                                          </p:val>
                                        </p:tav>
                                      </p:tavLst>
                                    </p:anim>
                                    <p:anim calcmode="lin" valueType="num">
                                      <p:cBhvr>
                                        <p:cTn id="67" dur="2250" fill="hold"/>
                                        <p:tgtEl>
                                          <p:spTgt spid="533"/>
                                        </p:tgtEl>
                                        <p:attrNameLst>
                                          <p:attrName>ppt_h</p:attrName>
                                        </p:attrNameLst>
                                      </p:cBhvr>
                                      <p:tavLst>
                                        <p:tav tm="0">
                                          <p:val>
                                            <p:strVal val="#ppt_h"/>
                                          </p:val>
                                        </p:tav>
                                        <p:tav tm="100000">
                                          <p:val>
                                            <p:strVal val="#ppt_h"/>
                                          </p:val>
                                        </p:tav>
                                      </p:tavLst>
                                    </p:anim>
                                    <p:animEffect transition="in" filter="fade">
                                      <p:cBhvr>
                                        <p:cTn id="68" dur="2250"/>
                                        <p:tgtEl>
                                          <p:spTgt spid="533"/>
                                        </p:tgtEl>
                                      </p:cBhvr>
                                    </p:animEffect>
                                  </p:childTnLst>
                                </p:cTn>
                              </p:par>
                              <p:par>
                                <p:cTn id="69" presetID="55" presetClass="entr" presetSubtype="0" fill="hold" grpId="0" nodeType="withEffect">
                                  <p:stCondLst>
                                    <p:cond delay="2000"/>
                                  </p:stCondLst>
                                  <p:childTnLst>
                                    <p:set>
                                      <p:cBhvr>
                                        <p:cTn id="70" dur="1" fill="hold">
                                          <p:stCondLst>
                                            <p:cond delay="0"/>
                                          </p:stCondLst>
                                        </p:cTn>
                                        <p:tgtEl>
                                          <p:spTgt spid="532"/>
                                        </p:tgtEl>
                                        <p:attrNameLst>
                                          <p:attrName>style.visibility</p:attrName>
                                        </p:attrNameLst>
                                      </p:cBhvr>
                                      <p:to>
                                        <p:strVal val="visible"/>
                                      </p:to>
                                    </p:set>
                                    <p:anim calcmode="lin" valueType="num">
                                      <p:cBhvr>
                                        <p:cTn id="71" dur="2250" fill="hold"/>
                                        <p:tgtEl>
                                          <p:spTgt spid="532"/>
                                        </p:tgtEl>
                                        <p:attrNameLst>
                                          <p:attrName>ppt_w</p:attrName>
                                        </p:attrNameLst>
                                      </p:cBhvr>
                                      <p:tavLst>
                                        <p:tav tm="0">
                                          <p:val>
                                            <p:strVal val="#ppt_w*0.70"/>
                                          </p:val>
                                        </p:tav>
                                        <p:tav tm="100000">
                                          <p:val>
                                            <p:strVal val="#ppt_w"/>
                                          </p:val>
                                        </p:tav>
                                      </p:tavLst>
                                    </p:anim>
                                    <p:anim calcmode="lin" valueType="num">
                                      <p:cBhvr>
                                        <p:cTn id="72" dur="2250" fill="hold"/>
                                        <p:tgtEl>
                                          <p:spTgt spid="532"/>
                                        </p:tgtEl>
                                        <p:attrNameLst>
                                          <p:attrName>ppt_h</p:attrName>
                                        </p:attrNameLst>
                                      </p:cBhvr>
                                      <p:tavLst>
                                        <p:tav tm="0">
                                          <p:val>
                                            <p:strVal val="#ppt_h"/>
                                          </p:val>
                                        </p:tav>
                                        <p:tav tm="100000">
                                          <p:val>
                                            <p:strVal val="#ppt_h"/>
                                          </p:val>
                                        </p:tav>
                                      </p:tavLst>
                                    </p:anim>
                                    <p:animEffect transition="in" filter="fade">
                                      <p:cBhvr>
                                        <p:cTn id="73" dur="225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P spid="533" grpId="0" animBg="1"/>
      <p:bldP spid="5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760538" y="1333500"/>
            <a:ext cx="3725862" cy="34972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497870"/>
              <a:gd name="connsiteX1-3" fmla="*/ 2758265 w 3726180"/>
              <a:gd name="connsiteY1-4" fmla="*/ 3497870 h 3497870"/>
              <a:gd name="connsiteX2-5" fmla="*/ 3726180 w 3726180"/>
              <a:gd name="connsiteY2-6" fmla="*/ 0 h 3497870"/>
              <a:gd name="connsiteX3-7" fmla="*/ 0 w 3726180"/>
              <a:gd name="connsiteY3-8" fmla="*/ 922020 h 3497870"/>
            </a:gdLst>
            <a:ahLst/>
            <a:cxnLst>
              <a:cxn ang="0">
                <a:pos x="connsiteX0-1" y="connsiteY0-2"/>
              </a:cxn>
              <a:cxn ang="0">
                <a:pos x="connsiteX1-3" y="connsiteY1-4"/>
              </a:cxn>
              <a:cxn ang="0">
                <a:pos x="connsiteX2-5" y="connsiteY2-6"/>
              </a:cxn>
              <a:cxn ang="0">
                <a:pos x="connsiteX3-7" y="connsiteY3-8"/>
              </a:cxn>
            </a:cxnLst>
            <a:rect l="l" t="t" r="r" b="b"/>
            <a:pathLst>
              <a:path w="3726180" h="3497870">
                <a:moveTo>
                  <a:pt x="0" y="922020"/>
                </a:moveTo>
                <a:lnTo>
                  <a:pt x="2758265" y="349787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grpSp>
        <p:nvGrpSpPr>
          <p:cNvPr id="34818" name="Group 57"/>
          <p:cNvGrpSpPr/>
          <p:nvPr/>
        </p:nvGrpSpPr>
        <p:grpSpPr bwMode="auto">
          <a:xfrm>
            <a:off x="269875" y="171450"/>
            <a:ext cx="476250" cy="133350"/>
            <a:chOff x="0" y="0"/>
            <a:chExt cx="1270000" cy="354254"/>
          </a:xfrm>
        </p:grpSpPr>
        <p:sp>
          <p:nvSpPr>
            <p:cNvPr id="20" name="Shape 55"/>
            <p:cNvSpPr/>
            <p:nvPr/>
          </p:nvSpPr>
          <p:spPr>
            <a:xfrm>
              <a:off x="88901" y="50608"/>
              <a:ext cx="1092200" cy="295212"/>
            </a:xfrm>
            <a:prstGeom prst="rect">
              <a:avLst/>
            </a:prstGeom>
            <a:noFill/>
            <a:ln w="12700" cap="flat">
              <a:noFill/>
              <a:miter lim="400000"/>
            </a:ln>
            <a:effectLst/>
          </p:spPr>
          <p:txBody>
            <a:bodyPr wrap="none" lIns="17145" tIns="17145" rIns="17145" bIns="17145">
              <a:spAutoFit/>
            </a:bodyPr>
            <a:lstStyle>
              <a:lvl1pPr algn="l" defTabSz="685800">
                <a:defRPr sz="13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spcBef>
                  <a:spcPts val="0"/>
                </a:spcBef>
                <a:spcAft>
                  <a:spcPts val="0"/>
                </a:spcAft>
                <a:buFontTx/>
                <a:buNone/>
                <a:defRPr sz="1800">
                  <a:solidFill>
                    <a:srgbClr val="000000"/>
                  </a:solidFill>
                </a:defRPr>
              </a:pPr>
              <a:r>
                <a:rPr sz="490" kern="0">
                  <a:solidFill>
                    <a:schemeClr val="bg1"/>
                  </a:solidFill>
                </a:rPr>
                <a:t>添加ＬＯＧＯ</a:t>
              </a:r>
              <a:endParaRPr sz="490" kern="0">
                <a:solidFill>
                  <a:schemeClr val="bg1"/>
                </a:solidFill>
              </a:endParaRPr>
            </a:p>
          </p:txBody>
        </p:sp>
        <p:sp>
          <p:nvSpPr>
            <p:cNvPr id="34820" name="Shape 56"/>
            <p:cNvSpPr>
              <a:spLocks noChangeArrowheads="1"/>
            </p:cNvSpPr>
            <p:nvPr/>
          </p:nvSpPr>
          <p:spPr bwMode="auto">
            <a:xfrm>
              <a:off x="0" y="0"/>
              <a:ext cx="1270000" cy="354254"/>
            </a:xfrm>
            <a:prstGeom prst="rect">
              <a:avLst/>
            </a:prstGeom>
            <a:noFill/>
            <a:ln w="317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grpSp>
      <p:grpSp>
        <p:nvGrpSpPr>
          <p:cNvPr id="22" name="Group 60"/>
          <p:cNvGrpSpPr/>
          <p:nvPr/>
        </p:nvGrpSpPr>
        <p:grpSpPr bwMode="auto">
          <a:xfrm>
            <a:off x="8201025" y="2408238"/>
            <a:ext cx="738188" cy="269875"/>
            <a:chOff x="0" y="114479"/>
            <a:chExt cx="1967458" cy="719572"/>
          </a:xfrm>
        </p:grpSpPr>
        <p:sp>
          <p:nvSpPr>
            <p:cNvPr id="34822"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4823"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25" name="Shape 76"/>
          <p:cNvSpPr/>
          <p:nvPr/>
        </p:nvSpPr>
        <p:spPr>
          <a:xfrm>
            <a:off x="2176463" y="3371850"/>
            <a:ext cx="4287837" cy="327025"/>
          </a:xfrm>
          <a:prstGeom prst="rect">
            <a:avLst/>
          </a:prstGeom>
          <a:ln w="12700">
            <a:miter lim="400000"/>
          </a:ln>
        </p:spPr>
        <p:txBody>
          <a:bodyPr lIns="17145" rIns="17145">
            <a:spAutoFit/>
          </a:bodyPr>
          <a:lstStyle/>
          <a:p>
            <a:pPr defTabSz="342900" fontAlgn="auto">
              <a:lnSpc>
                <a:spcPct val="150000"/>
              </a:lnSpc>
              <a:spcBef>
                <a:spcPts val="0"/>
              </a:spcBef>
              <a:spcAft>
                <a:spcPts val="0"/>
              </a:spcAft>
              <a:buFontTx/>
              <a:buNone/>
              <a:defRPr sz="1800"/>
            </a:pPr>
            <a:r>
              <a:rPr lang="en-US" altLang="zh-CN" sz="340" kern="0" dirty="0">
                <a:solidFill>
                  <a:schemeClr val="bg1"/>
                </a:solidFill>
                <a:latin typeface="Arial" panose="020B0604020202020204"/>
                <a:ea typeface="Arial" panose="020B0604020202020204"/>
                <a:cs typeface="Arial" panose="020B0604020202020204"/>
                <a:sym typeface="Arial" panose="020B0604020202020204"/>
              </a:rPr>
              <a:t>This is a sample text. Insert your desired text here. Again. This is a dummy text. Enter your own text here. This is a sample text. Insert your desired text here. Again. This is a dummy text. Enter your own text here enter your own text here. This is a sample text. Insert your desired text here. This is a sample text. Insert your desired text here. Again. This is a dummy text. Enter your own text here. This is a sample text. Insert your desired text here. Again. This is a dummy text. Enter your own text here enter your own text here. </a:t>
            </a:r>
            <a:endParaRPr lang="en-US" altLang="zh-CN" sz="340" kern="0" dirty="0">
              <a:solidFill>
                <a:schemeClr val="bg1"/>
              </a:solidFill>
              <a:latin typeface="Arial" panose="020B0604020202020204"/>
              <a:ea typeface="Arial" panose="020B0604020202020204"/>
              <a:cs typeface="Arial" panose="020B0604020202020204"/>
              <a:sym typeface="Arial" panose="020B0604020202020204"/>
            </a:endParaRPr>
          </a:p>
        </p:txBody>
      </p:sp>
      <p:grpSp>
        <p:nvGrpSpPr>
          <p:cNvPr id="26" name="Group 60"/>
          <p:cNvGrpSpPr/>
          <p:nvPr/>
        </p:nvGrpSpPr>
        <p:grpSpPr bwMode="auto">
          <a:xfrm>
            <a:off x="8201025" y="1501775"/>
            <a:ext cx="738188" cy="269875"/>
            <a:chOff x="0" y="114479"/>
            <a:chExt cx="1967458" cy="719572"/>
          </a:xfrm>
        </p:grpSpPr>
        <p:sp>
          <p:nvSpPr>
            <p:cNvPr id="34826"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4827"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29" name="Group 60"/>
          <p:cNvGrpSpPr/>
          <p:nvPr/>
        </p:nvGrpSpPr>
        <p:grpSpPr bwMode="auto">
          <a:xfrm>
            <a:off x="8201025" y="3430588"/>
            <a:ext cx="738188" cy="269875"/>
            <a:chOff x="0" y="114479"/>
            <a:chExt cx="1967458" cy="719572"/>
          </a:xfrm>
        </p:grpSpPr>
        <p:sp>
          <p:nvSpPr>
            <p:cNvPr id="34829" name="Shape 58"/>
            <p:cNvSpPr>
              <a:spLocks noChangeArrowheads="1"/>
            </p:cNvSpPr>
            <p:nvPr/>
          </p:nvSpPr>
          <p:spPr bwMode="auto">
            <a:xfrm>
              <a:off x="0" y="351514"/>
              <a:ext cx="1967458" cy="48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2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4830" name="Shape 59"/>
            <p:cNvSpPr>
              <a:spLocks noChangeArrowheads="1"/>
            </p:cNvSpPr>
            <p:nvPr/>
          </p:nvSpPr>
          <p:spPr bwMode="auto">
            <a:xfrm>
              <a:off x="38811" y="114479"/>
              <a:ext cx="607698" cy="7480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2" name="Group 66"/>
          <p:cNvGrpSpPr/>
          <p:nvPr/>
        </p:nvGrpSpPr>
        <p:grpSpPr bwMode="auto">
          <a:xfrm>
            <a:off x="8201025" y="1912938"/>
            <a:ext cx="236538" cy="236537"/>
            <a:chOff x="0" y="0"/>
            <a:chExt cx="1038922" cy="1038922"/>
          </a:xfrm>
        </p:grpSpPr>
        <p:sp>
          <p:nvSpPr>
            <p:cNvPr id="34832"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3"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5" name="Group 66"/>
          <p:cNvGrpSpPr/>
          <p:nvPr/>
        </p:nvGrpSpPr>
        <p:grpSpPr bwMode="auto">
          <a:xfrm>
            <a:off x="8201025" y="2905125"/>
            <a:ext cx="236538" cy="236538"/>
            <a:chOff x="0" y="0"/>
            <a:chExt cx="1038922" cy="1038922"/>
          </a:xfrm>
        </p:grpSpPr>
        <p:sp>
          <p:nvSpPr>
            <p:cNvPr id="34835" name="Shape 64"/>
            <p:cNvSpPr>
              <a:spLocks noChangeArrowheads="1"/>
            </p:cNvSpPr>
            <p:nvPr/>
          </p:nvSpPr>
          <p:spPr bwMode="auto">
            <a:xfrm>
              <a:off x="0"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34836" name="Shape 65"/>
            <p:cNvSpPr>
              <a:spLocks noChangeArrowheads="1"/>
            </p:cNvSpPr>
            <p:nvPr/>
          </p:nvSpPr>
          <p:spPr bwMode="auto">
            <a:xfrm rot="5400000">
              <a:off x="-1" y="480922"/>
              <a:ext cx="1038923" cy="7707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38" name="Shape 75"/>
          <p:cNvSpPr>
            <a:spLocks noChangeArrowheads="1"/>
          </p:cNvSpPr>
          <p:nvPr/>
        </p:nvSpPr>
        <p:spPr bwMode="auto">
          <a:xfrm>
            <a:off x="2176463" y="2720975"/>
            <a:ext cx="43259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4400">
                <a:solidFill>
                  <a:schemeClr val="bg1"/>
                </a:solidFill>
                <a:latin typeface="Impact" panose="020B0806030902050204" pitchFamily="34" charset="0"/>
                <a:ea typeface="헤드라인A"/>
                <a:cs typeface="헤드라인A"/>
                <a:sym typeface="헤드라인A"/>
              </a:rPr>
              <a:t>Business template</a:t>
            </a:r>
            <a:endParaRPr lang="zh-CN" altLang="zh-CN" sz="4400">
              <a:solidFill>
                <a:schemeClr val="bg1"/>
              </a:solidFill>
              <a:latin typeface="Impact" panose="020B0806030902050204" pitchFamily="34" charset="0"/>
              <a:ea typeface="헤드라인A"/>
              <a:cs typeface="헤드라인A"/>
              <a:sym typeface="헤드라인A"/>
            </a:endParaRPr>
          </a:p>
        </p:txBody>
      </p:sp>
      <p:sp>
        <p:nvSpPr>
          <p:cNvPr id="39" name="任意多边形 38"/>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40" name="文本框 39"/>
          <p:cNvSpPr txBox="1"/>
          <p:nvPr/>
        </p:nvSpPr>
        <p:spPr>
          <a:xfrm>
            <a:off x="2041525" y="1501775"/>
            <a:ext cx="3140075" cy="13335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8000" kern="0" dirty="0">
                <a:solidFill>
                  <a:schemeClr val="bg1"/>
                </a:solidFill>
                <a:latin typeface="Impact" panose="020B0806030902050204" pitchFamily="34" charset="0"/>
                <a:ea typeface="微软雅黑" panose="020B0503020204020204" charset="-122"/>
                <a:cs typeface="+mn-cs"/>
              </a:rPr>
              <a:t>Thanks</a:t>
            </a:r>
            <a:endParaRPr lang="zh-CN" altLang="en-US" sz="8000" kern="0" dirty="0">
              <a:solidFill>
                <a:schemeClr val="bg1"/>
              </a:solidFill>
              <a:latin typeface="Impact" panose="020B0806030902050204" pitchFamily="34" charset="0"/>
              <a:ea typeface="微软雅黑" panose="020B0503020204020204" charset="-122"/>
              <a:cs typeface="+mn-cs"/>
            </a:endParaRPr>
          </a:p>
        </p:txBody>
      </p:sp>
      <p:sp>
        <p:nvSpPr>
          <p:cNvPr id="41" name="椭圆 40"/>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2" name="椭圆 41"/>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3" name="椭圆 42"/>
          <p:cNvSpPr/>
          <p:nvPr/>
        </p:nvSpPr>
        <p:spPr>
          <a:xfrm>
            <a:off x="4487863" y="4794250"/>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任意多边形 43"/>
          <p:cNvSpPr/>
          <p:nvPr/>
        </p:nvSpPr>
        <p:spPr>
          <a:xfrm rot="19001021">
            <a:off x="885825" y="1184275"/>
            <a:ext cx="5791200" cy="4721225"/>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036490"/>
              <a:gd name="connsiteX1-3" fmla="*/ 2891616 w 3726180"/>
              <a:gd name="connsiteY1-4" fmla="*/ 3036490 h 3036490"/>
              <a:gd name="connsiteX2-5" fmla="*/ 3726180 w 3726180"/>
              <a:gd name="connsiteY2-6" fmla="*/ 0 h 3036490"/>
              <a:gd name="connsiteX3-7" fmla="*/ 0 w 3726180"/>
              <a:gd name="connsiteY3-8" fmla="*/ 922020 h 3036490"/>
            </a:gdLst>
            <a:ahLst/>
            <a:cxnLst>
              <a:cxn ang="0">
                <a:pos x="connsiteX0-1" y="connsiteY0-2"/>
              </a:cxn>
              <a:cxn ang="0">
                <a:pos x="connsiteX1-3" y="connsiteY1-4"/>
              </a:cxn>
              <a:cxn ang="0">
                <a:pos x="connsiteX2-5" y="connsiteY2-6"/>
              </a:cxn>
              <a:cxn ang="0">
                <a:pos x="connsiteX3-7" y="connsiteY3-8"/>
              </a:cxn>
            </a:cxnLst>
            <a:rect l="l" t="t" r="r" b="b"/>
            <a:pathLst>
              <a:path w="3726180" h="3036490">
                <a:moveTo>
                  <a:pt x="0" y="922020"/>
                </a:moveTo>
                <a:lnTo>
                  <a:pt x="2891616" y="303649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1" name="矩形 30"/>
          <p:cNvSpPr/>
          <p:nvPr/>
        </p:nvSpPr>
        <p:spPr>
          <a:xfrm>
            <a:off x="55211" y="49126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a:t>
            </a:r>
            <a:r>
              <a:rPr kumimoji="0" lang="en-US" altLang="zh-CN" sz="100" b="0" i="0" u="none" strike="noStrike" kern="0" cap="none" spc="0" normalizeH="0" baseline="0" noProof="0" dirty="0" smtClean="0">
                <a:ln>
                  <a:noFill/>
                </a:ln>
                <a:solidFill>
                  <a:sysClr val="windowText" lastClr="000000"/>
                </a:solidFill>
                <a:effectLst/>
                <a:uLnTx/>
                <a:uFillTx/>
              </a:rPr>
              <a:t>      PPT</a:t>
            </a:r>
            <a:r>
              <a:rPr kumimoji="0" lang="zh-CN" altLang="en-US" sz="100" b="0" i="0" u="none" strike="noStrike" kern="0" cap="none" spc="0" normalizeH="0" baseline="0" noProof="0" dirty="0" smtClean="0">
                <a:ln>
                  <a:noFill/>
                </a:ln>
                <a:solidFill>
                  <a:sysClr val="windowText" lastClr="000000"/>
                </a:solidFill>
                <a:effectLst/>
                <a:uLnTx/>
                <a:uFillTx/>
              </a:rPr>
              <a:t>论坛：</a:t>
            </a:r>
            <a:r>
              <a:rPr kumimoji="0" lang="en-US" altLang="zh-CN" sz="100" b="0" i="0" u="none" strike="noStrike" kern="0" cap="none" spc="0" normalizeH="0" baseline="0" noProof="0" dirty="0" smtClean="0">
                <a:ln>
                  <a:noFill/>
                </a:ln>
                <a:solidFill>
                  <a:sysClr val="windowText" lastClr="000000"/>
                </a:solidFill>
                <a:effectLst/>
                <a:uLnTx/>
                <a:uFillTx/>
              </a:rPr>
              <a:t>www.1ppt.cn</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Effect transition="in" filter="fade">
                                      <p:cBhvr>
                                        <p:cTn id="9" dur="1500"/>
                                        <p:tgtEl>
                                          <p:spTgt spid="15"/>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750" fill="hold"/>
                                        <p:tgtEl>
                                          <p:spTgt spid="40"/>
                                        </p:tgtEl>
                                        <p:attrNameLst>
                                          <p:attrName>ppt_w</p:attrName>
                                        </p:attrNameLst>
                                      </p:cBhvr>
                                      <p:tavLst>
                                        <p:tav tm="0">
                                          <p:val>
                                            <p:fltVal val="0"/>
                                          </p:val>
                                        </p:tav>
                                        <p:tav tm="100000">
                                          <p:val>
                                            <p:strVal val="#ppt_w"/>
                                          </p:val>
                                        </p:tav>
                                      </p:tavLst>
                                    </p:anim>
                                    <p:anim calcmode="lin" valueType="num">
                                      <p:cBhvr>
                                        <p:cTn id="13" dur="750" fill="hold"/>
                                        <p:tgtEl>
                                          <p:spTgt spid="40"/>
                                        </p:tgtEl>
                                        <p:attrNameLst>
                                          <p:attrName>ppt_h</p:attrName>
                                        </p:attrNameLst>
                                      </p:cBhvr>
                                      <p:tavLst>
                                        <p:tav tm="0">
                                          <p:val>
                                            <p:fltVal val="0"/>
                                          </p:val>
                                        </p:tav>
                                        <p:tav tm="100000">
                                          <p:val>
                                            <p:strVal val="#ppt_h"/>
                                          </p:val>
                                        </p:tav>
                                      </p:tavLst>
                                    </p:anim>
                                    <p:animEffect transition="in" filter="fade">
                                      <p:cBhvr>
                                        <p:cTn id="14" dur="750"/>
                                        <p:tgtEl>
                                          <p:spTgt spid="40"/>
                                        </p:tgtEl>
                                      </p:cBhvr>
                                    </p:animEffect>
                                  </p:childTnLst>
                                </p:cTn>
                              </p:par>
                              <p:par>
                                <p:cTn id="15" presetID="25" presetClass="entr" presetSubtype="0" fill="hold" grpId="0" nodeType="withEffect">
                                  <p:stCondLst>
                                    <p:cond delay="16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375"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18" dur="375"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9" dur="375" accel="50000" fill="hold">
                                          <p:stCondLst>
                                            <p:cond delay="375"/>
                                          </p:stCondLst>
                                        </p:cTn>
                                        <p:tgtEl>
                                          <p:spTgt spid="42"/>
                                        </p:tgtEl>
                                        <p:attrNameLst>
                                          <p:attrName>ppt_w</p:attrName>
                                        </p:attrNameLst>
                                      </p:cBhvr>
                                      <p:tavLst>
                                        <p:tav tm="0">
                                          <p:val>
                                            <p:strVal val="#ppt_w*.05"/>
                                          </p:val>
                                        </p:tav>
                                        <p:tav tm="100000">
                                          <p:val>
                                            <p:strVal val="#ppt_w"/>
                                          </p:val>
                                        </p:tav>
                                      </p:tavLst>
                                    </p:anim>
                                    <p:anim calcmode="lin" valueType="num">
                                      <p:cBhvr>
                                        <p:cTn id="20" dur="750" fill="hold"/>
                                        <p:tgtEl>
                                          <p:spTgt spid="42"/>
                                        </p:tgtEl>
                                        <p:attrNameLst>
                                          <p:attrName>ppt_h</p:attrName>
                                        </p:attrNameLst>
                                      </p:cBhvr>
                                      <p:tavLst>
                                        <p:tav tm="0">
                                          <p:val>
                                            <p:strVal val="#ppt_h"/>
                                          </p:val>
                                        </p:tav>
                                        <p:tav tm="100000">
                                          <p:val>
                                            <p:strVal val="#ppt_h"/>
                                          </p:val>
                                        </p:tav>
                                      </p:tavLst>
                                    </p:anim>
                                    <p:anim calcmode="lin" valueType="num">
                                      <p:cBhvr>
                                        <p:cTn id="21" dur="375"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2" dur="375"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3" dur="375" accel="50000" fill="hold">
                                          <p:stCondLst>
                                            <p:cond delay="375"/>
                                          </p:stCondLst>
                                        </p:cTn>
                                        <p:tgtEl>
                                          <p:spTgt spid="42"/>
                                        </p:tgtEl>
                                        <p:attrNameLst>
                                          <p:attrName>ppt_y</p:attrName>
                                        </p:attrNameLst>
                                      </p:cBhvr>
                                      <p:tavLst>
                                        <p:tav tm="0">
                                          <p:val>
                                            <p:strVal val="#ppt_y+.1"/>
                                          </p:val>
                                        </p:tav>
                                        <p:tav tm="100000">
                                          <p:val>
                                            <p:strVal val="#ppt_y"/>
                                          </p:val>
                                        </p:tav>
                                      </p:tavLst>
                                    </p:anim>
                                    <p:animEffect transition="in" filter="fade">
                                      <p:cBhvr>
                                        <p:cTn id="24" dur="750" decel="50000">
                                          <p:stCondLst>
                                            <p:cond delay="0"/>
                                          </p:stCondLst>
                                        </p:cTn>
                                        <p:tgtEl>
                                          <p:spTgt spid="42"/>
                                        </p:tgtEl>
                                      </p:cBhvr>
                                    </p:animEffect>
                                  </p:childTnLst>
                                </p:cTn>
                              </p:par>
                              <p:par>
                                <p:cTn id="25" presetID="25" presetClass="entr" presetSubtype="0" fill="hold" grpId="0" nodeType="withEffect">
                                  <p:stCondLst>
                                    <p:cond delay="19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375"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8" dur="375"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9" dur="375" accel="50000" fill="hold">
                                          <p:stCondLst>
                                            <p:cond delay="375"/>
                                          </p:stCondLst>
                                        </p:cTn>
                                        <p:tgtEl>
                                          <p:spTgt spid="41"/>
                                        </p:tgtEl>
                                        <p:attrNameLst>
                                          <p:attrName>ppt_w</p:attrName>
                                        </p:attrNameLst>
                                      </p:cBhvr>
                                      <p:tavLst>
                                        <p:tav tm="0">
                                          <p:val>
                                            <p:strVal val="#ppt_w*.05"/>
                                          </p:val>
                                        </p:tav>
                                        <p:tav tm="100000">
                                          <p:val>
                                            <p:strVal val="#ppt_w"/>
                                          </p:val>
                                        </p:tav>
                                      </p:tavLst>
                                    </p:anim>
                                    <p:anim calcmode="lin" valueType="num">
                                      <p:cBhvr>
                                        <p:cTn id="30" dur="750" fill="hold"/>
                                        <p:tgtEl>
                                          <p:spTgt spid="41"/>
                                        </p:tgtEl>
                                        <p:attrNameLst>
                                          <p:attrName>ppt_h</p:attrName>
                                        </p:attrNameLst>
                                      </p:cBhvr>
                                      <p:tavLst>
                                        <p:tav tm="0">
                                          <p:val>
                                            <p:strVal val="#ppt_h"/>
                                          </p:val>
                                        </p:tav>
                                        <p:tav tm="100000">
                                          <p:val>
                                            <p:strVal val="#ppt_h"/>
                                          </p:val>
                                        </p:tav>
                                      </p:tavLst>
                                    </p:anim>
                                    <p:anim calcmode="lin" valueType="num">
                                      <p:cBhvr>
                                        <p:cTn id="31" dur="375"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32" dur="375"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33" dur="375" accel="50000" fill="hold">
                                          <p:stCondLst>
                                            <p:cond delay="375"/>
                                          </p:stCondLst>
                                        </p:cTn>
                                        <p:tgtEl>
                                          <p:spTgt spid="41"/>
                                        </p:tgtEl>
                                        <p:attrNameLst>
                                          <p:attrName>ppt_y</p:attrName>
                                        </p:attrNameLst>
                                      </p:cBhvr>
                                      <p:tavLst>
                                        <p:tav tm="0">
                                          <p:val>
                                            <p:strVal val="#ppt_y+.1"/>
                                          </p:val>
                                        </p:tav>
                                        <p:tav tm="100000">
                                          <p:val>
                                            <p:strVal val="#ppt_y"/>
                                          </p:val>
                                        </p:tav>
                                      </p:tavLst>
                                    </p:anim>
                                    <p:animEffect transition="in" filter="fade">
                                      <p:cBhvr>
                                        <p:cTn id="34" dur="750" decel="50000">
                                          <p:stCondLst>
                                            <p:cond delay="0"/>
                                          </p:stCondLst>
                                        </p:cTn>
                                        <p:tgtEl>
                                          <p:spTgt spid="41"/>
                                        </p:tgtEl>
                                      </p:cBhvr>
                                    </p:animEffect>
                                  </p:childTnLst>
                                </p:cTn>
                              </p:par>
                              <p:par>
                                <p:cTn id="35" presetID="25" presetClass="entr" presetSubtype="0" fill="hold" grpId="0" nodeType="withEffect">
                                  <p:stCondLst>
                                    <p:cond delay="2100"/>
                                  </p:stCondLst>
                                  <p:childTnLst>
                                    <p:set>
                                      <p:cBhvr>
                                        <p:cTn id="36" dur="1" fill="hold">
                                          <p:stCondLst>
                                            <p:cond delay="0"/>
                                          </p:stCondLst>
                                        </p:cTn>
                                        <p:tgtEl>
                                          <p:spTgt spid="43"/>
                                        </p:tgtEl>
                                        <p:attrNameLst>
                                          <p:attrName>style.visibility</p:attrName>
                                        </p:attrNameLst>
                                      </p:cBhvr>
                                      <p:to>
                                        <p:strVal val="visible"/>
                                      </p:to>
                                    </p:set>
                                    <p:anim calcmode="lin" valueType="num">
                                      <p:cBhvr>
                                        <p:cTn id="37" dur="375"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8" dur="375"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9" dur="375" accel="50000" fill="hold">
                                          <p:stCondLst>
                                            <p:cond delay="375"/>
                                          </p:stCondLst>
                                        </p:cTn>
                                        <p:tgtEl>
                                          <p:spTgt spid="43"/>
                                        </p:tgtEl>
                                        <p:attrNameLst>
                                          <p:attrName>ppt_w</p:attrName>
                                        </p:attrNameLst>
                                      </p:cBhvr>
                                      <p:tavLst>
                                        <p:tav tm="0">
                                          <p:val>
                                            <p:strVal val="#ppt_w*.05"/>
                                          </p:val>
                                        </p:tav>
                                        <p:tav tm="100000">
                                          <p:val>
                                            <p:strVal val="#ppt_w"/>
                                          </p:val>
                                        </p:tav>
                                      </p:tavLst>
                                    </p:anim>
                                    <p:anim calcmode="lin" valueType="num">
                                      <p:cBhvr>
                                        <p:cTn id="40" dur="750" fill="hold"/>
                                        <p:tgtEl>
                                          <p:spTgt spid="43"/>
                                        </p:tgtEl>
                                        <p:attrNameLst>
                                          <p:attrName>ppt_h</p:attrName>
                                        </p:attrNameLst>
                                      </p:cBhvr>
                                      <p:tavLst>
                                        <p:tav tm="0">
                                          <p:val>
                                            <p:strVal val="#ppt_h"/>
                                          </p:val>
                                        </p:tav>
                                        <p:tav tm="100000">
                                          <p:val>
                                            <p:strVal val="#ppt_h"/>
                                          </p:val>
                                        </p:tav>
                                      </p:tavLst>
                                    </p:anim>
                                    <p:anim calcmode="lin" valueType="num">
                                      <p:cBhvr>
                                        <p:cTn id="41" dur="375"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42" dur="375"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43" dur="375" accel="50000" fill="hold">
                                          <p:stCondLst>
                                            <p:cond delay="375"/>
                                          </p:stCondLst>
                                        </p:cTn>
                                        <p:tgtEl>
                                          <p:spTgt spid="43"/>
                                        </p:tgtEl>
                                        <p:attrNameLst>
                                          <p:attrName>ppt_y</p:attrName>
                                        </p:attrNameLst>
                                      </p:cBhvr>
                                      <p:tavLst>
                                        <p:tav tm="0">
                                          <p:val>
                                            <p:strVal val="#ppt_y+.1"/>
                                          </p:val>
                                        </p:tav>
                                        <p:tav tm="100000">
                                          <p:val>
                                            <p:strVal val="#ppt_y"/>
                                          </p:val>
                                        </p:tav>
                                      </p:tavLst>
                                    </p:anim>
                                    <p:animEffect transition="in" filter="fade">
                                      <p:cBhvr>
                                        <p:cTn id="44" dur="750" decel="50000">
                                          <p:stCondLst>
                                            <p:cond delay="0"/>
                                          </p:stCondLst>
                                        </p:cTn>
                                        <p:tgtEl>
                                          <p:spTgt spid="43"/>
                                        </p:tgtEl>
                                      </p:cBhvr>
                                    </p:animEffect>
                                  </p:childTnLst>
                                </p:cTn>
                              </p:par>
                              <p:par>
                                <p:cTn id="45" presetID="16" presetClass="entr" presetSubtype="21" fill="hold" nodeType="withEffect">
                                  <p:stCondLst>
                                    <p:cond delay="210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750"/>
                                        <p:tgtEl>
                                          <p:spTgt spid="39"/>
                                        </p:tgtEl>
                                      </p:cBhvr>
                                    </p:animEffect>
                                  </p:childTnLst>
                                </p:cTn>
                              </p:par>
                              <p:par>
                                <p:cTn id="48" presetID="2" presetClass="entr" presetSubtype="2" fill="hold" grpId="0" nodeType="withEffect">
                                  <p:stCondLst>
                                    <p:cond delay="210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220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750" fill="hold"/>
                                        <p:tgtEl>
                                          <p:spTgt spid="26"/>
                                        </p:tgtEl>
                                        <p:attrNameLst>
                                          <p:attrName>ppt_x</p:attrName>
                                        </p:attrNameLst>
                                      </p:cBhvr>
                                      <p:tavLst>
                                        <p:tav tm="0">
                                          <p:val>
                                            <p:strVal val="1+#ppt_w/2"/>
                                          </p:val>
                                        </p:tav>
                                        <p:tav tm="100000">
                                          <p:val>
                                            <p:strVal val="#ppt_x"/>
                                          </p:val>
                                        </p:tav>
                                      </p:tavLst>
                                    </p:anim>
                                    <p:anim calcmode="lin" valueType="num">
                                      <p:cBhvr additive="base">
                                        <p:cTn id="55" dur="750" fill="hold"/>
                                        <p:tgtEl>
                                          <p:spTgt spid="2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240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750" fill="hold"/>
                                        <p:tgtEl>
                                          <p:spTgt spid="32"/>
                                        </p:tgtEl>
                                        <p:attrNameLst>
                                          <p:attrName>ppt_x</p:attrName>
                                        </p:attrNameLst>
                                      </p:cBhvr>
                                      <p:tavLst>
                                        <p:tav tm="0">
                                          <p:val>
                                            <p:strVal val="1+#ppt_w/2"/>
                                          </p:val>
                                        </p:tav>
                                        <p:tav tm="100000">
                                          <p:val>
                                            <p:strVal val="#ppt_x"/>
                                          </p:val>
                                        </p:tav>
                                      </p:tavLst>
                                    </p:anim>
                                    <p:anim calcmode="lin" valueType="num">
                                      <p:cBhvr additive="base">
                                        <p:cTn id="59" dur="750" fill="hold"/>
                                        <p:tgtEl>
                                          <p:spTgt spid="32"/>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250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750" fill="hold"/>
                                        <p:tgtEl>
                                          <p:spTgt spid="22"/>
                                        </p:tgtEl>
                                        <p:attrNameLst>
                                          <p:attrName>ppt_x</p:attrName>
                                        </p:attrNameLst>
                                      </p:cBhvr>
                                      <p:tavLst>
                                        <p:tav tm="0">
                                          <p:val>
                                            <p:strVal val="1+#ppt_w/2"/>
                                          </p:val>
                                        </p:tav>
                                        <p:tav tm="100000">
                                          <p:val>
                                            <p:strVal val="#ppt_x"/>
                                          </p:val>
                                        </p:tav>
                                      </p:tavLst>
                                    </p:anim>
                                    <p:anim calcmode="lin" valueType="num">
                                      <p:cBhvr additive="base">
                                        <p:cTn id="63" dur="750" fill="hold"/>
                                        <p:tgtEl>
                                          <p:spTgt spid="22"/>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260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750" fill="hold"/>
                                        <p:tgtEl>
                                          <p:spTgt spid="35"/>
                                        </p:tgtEl>
                                        <p:attrNameLst>
                                          <p:attrName>ppt_x</p:attrName>
                                        </p:attrNameLst>
                                      </p:cBhvr>
                                      <p:tavLst>
                                        <p:tav tm="0">
                                          <p:val>
                                            <p:strVal val="1+#ppt_w/2"/>
                                          </p:val>
                                        </p:tav>
                                        <p:tav tm="100000">
                                          <p:val>
                                            <p:strVal val="#ppt_x"/>
                                          </p:val>
                                        </p:tav>
                                      </p:tavLst>
                                    </p:anim>
                                    <p:anim calcmode="lin" valueType="num">
                                      <p:cBhvr additive="base">
                                        <p:cTn id="67" dur="750" fill="hold"/>
                                        <p:tgtEl>
                                          <p:spTgt spid="35"/>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270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1+#ppt_w/2"/>
                                          </p:val>
                                        </p:tav>
                                        <p:tav tm="100000">
                                          <p:val>
                                            <p:strVal val="#ppt_x"/>
                                          </p:val>
                                        </p:tav>
                                      </p:tavLst>
                                    </p:anim>
                                    <p:anim calcmode="lin" valueType="num">
                                      <p:cBhvr additive="base">
                                        <p:cTn id="71" dur="750" fill="hold"/>
                                        <p:tgtEl>
                                          <p:spTgt spid="29"/>
                                        </p:tgtEl>
                                        <p:attrNameLst>
                                          <p:attrName>ppt_y</p:attrName>
                                        </p:attrNameLst>
                                      </p:cBhvr>
                                      <p:tavLst>
                                        <p:tav tm="0">
                                          <p:val>
                                            <p:strVal val="#ppt_y"/>
                                          </p:val>
                                        </p:tav>
                                        <p:tav tm="100000">
                                          <p:val>
                                            <p:strVal val="#ppt_y"/>
                                          </p:val>
                                        </p:tav>
                                      </p:tavLst>
                                    </p:anim>
                                  </p:childTnLst>
                                </p:cTn>
                              </p:par>
                              <p:par>
                                <p:cTn id="72" presetID="53" presetClass="entr" presetSubtype="16" fill="hold" grpId="0" nodeType="withEffect">
                                  <p:stCondLst>
                                    <p:cond delay="1900"/>
                                  </p:stCondLst>
                                  <p:childTnLst>
                                    <p:set>
                                      <p:cBhvr>
                                        <p:cTn id="73" dur="1" fill="hold">
                                          <p:stCondLst>
                                            <p:cond delay="0"/>
                                          </p:stCondLst>
                                        </p:cTn>
                                        <p:tgtEl>
                                          <p:spTgt spid="38"/>
                                        </p:tgtEl>
                                        <p:attrNameLst>
                                          <p:attrName>style.visibility</p:attrName>
                                        </p:attrNameLst>
                                      </p:cBhvr>
                                      <p:to>
                                        <p:strVal val="visible"/>
                                      </p:to>
                                    </p:set>
                                    <p:anim calcmode="lin" valueType="num">
                                      <p:cBhvr>
                                        <p:cTn id="74" dur="750" fill="hold"/>
                                        <p:tgtEl>
                                          <p:spTgt spid="38"/>
                                        </p:tgtEl>
                                        <p:attrNameLst>
                                          <p:attrName>ppt_w</p:attrName>
                                        </p:attrNameLst>
                                      </p:cBhvr>
                                      <p:tavLst>
                                        <p:tav tm="0">
                                          <p:val>
                                            <p:fltVal val="0"/>
                                          </p:val>
                                        </p:tav>
                                        <p:tav tm="100000">
                                          <p:val>
                                            <p:strVal val="#ppt_w"/>
                                          </p:val>
                                        </p:tav>
                                      </p:tavLst>
                                    </p:anim>
                                    <p:anim calcmode="lin" valueType="num">
                                      <p:cBhvr>
                                        <p:cTn id="75" dur="750" fill="hold"/>
                                        <p:tgtEl>
                                          <p:spTgt spid="38"/>
                                        </p:tgtEl>
                                        <p:attrNameLst>
                                          <p:attrName>ppt_h</p:attrName>
                                        </p:attrNameLst>
                                      </p:cBhvr>
                                      <p:tavLst>
                                        <p:tav tm="0">
                                          <p:val>
                                            <p:fltVal val="0"/>
                                          </p:val>
                                        </p:tav>
                                        <p:tav tm="100000">
                                          <p:val>
                                            <p:strVal val="#ppt_h"/>
                                          </p:val>
                                        </p:tav>
                                      </p:tavLst>
                                    </p:anim>
                                    <p:animEffect transition="in" filter="fade">
                                      <p:cBhvr>
                                        <p:cTn id="76" dur="750"/>
                                        <p:tgtEl>
                                          <p:spTgt spid="38"/>
                                        </p:tgtEl>
                                      </p:cBhvr>
                                    </p:animEffect>
                                  </p:childTnLst>
                                </p:cTn>
                              </p:par>
                              <p:par>
                                <p:cTn id="77" presetID="53" presetClass="entr" presetSubtype="16" fill="hold" nodeType="withEffect">
                                  <p:stCondLst>
                                    <p:cond delay="700"/>
                                  </p:stCondLst>
                                  <p:childTnLst>
                                    <p:set>
                                      <p:cBhvr>
                                        <p:cTn id="78" dur="1" fill="hold">
                                          <p:stCondLst>
                                            <p:cond delay="0"/>
                                          </p:stCondLst>
                                        </p:cTn>
                                        <p:tgtEl>
                                          <p:spTgt spid="44"/>
                                        </p:tgtEl>
                                        <p:attrNameLst>
                                          <p:attrName>style.visibility</p:attrName>
                                        </p:attrNameLst>
                                      </p:cBhvr>
                                      <p:to>
                                        <p:strVal val="visible"/>
                                      </p:to>
                                    </p:set>
                                    <p:anim calcmode="lin" valueType="num">
                                      <p:cBhvr>
                                        <p:cTn id="79" dur="1500" fill="hold"/>
                                        <p:tgtEl>
                                          <p:spTgt spid="44"/>
                                        </p:tgtEl>
                                        <p:attrNameLst>
                                          <p:attrName>ppt_w</p:attrName>
                                        </p:attrNameLst>
                                      </p:cBhvr>
                                      <p:tavLst>
                                        <p:tav tm="0">
                                          <p:val>
                                            <p:fltVal val="0"/>
                                          </p:val>
                                        </p:tav>
                                        <p:tav tm="100000">
                                          <p:val>
                                            <p:strVal val="#ppt_w"/>
                                          </p:val>
                                        </p:tav>
                                      </p:tavLst>
                                    </p:anim>
                                    <p:anim calcmode="lin" valueType="num">
                                      <p:cBhvr>
                                        <p:cTn id="80" dur="1500" fill="hold"/>
                                        <p:tgtEl>
                                          <p:spTgt spid="44"/>
                                        </p:tgtEl>
                                        <p:attrNameLst>
                                          <p:attrName>ppt_h</p:attrName>
                                        </p:attrNameLst>
                                      </p:cBhvr>
                                      <p:tavLst>
                                        <p:tav tm="0">
                                          <p:val>
                                            <p:fltVal val="0"/>
                                          </p:val>
                                        </p:tav>
                                        <p:tav tm="100000">
                                          <p:val>
                                            <p:strVal val="#ppt_h"/>
                                          </p:val>
                                        </p:tav>
                                      </p:tavLst>
                                    </p:anim>
                                    <p:animEffect transition="in" filter="fade">
                                      <p:cBhvr>
                                        <p:cTn id="81"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40" grpId="0"/>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4"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5"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16"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17"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18"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19"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13320" name="组合 1"/>
          <p:cNvGrpSpPr/>
          <p:nvPr/>
        </p:nvGrpSpPr>
        <p:grpSpPr bwMode="auto">
          <a:xfrm>
            <a:off x="3300413" y="1481138"/>
            <a:ext cx="2517775" cy="2590800"/>
            <a:chOff x="8799514" y="3949323"/>
            <a:chExt cx="6714162" cy="6907902"/>
          </a:xfrm>
        </p:grpSpPr>
        <p:grpSp>
          <p:nvGrpSpPr>
            <p:cNvPr id="13321" name="Group 107"/>
            <p:cNvGrpSpPr/>
            <p:nvPr/>
          </p:nvGrpSpPr>
          <p:grpSpPr bwMode="auto">
            <a:xfrm>
              <a:off x="8985875" y="3949323"/>
              <a:ext cx="6527801" cy="6907902"/>
              <a:chOff x="0" y="371924"/>
              <a:chExt cx="6527800" cy="6907902"/>
            </a:xfrm>
          </p:grpSpPr>
          <p:sp>
            <p:nvSpPr>
              <p:cNvPr id="105" name="Shape 105"/>
              <p:cNvSpPr/>
              <p:nvPr/>
            </p:nvSpPr>
            <p:spPr>
              <a:xfrm>
                <a:off x="317412" y="371924"/>
                <a:ext cx="5435675" cy="6907902"/>
              </a:xfrm>
              <a:prstGeom prst="rect">
                <a:avLst/>
              </a:prstGeom>
              <a:noFill/>
              <a:ln w="12700" cap="flat">
                <a:noFill/>
                <a:miter lim="400000"/>
              </a:ln>
              <a:effectLst/>
            </p:spPr>
            <p:txBody>
              <a:bodyPr wrap="none" lIns="19050" tIns="19050" rIns="19050" bIns="19050" anchor="ctr">
                <a:spAutoFit/>
              </a:bodyPr>
              <a:lstStyle/>
              <a:p>
                <a:pPr defTabSz="309245" fontAlgn="auto">
                  <a:lnSpc>
                    <a:spcPct val="80000"/>
                  </a:lnSpc>
                  <a:spcBef>
                    <a:spcPts val="0"/>
                  </a:spcBef>
                  <a:spcAft>
                    <a:spcPts val="0"/>
                  </a:spcAft>
                  <a:buFontTx/>
                  <a:buNone/>
                  <a:defRPr/>
                </a:pPr>
                <a:r>
                  <a:rPr lang="en-US" sz="17175" kern="0" cap="all" dirty="0">
                    <a:solidFill>
                      <a:srgbClr val="FFFFFF"/>
                    </a:solidFill>
                    <a:latin typeface="Impact" panose="020B0806030902050204" pitchFamily="34" charset="0"/>
                    <a:ea typeface="헤드라인A"/>
                    <a:cs typeface="헤드라인A"/>
                  </a:rPr>
                  <a:t>0</a:t>
                </a:r>
                <a:r>
                  <a:rPr sz="17175" kern="0" cap="all" dirty="0">
                    <a:solidFill>
                      <a:srgbClr val="FFFFFF"/>
                    </a:solidFill>
                    <a:latin typeface="Impact" panose="020B0806030902050204" pitchFamily="34" charset="0"/>
                    <a:ea typeface="헤드라인A"/>
                    <a:cs typeface="헤드라인A"/>
                  </a:rPr>
                  <a:t>1</a:t>
                </a:r>
                <a:endParaRPr sz="17175" kern="0" cap="all" dirty="0">
                  <a:solidFill>
                    <a:srgbClr val="FFFFFF"/>
                  </a:solidFill>
                  <a:latin typeface="Impact" panose="020B0806030902050204" pitchFamily="34" charset="0"/>
                  <a:ea typeface="헤드라인A"/>
                  <a:cs typeface="헤드라인A"/>
                </a:endParaRPr>
              </a:p>
            </p:txBody>
          </p:sp>
          <p:pic>
            <p:nvPicPr>
              <p:cNvPr id="13323"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3324" name="Shape 108"/>
            <p:cNvSpPr>
              <a:spLocks noChangeArrowheads="1"/>
            </p:cNvSpPr>
            <p:nvPr/>
          </p:nvSpPr>
          <p:spPr bwMode="auto">
            <a:xfrm>
              <a:off x="8799514" y="6230003"/>
              <a:ext cx="6658231"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zh-CN" altLang="zh-CN">
                  <a:solidFill>
                    <a:srgbClr val="FFFFFF"/>
                  </a:solidFill>
                  <a:latin typeface="Arial" panose="020B0604020202020204" pitchFamily="34" charset="0"/>
                  <a:cs typeface="Arial" panose="020B0604020202020204" pitchFamily="34" charset="0"/>
                  <a:sym typeface="Arial" panose="020B0604020202020204" pitchFamily="34" charset="0"/>
                </a:rPr>
                <a:t>Click To </a:t>
              </a:r>
              <a:r>
                <a:rPr lang="zh-CN" altLang="zh-CN" b="1">
                  <a:solidFill>
                    <a:srgbClr val="FFFFFF"/>
                  </a:solidFill>
                  <a:latin typeface="Arial" panose="020B0604020202020204" pitchFamily="34" charset="0"/>
                  <a:cs typeface="Arial" panose="020B0604020202020204" pitchFamily="34" charset="0"/>
                  <a:sym typeface="Arial" panose="020B0604020202020204" pitchFamily="34" charset="0"/>
                </a:rPr>
                <a:t>Add Title Here</a:t>
              </a:r>
              <a:endParaRPr lang="zh-CN" altLang="zh-CN" b="1">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3325"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a:t>
              </a:r>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13326"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27"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28"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329"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0"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3331"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205"/>
          <p:cNvGrpSpPr/>
          <p:nvPr/>
        </p:nvGrpSpPr>
        <p:grpSpPr bwMode="auto">
          <a:xfrm>
            <a:off x="2551113" y="2132013"/>
            <a:ext cx="4400550" cy="681037"/>
            <a:chOff x="31440" y="0"/>
            <a:chExt cx="11734417" cy="1817336"/>
          </a:xfrm>
        </p:grpSpPr>
        <p:sp>
          <p:nvSpPr>
            <p:cNvPr id="203" name="Shape 203"/>
            <p:cNvSpPr/>
            <p:nvPr/>
          </p:nvSpPr>
          <p:spPr>
            <a:xfrm>
              <a:off x="94937" y="1347117"/>
              <a:ext cx="11548156" cy="470219"/>
            </a:xfrm>
            <a:prstGeom prst="rect">
              <a:avLst/>
            </a:prstGeom>
            <a:noFill/>
            <a:ln w="12700" cap="flat">
              <a:noFill/>
              <a:miter lim="400000"/>
            </a:ln>
            <a:effectLst/>
          </p:spPr>
          <p:txBody>
            <a:bodyPr lIns="17145" tIns="17145" rIns="17145" bIns="17145"/>
            <a:lstStyle>
              <a:lvl1pPr algn="l" defTabSz="914400">
                <a:lnSpc>
                  <a:spcPct val="130000"/>
                </a:lnSpc>
                <a:defRPr sz="155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580" kern="0">
                  <a:solidFill>
                    <a:schemeClr val="bg1"/>
                  </a:solidFill>
                </a:rPr>
                <a:t>this is a sample text. insert your desired text here. Again. this is a dummy text. enter your own text here. this is a sample text.</a:t>
              </a:r>
              <a:endParaRPr sz="580" kern="0">
                <a:solidFill>
                  <a:schemeClr val="bg1"/>
                </a:solidFill>
              </a:endParaRPr>
            </a:p>
          </p:txBody>
        </p:sp>
        <p:sp>
          <p:nvSpPr>
            <p:cNvPr id="19459" name="Shape 204"/>
            <p:cNvSpPr>
              <a:spLocks noChangeArrowheads="1"/>
            </p:cNvSpPr>
            <p:nvPr/>
          </p:nvSpPr>
          <p:spPr bwMode="auto">
            <a:xfrm>
              <a:off x="31440" y="0"/>
              <a:ext cx="11734417" cy="116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r>
                <a:rPr lang="en-US" altLang="zh-CN" sz="2800">
                  <a:solidFill>
                    <a:schemeClr val="bg1"/>
                  </a:solidFill>
                  <a:latin typeface="Arial" panose="020B0604020202020204" pitchFamily="34" charset="0"/>
                  <a:cs typeface="Arial" panose="020B0604020202020204" pitchFamily="34" charset="0"/>
                  <a:sym typeface="Arial" panose="020B0604020202020204" pitchFamily="34" charset="0"/>
                </a:rPr>
                <a:t>Please add the title here</a:t>
              </a:r>
              <a:endParaRPr lang="en-US" altLang="zh-CN" sz="28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19460" name="Shape 206"/>
          <p:cNvSpPr>
            <a:spLocks noChangeArrowheads="1"/>
          </p:cNvSpPr>
          <p:nvPr/>
        </p:nvSpPr>
        <p:spPr bwMode="auto">
          <a:xfrm>
            <a:off x="2274888" y="2009775"/>
            <a:ext cx="190500" cy="989013"/>
          </a:xfrm>
          <a:custGeom>
            <a:avLst/>
            <a:gdLst>
              <a:gd name="T0" fmla="*/ 20231 w 21600"/>
              <a:gd name="T1" fmla="*/ 0 h 21600"/>
              <a:gd name="T2" fmla="*/ 0 w 21600"/>
              <a:gd name="T3" fmla="*/ 0 h 21600"/>
              <a:gd name="T4" fmla="*/ 0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20231" y="0"/>
                </a:moveTo>
                <a:lnTo>
                  <a:pt x="0" y="0"/>
                </a:lnTo>
                <a:lnTo>
                  <a:pt x="0" y="21600"/>
                </a:lnTo>
                <a:lnTo>
                  <a:pt x="21600" y="21600"/>
                </a:lnTo>
              </a:path>
            </a:pathLst>
          </a:custGeom>
          <a:noFill/>
          <a:ln w="254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461" name="Shape 207"/>
          <p:cNvSpPr>
            <a:spLocks noChangeArrowheads="1"/>
          </p:cNvSpPr>
          <p:nvPr/>
        </p:nvSpPr>
        <p:spPr bwMode="auto">
          <a:xfrm rot="10800000">
            <a:off x="6853238" y="2009775"/>
            <a:ext cx="192087" cy="989013"/>
          </a:xfrm>
          <a:custGeom>
            <a:avLst/>
            <a:gdLst>
              <a:gd name="T0" fmla="*/ 20231 w 21600"/>
              <a:gd name="T1" fmla="*/ 0 h 21600"/>
              <a:gd name="T2" fmla="*/ 0 w 21600"/>
              <a:gd name="T3" fmla="*/ 0 h 21600"/>
              <a:gd name="T4" fmla="*/ 0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20231" y="0"/>
                </a:moveTo>
                <a:lnTo>
                  <a:pt x="0" y="0"/>
                </a:lnTo>
                <a:lnTo>
                  <a:pt x="0" y="21600"/>
                </a:lnTo>
                <a:lnTo>
                  <a:pt x="21600" y="21600"/>
                </a:lnTo>
              </a:path>
            </a:pathLst>
          </a:custGeom>
          <a:noFill/>
          <a:ln w="254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462" name="Shape 208"/>
          <p:cNvSpPr>
            <a:spLocks noChangeShapeType="1"/>
          </p:cNvSpPr>
          <p:nvPr/>
        </p:nvSpPr>
        <p:spPr bwMode="auto">
          <a:xfrm flipV="1">
            <a:off x="7321550" y="2070100"/>
            <a:ext cx="0" cy="866775"/>
          </a:xfrm>
          <a:prstGeom prst="line">
            <a:avLst/>
          </a:prstGeom>
          <a:noFill/>
          <a:ln w="25400">
            <a:solidFill>
              <a:srgbClr val="FFFFFF"/>
            </a:solidFill>
            <a:miter lim="400000"/>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19463" name="Shape 209"/>
          <p:cNvSpPr>
            <a:spLocks noChangeShapeType="1"/>
          </p:cNvSpPr>
          <p:nvPr/>
        </p:nvSpPr>
        <p:spPr bwMode="auto">
          <a:xfrm flipV="1">
            <a:off x="7597775" y="2181225"/>
            <a:ext cx="0" cy="646113"/>
          </a:xfrm>
          <a:prstGeom prst="line">
            <a:avLst/>
          </a:prstGeom>
          <a:noFill/>
          <a:ln w="25400">
            <a:solidFill>
              <a:srgbClr val="FFFFFF"/>
            </a:solidFill>
            <a:miter lim="400000"/>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19464" name="Shape 210"/>
          <p:cNvSpPr>
            <a:spLocks noChangeShapeType="1"/>
          </p:cNvSpPr>
          <p:nvPr/>
        </p:nvSpPr>
        <p:spPr bwMode="auto">
          <a:xfrm flipV="1">
            <a:off x="1981200" y="2070100"/>
            <a:ext cx="0" cy="866775"/>
          </a:xfrm>
          <a:prstGeom prst="line">
            <a:avLst/>
          </a:prstGeom>
          <a:noFill/>
          <a:ln w="25400">
            <a:solidFill>
              <a:srgbClr val="FFFFFF"/>
            </a:solidFill>
            <a:miter lim="400000"/>
          </a:ln>
          <a:extLst>
            <a:ext uri="{909E8E84-426E-40DD-AFC4-6F175D3DCCD1}">
              <a14:hiddenFill xmlns:a14="http://schemas.microsoft.com/office/drawing/2010/main">
                <a:noFill/>
              </a14:hiddenFill>
            </a:ext>
          </a:extLst>
        </p:spPr>
        <p:txBody>
          <a:bodyPr/>
          <a:lstStyle/>
          <a:p>
            <a:pPr eaLnBrk="0" hangingPunct="0"/>
            <a:endParaRPr lang="zh-CN" altLang="en-US"/>
          </a:p>
        </p:txBody>
      </p:sp>
      <p:sp>
        <p:nvSpPr>
          <p:cNvPr id="19465" name="Shape 211"/>
          <p:cNvSpPr>
            <a:spLocks noChangeShapeType="1"/>
          </p:cNvSpPr>
          <p:nvPr/>
        </p:nvSpPr>
        <p:spPr bwMode="auto">
          <a:xfrm flipV="1">
            <a:off x="1687513" y="2181225"/>
            <a:ext cx="0" cy="646113"/>
          </a:xfrm>
          <a:prstGeom prst="line">
            <a:avLst/>
          </a:prstGeom>
          <a:noFill/>
          <a:ln w="25400">
            <a:solidFill>
              <a:srgbClr val="FFFFFF"/>
            </a:solidFill>
            <a:miter lim="400000"/>
          </a:ln>
          <a:extLst>
            <a:ext uri="{909E8E84-426E-40DD-AFC4-6F175D3DCCD1}">
              <a14:hiddenFill xmlns:a14="http://schemas.microsoft.com/office/drawing/2010/main">
                <a:noFill/>
              </a14:hiddenFill>
            </a:ext>
          </a:extLst>
        </p:spPr>
        <p:txBody>
          <a:bodyPr/>
          <a:lstStyle/>
          <a:p>
            <a:pPr eaLnBrk="0" hangingPunct="0"/>
            <a:endParaRPr lang="zh-CN" altLang="en-US"/>
          </a:p>
        </p:txBody>
      </p:sp>
      <p:pic>
        <p:nvPicPr>
          <p:cNvPr id="19466" name="pasted-image.pdf"/>
          <p:cNvPicPr>
            <a:picLocks noChangeAspect="1" noChangeArrowheads="1"/>
          </p:cNvPicPr>
          <p:nvPr/>
        </p:nvPicPr>
        <p:blipFill>
          <a:blip r:embed="rId1" cstate="screen"/>
          <a:srcRect/>
          <a:stretch>
            <a:fillRect/>
          </a:stretch>
        </p:blipFill>
        <p:spPr bwMode="auto">
          <a:xfrm rot="2315674">
            <a:off x="3940175" y="1439863"/>
            <a:ext cx="3619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67" name="Shape 213"/>
          <p:cNvSpPr>
            <a:spLocks noChangeArrowheads="1"/>
          </p:cNvSpPr>
          <p:nvPr/>
        </p:nvSpPr>
        <p:spPr bwMode="auto">
          <a:xfrm rot="-2528344">
            <a:off x="2522538" y="1079500"/>
            <a:ext cx="4684712" cy="492125"/>
          </a:xfrm>
          <a:custGeom>
            <a:avLst/>
            <a:gdLst>
              <a:gd name="T0" fmla="*/ 0 w 21600"/>
              <a:gd name="T1" fmla="*/ 21437 h 21437"/>
              <a:gd name="T2" fmla="*/ 10926 w 21600"/>
              <a:gd name="T3" fmla="*/ 3 h 21437"/>
              <a:gd name="T4" fmla="*/ 21600 w 21600"/>
              <a:gd name="T5" fmla="*/ 21437 h 21437"/>
            </a:gdLst>
            <a:ahLst/>
            <a:cxnLst>
              <a:cxn ang="0">
                <a:pos x="T0" y="T1"/>
              </a:cxn>
              <a:cxn ang="0">
                <a:pos x="T2" y="T3"/>
              </a:cxn>
              <a:cxn ang="0">
                <a:pos x="T4" y="T5"/>
              </a:cxn>
            </a:cxnLst>
            <a:rect l="0" t="0" r="r" b="b"/>
            <a:pathLst>
              <a:path w="21600" h="21437">
                <a:moveTo>
                  <a:pt x="0" y="21437"/>
                </a:moveTo>
                <a:cubicBezTo>
                  <a:pt x="3444" y="7139"/>
                  <a:pt x="7166" y="-163"/>
                  <a:pt x="10926" y="3"/>
                </a:cubicBezTo>
                <a:cubicBezTo>
                  <a:pt x="14602" y="166"/>
                  <a:pt x="18235" y="7461"/>
                  <a:pt x="21600" y="21437"/>
                </a:cubicBezTo>
              </a:path>
            </a:pathLst>
          </a:custGeom>
          <a:noFill/>
          <a:ln w="635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nvGrpSpPr>
          <p:cNvPr id="19468" name="Group 216"/>
          <p:cNvGrpSpPr/>
          <p:nvPr/>
        </p:nvGrpSpPr>
        <p:grpSpPr bwMode="auto">
          <a:xfrm>
            <a:off x="800100" y="3981450"/>
            <a:ext cx="1825625" cy="473075"/>
            <a:chOff x="11473" y="0"/>
            <a:chExt cx="4870742" cy="1259248"/>
          </a:xfrm>
        </p:grpSpPr>
        <p:sp>
          <p:nvSpPr>
            <p:cNvPr id="19469" name="Shape 214"/>
            <p:cNvSpPr>
              <a:spLocks noChangeArrowheads="1"/>
            </p:cNvSpPr>
            <p:nvPr/>
          </p:nvSpPr>
          <p:spPr bwMode="auto">
            <a:xfrm>
              <a:off x="11473" y="646528"/>
              <a:ext cx="4870742" cy="61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15" name="Shape 215"/>
            <p:cNvSpPr/>
            <p:nvPr/>
          </p:nvSpPr>
          <p:spPr>
            <a:xfrm>
              <a:off x="15710" y="0"/>
              <a:ext cx="4235428" cy="553563"/>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19471" name="Group 219"/>
          <p:cNvGrpSpPr/>
          <p:nvPr/>
        </p:nvGrpSpPr>
        <p:grpSpPr bwMode="auto">
          <a:xfrm>
            <a:off x="3762375" y="3981450"/>
            <a:ext cx="1827213" cy="461963"/>
            <a:chOff x="11473" y="0"/>
            <a:chExt cx="4870742" cy="1232232"/>
          </a:xfrm>
        </p:grpSpPr>
        <p:sp>
          <p:nvSpPr>
            <p:cNvPr id="217" name="Shape 217"/>
            <p:cNvSpPr/>
            <p:nvPr/>
          </p:nvSpPr>
          <p:spPr>
            <a:xfrm>
              <a:off x="11473" y="647875"/>
              <a:ext cx="4870742" cy="584357"/>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18" name="Shape 218"/>
            <p:cNvSpPr/>
            <p:nvPr/>
          </p:nvSpPr>
          <p:spPr>
            <a:xfrm>
              <a:off x="15706" y="0"/>
              <a:ext cx="4235977" cy="554717"/>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19474" name="Group 222"/>
          <p:cNvGrpSpPr/>
          <p:nvPr/>
        </p:nvGrpSpPr>
        <p:grpSpPr bwMode="auto">
          <a:xfrm>
            <a:off x="6726238" y="3981450"/>
            <a:ext cx="1827212" cy="473075"/>
            <a:chOff x="11473" y="0"/>
            <a:chExt cx="4870742" cy="1259248"/>
          </a:xfrm>
        </p:grpSpPr>
        <p:sp>
          <p:nvSpPr>
            <p:cNvPr id="220" name="Shape 220"/>
            <p:cNvSpPr/>
            <p:nvPr/>
          </p:nvSpPr>
          <p:spPr>
            <a:xfrm>
              <a:off x="11473" y="646528"/>
              <a:ext cx="4870742" cy="61272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221" name="Shape 221"/>
            <p:cNvSpPr/>
            <p:nvPr/>
          </p:nvSpPr>
          <p:spPr>
            <a:xfrm>
              <a:off x="15703" y="0"/>
              <a:ext cx="4235982" cy="553563"/>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19477" name="Group 225"/>
          <p:cNvGrpSpPr/>
          <p:nvPr/>
        </p:nvGrpSpPr>
        <p:grpSpPr bwMode="auto">
          <a:xfrm>
            <a:off x="3113088" y="4132263"/>
            <a:ext cx="163512" cy="163512"/>
            <a:chOff x="0" y="0"/>
            <a:chExt cx="434699" cy="434699"/>
          </a:xfrm>
        </p:grpSpPr>
        <p:sp>
          <p:nvSpPr>
            <p:cNvPr id="19478" name="Shape 223"/>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19479" name="Shape 224"/>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19480" name="Group 228"/>
          <p:cNvGrpSpPr/>
          <p:nvPr/>
        </p:nvGrpSpPr>
        <p:grpSpPr bwMode="auto">
          <a:xfrm>
            <a:off x="6076950" y="4132263"/>
            <a:ext cx="161925" cy="163512"/>
            <a:chOff x="0" y="0"/>
            <a:chExt cx="434699" cy="434699"/>
          </a:xfrm>
        </p:grpSpPr>
        <p:sp>
          <p:nvSpPr>
            <p:cNvPr id="19481" name="Shape 226"/>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19482" name="Shape 227"/>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
        <p:nvSpPr>
          <p:cNvPr id="19483" name="Shape 229"/>
          <p:cNvSpPr>
            <a:spLocks noChangeArrowheads="1"/>
          </p:cNvSpPr>
          <p:nvPr/>
        </p:nvSpPr>
        <p:spPr bwMode="auto">
          <a:xfrm>
            <a:off x="1370013" y="1250950"/>
            <a:ext cx="6464300" cy="2400300"/>
          </a:xfrm>
          <a:prstGeom prst="rect">
            <a:avLst/>
          </a:prstGeom>
          <a:noFill/>
          <a:ln w="3175">
            <a:solidFill>
              <a:srgbClr val="FFFFFF">
                <a:alpha val="29019"/>
              </a:srgbClr>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18"/>
          <p:cNvGrpSpPr>
            <a:grpSpLocks noChangeAspect="1"/>
          </p:cNvGrpSpPr>
          <p:nvPr/>
        </p:nvGrpSpPr>
        <p:grpSpPr bwMode="auto">
          <a:xfrm>
            <a:off x="1737227" y="1901166"/>
            <a:ext cx="640814" cy="427211"/>
            <a:chOff x="0" y="0"/>
            <a:chExt cx="576000" cy="385071"/>
          </a:xfrm>
          <a:effectLst>
            <a:glow>
              <a:schemeClr val="bg1"/>
            </a:glow>
          </a:effectLst>
        </p:grpSpPr>
        <p:sp>
          <p:nvSpPr>
            <p:cNvPr id="51"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52"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53" name="TextBox 42" descr="6A3013BADB884660B194CAD3FEF2932C# #TextBox 42"/>
          <p:cNvSpPr txBox="1">
            <a:spLocks noChangeArrowheads="1"/>
          </p:cNvSpPr>
          <p:nvPr/>
        </p:nvSpPr>
        <p:spPr bwMode="auto">
          <a:xfrm>
            <a:off x="1694394" y="12164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charset="-122"/>
                <a:ea typeface="微软雅黑" panose="020B0503020204020204" charset="-122"/>
              </a:rPr>
              <a:t>01</a:t>
            </a:r>
            <a:endParaRPr lang="zh-CN" altLang="en-US" sz="3600" dirty="0">
              <a:solidFill>
                <a:schemeClr val="bg1"/>
              </a:solidFill>
              <a:latin typeface="微软雅黑" panose="020B0503020204020204" charset="-122"/>
              <a:ea typeface="微软雅黑" panose="020B0503020204020204" charset="-122"/>
            </a:endParaRPr>
          </a:p>
        </p:txBody>
      </p:sp>
      <p:sp>
        <p:nvSpPr>
          <p:cNvPr id="54" name="圆角矩形 53"/>
          <p:cNvSpPr/>
          <p:nvPr/>
        </p:nvSpPr>
        <p:spPr>
          <a:xfrm>
            <a:off x="1236483" y="25374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45"/>
          <p:cNvSpPr txBox="1"/>
          <p:nvPr/>
        </p:nvSpPr>
        <p:spPr>
          <a:xfrm>
            <a:off x="1246032" y="3031607"/>
            <a:ext cx="1623204" cy="189281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您的内容打在这里，或者通过您的内容打在这里您的内容打在这里或者通过您的内容打在这里您的内容打在这里或者通过您的内容打在这里您的内容打在这里或者通过您的内容打在这里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p:txBody>
      </p:sp>
      <p:cxnSp>
        <p:nvCxnSpPr>
          <p:cNvPr id="56" name="直接连接符 55"/>
          <p:cNvCxnSpPr/>
          <p:nvPr/>
        </p:nvCxnSpPr>
        <p:spPr>
          <a:xfrm>
            <a:off x="1236483" y="29445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353595" y="2624926"/>
            <a:ext cx="1415772" cy="276999"/>
          </a:xfrm>
          <a:prstGeom prst="rect">
            <a:avLst/>
          </a:prstGeom>
          <a:no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单击此处添加标题</a:t>
            </a:r>
            <a:endParaRPr lang="zh-CN" altLang="en-US" sz="1200" dirty="0">
              <a:solidFill>
                <a:schemeClr val="bg1"/>
              </a:solidFill>
              <a:latin typeface="微软雅黑" panose="020B0503020204020204" charset="-122"/>
              <a:ea typeface="微软雅黑" panose="020B0503020204020204" charset="-122"/>
            </a:endParaRPr>
          </a:p>
        </p:txBody>
      </p:sp>
      <p:grpSp>
        <p:nvGrpSpPr>
          <p:cNvPr id="58" name="Group 18"/>
          <p:cNvGrpSpPr>
            <a:grpSpLocks noChangeAspect="1"/>
          </p:cNvGrpSpPr>
          <p:nvPr/>
        </p:nvGrpSpPr>
        <p:grpSpPr bwMode="auto">
          <a:xfrm>
            <a:off x="4208284" y="1901166"/>
            <a:ext cx="640814" cy="427211"/>
            <a:chOff x="0" y="0"/>
            <a:chExt cx="576000" cy="385071"/>
          </a:xfrm>
          <a:effectLst>
            <a:glow>
              <a:schemeClr val="bg1"/>
            </a:glow>
          </a:effectLst>
        </p:grpSpPr>
        <p:sp>
          <p:nvSpPr>
            <p:cNvPr id="59"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60"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61" name="TextBox 42" descr="6A3013BADB884660B194CAD3FEF2932C# #TextBox 42"/>
          <p:cNvSpPr txBox="1">
            <a:spLocks noChangeArrowheads="1"/>
          </p:cNvSpPr>
          <p:nvPr/>
        </p:nvSpPr>
        <p:spPr bwMode="auto">
          <a:xfrm>
            <a:off x="4165452" y="12164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charset="-122"/>
                <a:ea typeface="微软雅黑" panose="020B0503020204020204" charset="-122"/>
              </a:rPr>
              <a:t>02</a:t>
            </a:r>
            <a:endParaRPr lang="zh-CN" altLang="en-US" sz="3600" dirty="0">
              <a:solidFill>
                <a:schemeClr val="bg1"/>
              </a:solidFill>
              <a:latin typeface="微软雅黑" panose="020B0503020204020204" charset="-122"/>
              <a:ea typeface="微软雅黑" panose="020B0503020204020204" charset="-122"/>
            </a:endParaRPr>
          </a:p>
        </p:txBody>
      </p:sp>
      <p:sp>
        <p:nvSpPr>
          <p:cNvPr id="62" name="圆角矩形 61"/>
          <p:cNvSpPr/>
          <p:nvPr/>
        </p:nvSpPr>
        <p:spPr>
          <a:xfrm>
            <a:off x="3707540" y="25374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145"/>
          <p:cNvSpPr txBox="1"/>
          <p:nvPr/>
        </p:nvSpPr>
        <p:spPr>
          <a:xfrm>
            <a:off x="3717089" y="3031607"/>
            <a:ext cx="1623204" cy="189281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您的内容打在这里，或者通过您的内容打在这里您的内容打在这里或者通过您的内容打在这里您的内容打在这里或者通过您的内容打在这里您的内容打在这里或者通过您的内容打在这里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p:txBody>
      </p:sp>
      <p:cxnSp>
        <p:nvCxnSpPr>
          <p:cNvPr id="64" name="直接连接符 63"/>
          <p:cNvCxnSpPr/>
          <p:nvPr/>
        </p:nvCxnSpPr>
        <p:spPr>
          <a:xfrm>
            <a:off x="3707540" y="29445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824652" y="2624926"/>
            <a:ext cx="1415772" cy="276999"/>
          </a:xfrm>
          <a:prstGeom prst="rect">
            <a:avLst/>
          </a:prstGeom>
          <a:no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单击此处添加标题</a:t>
            </a:r>
            <a:endParaRPr lang="zh-CN" altLang="en-US" sz="1200" dirty="0">
              <a:solidFill>
                <a:schemeClr val="bg1"/>
              </a:solidFill>
              <a:latin typeface="微软雅黑" panose="020B0503020204020204" charset="-122"/>
              <a:ea typeface="微软雅黑" panose="020B0503020204020204" charset="-122"/>
            </a:endParaRPr>
          </a:p>
        </p:txBody>
      </p:sp>
      <p:grpSp>
        <p:nvGrpSpPr>
          <p:cNvPr id="66" name="Group 18"/>
          <p:cNvGrpSpPr>
            <a:grpSpLocks noChangeAspect="1"/>
          </p:cNvGrpSpPr>
          <p:nvPr/>
        </p:nvGrpSpPr>
        <p:grpSpPr bwMode="auto">
          <a:xfrm>
            <a:off x="6679342" y="1901166"/>
            <a:ext cx="640814" cy="427211"/>
            <a:chOff x="0" y="0"/>
            <a:chExt cx="576000" cy="385071"/>
          </a:xfrm>
          <a:effectLst>
            <a:glow>
              <a:schemeClr val="bg1"/>
            </a:glow>
          </a:effectLst>
        </p:grpSpPr>
        <p:sp>
          <p:nvSpPr>
            <p:cNvPr id="67"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sp>
          <p:nvSpPr>
            <p:cNvPr id="68"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endParaRPr lang="zh-CN" altLang="en-US" sz="1350"/>
            </a:p>
          </p:txBody>
        </p:sp>
      </p:grpSp>
      <p:sp>
        <p:nvSpPr>
          <p:cNvPr id="69" name="TextBox 42" descr="6A3013BADB884660B194CAD3FEF2932C# #TextBox 42"/>
          <p:cNvSpPr txBox="1">
            <a:spLocks noChangeArrowheads="1"/>
          </p:cNvSpPr>
          <p:nvPr/>
        </p:nvSpPr>
        <p:spPr bwMode="auto">
          <a:xfrm>
            <a:off x="6636509" y="12164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charset="-122"/>
                <a:ea typeface="微软雅黑" panose="020B0503020204020204" charset="-122"/>
              </a:rPr>
              <a:t>03</a:t>
            </a:r>
            <a:endParaRPr lang="zh-CN" altLang="en-US" sz="3600" dirty="0">
              <a:solidFill>
                <a:schemeClr val="bg1"/>
              </a:solidFill>
              <a:latin typeface="微软雅黑" panose="020B0503020204020204" charset="-122"/>
              <a:ea typeface="微软雅黑" panose="020B0503020204020204" charset="-122"/>
            </a:endParaRPr>
          </a:p>
        </p:txBody>
      </p:sp>
      <p:sp>
        <p:nvSpPr>
          <p:cNvPr id="70" name="圆角矩形 69"/>
          <p:cNvSpPr/>
          <p:nvPr/>
        </p:nvSpPr>
        <p:spPr>
          <a:xfrm>
            <a:off x="6178598" y="25374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145"/>
          <p:cNvSpPr txBox="1"/>
          <p:nvPr/>
        </p:nvSpPr>
        <p:spPr>
          <a:xfrm>
            <a:off x="6188147" y="3031607"/>
            <a:ext cx="1623204" cy="189281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您的内容打在这里，或者通过您的内容打在这里您的内容打在这里或者通过您的内容打在这里您的内容打在这里或者通过您的内容打在这里您的内容打在这里或者通过您的内容打在这里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accent1">
                  <a:lumMod val="60000"/>
                  <a:lumOff val="40000"/>
                </a:schemeClr>
              </a:solidFill>
              <a:latin typeface="微软雅黑" panose="020B0503020204020204" charset="-122"/>
              <a:ea typeface="微软雅黑" panose="020B0503020204020204" charset="-122"/>
            </a:endParaRPr>
          </a:p>
        </p:txBody>
      </p:sp>
      <p:cxnSp>
        <p:nvCxnSpPr>
          <p:cNvPr id="72" name="直接连接符 71"/>
          <p:cNvCxnSpPr/>
          <p:nvPr/>
        </p:nvCxnSpPr>
        <p:spPr>
          <a:xfrm>
            <a:off x="6178598" y="29445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295709" y="2624926"/>
            <a:ext cx="1415772" cy="276999"/>
          </a:xfrm>
          <a:prstGeom prst="rect">
            <a:avLst/>
          </a:prstGeom>
          <a:noFill/>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单击此处添加标题</a:t>
            </a:r>
            <a:endParaRPr lang="zh-CN" altLang="en-US" sz="12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750" fill="hold"/>
                                        <p:tgtEl>
                                          <p:spTgt spid="53"/>
                                        </p:tgtEl>
                                        <p:attrNameLst>
                                          <p:attrName>ppt_w</p:attrName>
                                        </p:attrNameLst>
                                      </p:cBhvr>
                                      <p:tavLst>
                                        <p:tav tm="0">
                                          <p:val>
                                            <p:fltVal val="0"/>
                                          </p:val>
                                        </p:tav>
                                        <p:tav tm="100000">
                                          <p:val>
                                            <p:strVal val="#ppt_w"/>
                                          </p:val>
                                        </p:tav>
                                      </p:tavLst>
                                    </p:anim>
                                    <p:anim calcmode="lin" valueType="num">
                                      <p:cBhvr>
                                        <p:cTn id="8" dur="750" fill="hold"/>
                                        <p:tgtEl>
                                          <p:spTgt spid="53"/>
                                        </p:tgtEl>
                                        <p:attrNameLst>
                                          <p:attrName>ppt_h</p:attrName>
                                        </p:attrNameLst>
                                      </p:cBhvr>
                                      <p:tavLst>
                                        <p:tav tm="0">
                                          <p:val>
                                            <p:fltVal val="0"/>
                                          </p:val>
                                        </p:tav>
                                        <p:tav tm="100000">
                                          <p:val>
                                            <p:strVal val="#ppt_h"/>
                                          </p:val>
                                        </p:tav>
                                      </p:tavLst>
                                    </p:anim>
                                    <p:animEffect transition="in" filter="fade">
                                      <p:cBhvr>
                                        <p:cTn id="9" dur="750"/>
                                        <p:tgtEl>
                                          <p:spTgt spid="53"/>
                                        </p:tgtEl>
                                      </p:cBhvr>
                                    </p:animEffect>
                                  </p:childTnLst>
                                </p:cTn>
                              </p:par>
                            </p:childTnLst>
                          </p:cTn>
                        </p:par>
                        <p:par>
                          <p:cTn id="10" fill="hold">
                            <p:stCondLst>
                              <p:cond delay="1000"/>
                            </p:stCondLst>
                            <p:childTnLst>
                              <p:par>
                                <p:cTn id="11" presetID="12" presetClass="entr" presetSubtype="1"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slide(fromTop)">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1000"/>
                                        <p:tgtEl>
                                          <p:spTgt spid="57"/>
                                        </p:tgtEl>
                                      </p:cBhvr>
                                    </p:animEffect>
                                    <p:anim calcmode="lin" valueType="num">
                                      <p:cBhvr>
                                        <p:cTn id="24" dur="1000" fill="hold"/>
                                        <p:tgtEl>
                                          <p:spTgt spid="57"/>
                                        </p:tgtEl>
                                        <p:attrNameLst>
                                          <p:attrName>ppt_x</p:attrName>
                                        </p:attrNameLst>
                                      </p:cBhvr>
                                      <p:tavLst>
                                        <p:tav tm="0">
                                          <p:val>
                                            <p:strVal val="#ppt_x"/>
                                          </p:val>
                                        </p:tav>
                                        <p:tav tm="100000">
                                          <p:val>
                                            <p:strVal val="#ppt_x"/>
                                          </p:val>
                                        </p:tav>
                                      </p:tavLst>
                                    </p:anim>
                                    <p:anim calcmode="lin" valueType="num">
                                      <p:cBhvr>
                                        <p:cTn id="2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left)">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5">
                                            <p:txEl>
                                              <p:pRg st="0" end="0"/>
                                            </p:txEl>
                                          </p:spTgt>
                                        </p:tgtEl>
                                        <p:attrNameLst>
                                          <p:attrName>style.visibility</p:attrName>
                                        </p:attrNameLst>
                                      </p:cBhvr>
                                      <p:to>
                                        <p:strVal val="visible"/>
                                      </p:to>
                                    </p:set>
                                    <p:animEffect transition="in" filter="wipe(up)">
                                      <p:cBhvr>
                                        <p:cTn id="35" dur="750"/>
                                        <p:tgtEl>
                                          <p:spTgt spid="5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p:cTn id="40" dur="750" fill="hold"/>
                                        <p:tgtEl>
                                          <p:spTgt spid="61"/>
                                        </p:tgtEl>
                                        <p:attrNameLst>
                                          <p:attrName>ppt_w</p:attrName>
                                        </p:attrNameLst>
                                      </p:cBhvr>
                                      <p:tavLst>
                                        <p:tav tm="0">
                                          <p:val>
                                            <p:fltVal val="0"/>
                                          </p:val>
                                        </p:tav>
                                        <p:tav tm="100000">
                                          <p:val>
                                            <p:strVal val="#ppt_w"/>
                                          </p:val>
                                        </p:tav>
                                      </p:tavLst>
                                    </p:anim>
                                    <p:anim calcmode="lin" valueType="num">
                                      <p:cBhvr>
                                        <p:cTn id="41" dur="750" fill="hold"/>
                                        <p:tgtEl>
                                          <p:spTgt spid="61"/>
                                        </p:tgtEl>
                                        <p:attrNameLst>
                                          <p:attrName>ppt_h</p:attrName>
                                        </p:attrNameLst>
                                      </p:cBhvr>
                                      <p:tavLst>
                                        <p:tav tm="0">
                                          <p:val>
                                            <p:fltVal val="0"/>
                                          </p:val>
                                        </p:tav>
                                        <p:tav tm="100000">
                                          <p:val>
                                            <p:strVal val="#ppt_h"/>
                                          </p:val>
                                        </p:tav>
                                      </p:tavLst>
                                    </p:anim>
                                    <p:animEffect transition="in" filter="fade">
                                      <p:cBhvr>
                                        <p:cTn id="42" dur="750"/>
                                        <p:tgtEl>
                                          <p:spTgt spid="61"/>
                                        </p:tgtEl>
                                      </p:cBhvr>
                                    </p:animEffect>
                                  </p:childTnLst>
                                </p:cTn>
                              </p:par>
                            </p:childTnLst>
                          </p:cTn>
                        </p:par>
                        <p:par>
                          <p:cTn id="43" fill="hold">
                            <p:stCondLst>
                              <p:cond delay="1000"/>
                            </p:stCondLst>
                            <p:childTnLst>
                              <p:par>
                                <p:cTn id="44" presetID="12" presetClass="entr" presetSubtype="1" fill="hold"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slide(fromTop)">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down)">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1000"/>
                                        <p:tgtEl>
                                          <p:spTgt spid="65"/>
                                        </p:tgtEl>
                                      </p:cBhvr>
                                    </p:animEffect>
                                    <p:anim calcmode="lin" valueType="num">
                                      <p:cBhvr>
                                        <p:cTn id="57" dur="1000" fill="hold"/>
                                        <p:tgtEl>
                                          <p:spTgt spid="65"/>
                                        </p:tgtEl>
                                        <p:attrNameLst>
                                          <p:attrName>ppt_x</p:attrName>
                                        </p:attrNameLst>
                                      </p:cBhvr>
                                      <p:tavLst>
                                        <p:tav tm="0">
                                          <p:val>
                                            <p:strVal val="#ppt_x"/>
                                          </p:val>
                                        </p:tav>
                                        <p:tav tm="100000">
                                          <p:val>
                                            <p:strVal val="#ppt_x"/>
                                          </p:val>
                                        </p:tav>
                                      </p:tavLst>
                                    </p:anim>
                                    <p:anim calcmode="lin" valueType="num">
                                      <p:cBhvr>
                                        <p:cTn id="5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left)">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up)">
                                      <p:cBhvr>
                                        <p:cTn id="68" dur="750"/>
                                        <p:tgtEl>
                                          <p:spTgt spid="6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p:cTn id="73" dur="750" fill="hold"/>
                                        <p:tgtEl>
                                          <p:spTgt spid="69"/>
                                        </p:tgtEl>
                                        <p:attrNameLst>
                                          <p:attrName>ppt_w</p:attrName>
                                        </p:attrNameLst>
                                      </p:cBhvr>
                                      <p:tavLst>
                                        <p:tav tm="0">
                                          <p:val>
                                            <p:fltVal val="0"/>
                                          </p:val>
                                        </p:tav>
                                        <p:tav tm="100000">
                                          <p:val>
                                            <p:strVal val="#ppt_w"/>
                                          </p:val>
                                        </p:tav>
                                      </p:tavLst>
                                    </p:anim>
                                    <p:anim calcmode="lin" valueType="num">
                                      <p:cBhvr>
                                        <p:cTn id="74" dur="750" fill="hold"/>
                                        <p:tgtEl>
                                          <p:spTgt spid="69"/>
                                        </p:tgtEl>
                                        <p:attrNameLst>
                                          <p:attrName>ppt_h</p:attrName>
                                        </p:attrNameLst>
                                      </p:cBhvr>
                                      <p:tavLst>
                                        <p:tav tm="0">
                                          <p:val>
                                            <p:fltVal val="0"/>
                                          </p:val>
                                        </p:tav>
                                        <p:tav tm="100000">
                                          <p:val>
                                            <p:strVal val="#ppt_h"/>
                                          </p:val>
                                        </p:tav>
                                      </p:tavLst>
                                    </p:anim>
                                    <p:animEffect transition="in" filter="fade">
                                      <p:cBhvr>
                                        <p:cTn id="75" dur="750"/>
                                        <p:tgtEl>
                                          <p:spTgt spid="69"/>
                                        </p:tgtEl>
                                      </p:cBhvr>
                                    </p:animEffect>
                                  </p:childTnLst>
                                </p:cTn>
                              </p:par>
                            </p:childTnLst>
                          </p:cTn>
                        </p:par>
                        <p:par>
                          <p:cTn id="76" fill="hold">
                            <p:stCondLst>
                              <p:cond delay="1000"/>
                            </p:stCondLst>
                            <p:childTnLst>
                              <p:par>
                                <p:cTn id="77" presetID="12" presetClass="entr" presetSubtype="1"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slide(fromTop)">
                                      <p:cBhvr>
                                        <p:cTn id="79" dur="500"/>
                                        <p:tgtEl>
                                          <p:spTgt spid="6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down)">
                                      <p:cBhvr>
                                        <p:cTn id="84" dur="500"/>
                                        <p:tgtEl>
                                          <p:spTgt spid="70"/>
                                        </p:tgtEl>
                                      </p:cBhvr>
                                    </p:animEffect>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1000"/>
                                        <p:tgtEl>
                                          <p:spTgt spid="73"/>
                                        </p:tgtEl>
                                      </p:cBhvr>
                                    </p:animEffect>
                                    <p:anim calcmode="lin" valueType="num">
                                      <p:cBhvr>
                                        <p:cTn id="90" dur="1000" fill="hold"/>
                                        <p:tgtEl>
                                          <p:spTgt spid="73"/>
                                        </p:tgtEl>
                                        <p:attrNameLst>
                                          <p:attrName>ppt_x</p:attrName>
                                        </p:attrNameLst>
                                      </p:cBhvr>
                                      <p:tavLst>
                                        <p:tav tm="0">
                                          <p:val>
                                            <p:strVal val="#ppt_x"/>
                                          </p:val>
                                        </p:tav>
                                        <p:tav tm="100000">
                                          <p:val>
                                            <p:strVal val="#ppt_x"/>
                                          </p:val>
                                        </p:tav>
                                      </p:tavLst>
                                    </p:anim>
                                    <p:anim calcmode="lin" valueType="num">
                                      <p:cBhvr>
                                        <p:cTn id="91"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71">
                                            <p:txEl>
                                              <p:pRg st="0" end="0"/>
                                            </p:txEl>
                                          </p:spTgt>
                                        </p:tgtEl>
                                        <p:attrNameLst>
                                          <p:attrName>style.visibility</p:attrName>
                                        </p:attrNameLst>
                                      </p:cBhvr>
                                      <p:to>
                                        <p:strVal val="visible"/>
                                      </p:to>
                                    </p:set>
                                    <p:animEffect transition="in" filter="wipe(up)">
                                      <p:cBhvr>
                                        <p:cTn id="101" dur="75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7" grpId="0"/>
      <p:bldP spid="61" grpId="0"/>
      <p:bldP spid="62" grpId="0" animBg="1"/>
      <p:bldP spid="65" grpId="0"/>
      <p:bldP spid="69" grpId="0"/>
      <p:bldP spid="70" grpId="0" animBg="1"/>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19"/>
          <p:cNvGrpSpPr>
            <a:grpSpLocks noChangeAspect="1"/>
          </p:cNvGrpSpPr>
          <p:nvPr/>
        </p:nvGrpSpPr>
        <p:grpSpPr bwMode="auto">
          <a:xfrm>
            <a:off x="2961173" y="1676299"/>
            <a:ext cx="2851785" cy="2851785"/>
            <a:chOff x="-90499" y="-90498"/>
            <a:chExt cx="3168999" cy="3168997"/>
          </a:xfrm>
        </p:grpSpPr>
        <p:sp>
          <p:nvSpPr>
            <p:cNvPr id="48" name="饼形 39"/>
            <p:cNvSpPr>
              <a:spLocks noChangeAspect="1"/>
            </p:cNvSpPr>
            <p:nvPr/>
          </p:nvSpPr>
          <p:spPr bwMode="auto">
            <a:xfrm>
              <a:off x="144478" y="144478"/>
              <a:ext cx="2699043" cy="2699044"/>
            </a:xfrm>
            <a:custGeom>
              <a:avLst/>
              <a:gdLst>
                <a:gd name="T0" fmla="*/ 2527782 w 2699044"/>
                <a:gd name="T1" fmla="*/ 691564 h 2699044"/>
                <a:gd name="T2" fmla="*/ 2527781 w 2699044"/>
                <a:gd name="T3" fmla="*/ 691564 h 2699044"/>
                <a:gd name="T4" fmla="*/ 2699039 w 2699044"/>
                <a:gd name="T5" fmla="*/ 1346855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2527784" y="691564"/>
                  </a:moveTo>
                  <a:lnTo>
                    <a:pt x="2527783" y="691564"/>
                  </a:lnTo>
                  <a:cubicBezTo>
                    <a:pt x="2639645" y="891885"/>
                    <a:pt x="2698588" y="1117418"/>
                    <a:pt x="2699041" y="1346855"/>
                  </a:cubicBezTo>
                  <a:lnTo>
                    <a:pt x="1349522" y="1349522"/>
                  </a:lnTo>
                  <a:lnTo>
                    <a:pt x="2527784" y="691564"/>
                  </a:lnTo>
                  <a:close/>
                </a:path>
              </a:pathLst>
            </a:custGeom>
            <a:solidFill>
              <a:schemeClr val="bg1"/>
            </a:solidFill>
            <a:ln w="9525" cmpd="sng">
              <a:solidFill>
                <a:schemeClr val="bg1"/>
              </a:solidFill>
              <a:round/>
            </a:ln>
          </p:spPr>
          <p:txBody>
            <a:bodyPr wrap="none" anchor="ctr"/>
            <a:lstStyle/>
            <a:p>
              <a:endParaRPr lang="zh-CN" altLang="en-US" sz="1620"/>
            </a:p>
          </p:txBody>
        </p:sp>
        <p:sp>
          <p:nvSpPr>
            <p:cNvPr id="49" name="饼形 41"/>
            <p:cNvSpPr>
              <a:spLocks noChangeAspect="1"/>
            </p:cNvSpPr>
            <p:nvPr/>
          </p:nvSpPr>
          <p:spPr bwMode="auto">
            <a:xfrm>
              <a:off x="144478" y="144478"/>
              <a:ext cx="2699043" cy="2699040"/>
            </a:xfrm>
            <a:custGeom>
              <a:avLst/>
              <a:gdLst>
                <a:gd name="T0" fmla="*/ 2379822 w 2699044"/>
                <a:gd name="T1" fmla="*/ 2221116 h 2699044"/>
                <a:gd name="T2" fmla="*/ 2379821 w 2699044"/>
                <a:gd name="T3" fmla="*/ 2221115 h 2699044"/>
                <a:gd name="T4" fmla="*/ 1349522 w 2699044"/>
                <a:gd name="T5" fmla="*/ 2699035 h 2699044"/>
                <a:gd name="T6" fmla="*/ 1340171 w 2699044"/>
                <a:gd name="T7" fmla="*/ 2699002 h 2699044"/>
                <a:gd name="T8" fmla="*/ 1349522 w 2699044"/>
                <a:gd name="T9" fmla="*/ 1349518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379824" y="2221123"/>
                  </a:moveTo>
                  <a:lnTo>
                    <a:pt x="2379823" y="2221122"/>
                  </a:lnTo>
                  <a:cubicBezTo>
                    <a:pt x="2123408" y="2524225"/>
                    <a:pt x="1746536" y="2699043"/>
                    <a:pt x="1349522" y="2699044"/>
                  </a:cubicBezTo>
                  <a:cubicBezTo>
                    <a:pt x="1346404" y="2699044"/>
                    <a:pt x="1343287" y="2699033"/>
                    <a:pt x="1340171" y="2699011"/>
                  </a:cubicBezTo>
                  <a:lnTo>
                    <a:pt x="1349522" y="1349522"/>
                  </a:lnTo>
                  <a:lnTo>
                    <a:pt x="2379824" y="2221123"/>
                  </a:lnTo>
                  <a:close/>
                </a:path>
              </a:pathLst>
            </a:custGeom>
            <a:solidFill>
              <a:schemeClr val="bg1">
                <a:alpha val="59999"/>
              </a:schemeClr>
            </a:solidFill>
            <a:ln w="9525" cmpd="sng">
              <a:solidFill>
                <a:schemeClr val="bg1"/>
              </a:solidFill>
              <a:round/>
            </a:ln>
          </p:spPr>
          <p:txBody>
            <a:bodyPr wrap="none" anchor="ctr"/>
            <a:lstStyle/>
            <a:p>
              <a:endParaRPr lang="zh-CN" altLang="en-US" sz="1620"/>
            </a:p>
          </p:txBody>
        </p:sp>
        <p:sp>
          <p:nvSpPr>
            <p:cNvPr id="50" name="饼形 42"/>
            <p:cNvSpPr>
              <a:spLocks noChangeAspect="1"/>
            </p:cNvSpPr>
            <p:nvPr/>
          </p:nvSpPr>
          <p:spPr bwMode="auto">
            <a:xfrm>
              <a:off x="144478" y="144478"/>
              <a:ext cx="2699044" cy="2699044"/>
            </a:xfrm>
            <a:custGeom>
              <a:avLst/>
              <a:gdLst>
                <a:gd name="T0" fmla="*/ 1343308 w 2699044"/>
                <a:gd name="T1" fmla="*/ 2699030 h 2699044"/>
                <a:gd name="T2" fmla="*/ 1343308 w 2699044"/>
                <a:gd name="T3" fmla="*/ 2699029 h 2699044"/>
                <a:gd name="T4" fmla="*/ 265268 w 2699044"/>
                <a:gd name="T5" fmla="*/ 2153017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1343308" y="2699030"/>
                  </a:moveTo>
                  <a:lnTo>
                    <a:pt x="1343308" y="2699029"/>
                  </a:lnTo>
                  <a:cubicBezTo>
                    <a:pt x="917997" y="2697071"/>
                    <a:pt x="518497" y="2494729"/>
                    <a:pt x="265268" y="2153017"/>
                  </a:cubicBezTo>
                  <a:lnTo>
                    <a:pt x="1349522" y="1349522"/>
                  </a:lnTo>
                  <a:lnTo>
                    <a:pt x="1343308" y="2699030"/>
                  </a:lnTo>
                  <a:close/>
                </a:path>
              </a:pathLst>
            </a:custGeom>
            <a:solidFill>
              <a:schemeClr val="bg1">
                <a:alpha val="39999"/>
              </a:schemeClr>
            </a:solidFill>
            <a:ln w="9525" cmpd="sng">
              <a:solidFill>
                <a:schemeClr val="bg1"/>
              </a:solidFill>
              <a:round/>
            </a:ln>
          </p:spPr>
          <p:txBody>
            <a:bodyPr wrap="none" anchor="ctr"/>
            <a:lstStyle/>
            <a:p>
              <a:endParaRPr lang="zh-CN" altLang="en-US" sz="1620"/>
            </a:p>
          </p:txBody>
        </p:sp>
        <p:sp>
          <p:nvSpPr>
            <p:cNvPr id="51" name="饼形 43"/>
            <p:cNvSpPr>
              <a:spLocks noChangeAspect="1"/>
            </p:cNvSpPr>
            <p:nvPr/>
          </p:nvSpPr>
          <p:spPr bwMode="auto">
            <a:xfrm>
              <a:off x="144478" y="144478"/>
              <a:ext cx="2699043" cy="2699043"/>
            </a:xfrm>
            <a:custGeom>
              <a:avLst/>
              <a:gdLst>
                <a:gd name="T0" fmla="*/ 268984 w 2699044"/>
                <a:gd name="T1" fmla="*/ 2158005 h 2699044"/>
                <a:gd name="T2" fmla="*/ 268984 w 2699044"/>
                <a:gd name="T3" fmla="*/ 2158004 h 2699044"/>
                <a:gd name="T4" fmla="*/ 0 w 2699044"/>
                <a:gd name="T5" fmla="*/ 1349522 h 2699044"/>
                <a:gd name="T6" fmla="*/ 58395 w 2699044"/>
                <a:gd name="T7" fmla="*/ 956836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8984" y="2158007"/>
                  </a:moveTo>
                  <a:lnTo>
                    <a:pt x="268984" y="2158006"/>
                  </a:lnTo>
                  <a:cubicBezTo>
                    <a:pt x="94366" y="1924631"/>
                    <a:pt x="0" y="1640993"/>
                    <a:pt x="0" y="1349522"/>
                  </a:cubicBezTo>
                  <a:cubicBezTo>
                    <a:pt x="-1" y="1216463"/>
                    <a:pt x="19678" y="1084136"/>
                    <a:pt x="58395" y="956836"/>
                  </a:cubicBezTo>
                  <a:lnTo>
                    <a:pt x="1349522" y="1349522"/>
                  </a:lnTo>
                  <a:lnTo>
                    <a:pt x="268984" y="2158007"/>
                  </a:lnTo>
                  <a:close/>
                </a:path>
              </a:pathLst>
            </a:custGeom>
            <a:solidFill>
              <a:schemeClr val="bg1">
                <a:alpha val="20000"/>
              </a:schemeClr>
            </a:solidFill>
            <a:ln w="9525" cmpd="sng">
              <a:solidFill>
                <a:schemeClr val="bg1"/>
              </a:solidFill>
              <a:round/>
            </a:ln>
          </p:spPr>
          <p:txBody>
            <a:bodyPr wrap="none" anchor="ctr"/>
            <a:lstStyle/>
            <a:p>
              <a:endParaRPr lang="zh-CN" altLang="en-US" sz="1620"/>
            </a:p>
          </p:txBody>
        </p:sp>
        <p:sp>
          <p:nvSpPr>
            <p:cNvPr id="52" name="饼形 44"/>
            <p:cNvSpPr>
              <a:spLocks noChangeAspect="1"/>
            </p:cNvSpPr>
            <p:nvPr/>
          </p:nvSpPr>
          <p:spPr bwMode="auto">
            <a:xfrm>
              <a:off x="144478" y="144477"/>
              <a:ext cx="2699043" cy="2699044"/>
            </a:xfrm>
            <a:custGeom>
              <a:avLst/>
              <a:gdLst>
                <a:gd name="T0" fmla="*/ 60010 w 2699044"/>
                <a:gd name="T1" fmla="*/ 951566 h 2699044"/>
                <a:gd name="T2" fmla="*/ 60010 w 2699044"/>
                <a:gd name="T3" fmla="*/ 951566 h 2699044"/>
                <a:gd name="T4" fmla="*/ 1349522 w 2699044"/>
                <a:gd name="T5" fmla="*/ 0 h 2699044"/>
                <a:gd name="T6" fmla="*/ 1349522 w 2699044"/>
                <a:gd name="T7" fmla="*/ 0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60010" y="951566"/>
                  </a:moveTo>
                  <a:lnTo>
                    <a:pt x="60010" y="951566"/>
                  </a:lnTo>
                  <a:cubicBezTo>
                    <a:pt x="234591" y="385863"/>
                    <a:pt x="757493" y="-1"/>
                    <a:pt x="1349522" y="0"/>
                  </a:cubicBezTo>
                  <a:cubicBezTo>
                    <a:pt x="1349522" y="0"/>
                    <a:pt x="1349522" y="0"/>
                    <a:pt x="1349522" y="0"/>
                  </a:cubicBezTo>
                  <a:lnTo>
                    <a:pt x="1349522" y="1349522"/>
                  </a:lnTo>
                  <a:lnTo>
                    <a:pt x="60010" y="951566"/>
                  </a:lnTo>
                  <a:close/>
                </a:path>
              </a:pathLst>
            </a:custGeom>
            <a:solidFill>
              <a:schemeClr val="bg1">
                <a:alpha val="50195"/>
              </a:schemeClr>
            </a:solidFill>
            <a:ln w="9525" cmpd="sng">
              <a:solidFill>
                <a:schemeClr val="bg1"/>
              </a:solidFill>
              <a:round/>
            </a:ln>
          </p:spPr>
          <p:txBody>
            <a:bodyPr anchor="ctr"/>
            <a:lstStyle/>
            <a:p>
              <a:endParaRPr lang="zh-CN" altLang="en-US" sz="1620"/>
            </a:p>
          </p:txBody>
        </p:sp>
        <p:sp>
          <p:nvSpPr>
            <p:cNvPr id="53" name="饼形 45"/>
            <p:cNvSpPr>
              <a:spLocks noChangeAspect="1"/>
            </p:cNvSpPr>
            <p:nvPr/>
          </p:nvSpPr>
          <p:spPr bwMode="auto">
            <a:xfrm>
              <a:off x="144478" y="144473"/>
              <a:ext cx="2699044" cy="2699044"/>
            </a:xfrm>
            <a:custGeom>
              <a:avLst/>
              <a:gdLst>
                <a:gd name="T0" fmla="*/ 1348283 w 2699044"/>
                <a:gd name="T1" fmla="*/ 1 h 2699044"/>
                <a:gd name="T2" fmla="*/ 1348282 w 2699044"/>
                <a:gd name="T3" fmla="*/ 0 h 2699044"/>
                <a:gd name="T4" fmla="*/ 1349522 w 2699044"/>
                <a:gd name="T5" fmla="*/ 0 h 2699044"/>
                <a:gd name="T6" fmla="*/ 2529699 w 2699044"/>
                <a:gd name="T7" fmla="*/ 695005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1348283" y="1"/>
                  </a:moveTo>
                  <a:lnTo>
                    <a:pt x="1348282" y="0"/>
                  </a:lnTo>
                  <a:cubicBezTo>
                    <a:pt x="1348695" y="0"/>
                    <a:pt x="1349108" y="-1"/>
                    <a:pt x="1349522" y="0"/>
                  </a:cubicBezTo>
                  <a:cubicBezTo>
                    <a:pt x="1839980" y="0"/>
                    <a:pt x="2291827" y="266092"/>
                    <a:pt x="2529699" y="695005"/>
                  </a:cubicBezTo>
                  <a:lnTo>
                    <a:pt x="1349522" y="1349522"/>
                  </a:lnTo>
                  <a:lnTo>
                    <a:pt x="1348283" y="1"/>
                  </a:lnTo>
                  <a:close/>
                </a:path>
              </a:pathLst>
            </a:custGeom>
            <a:solidFill>
              <a:schemeClr val="bg1">
                <a:alpha val="79999"/>
              </a:schemeClr>
            </a:solidFill>
            <a:ln w="9525" cmpd="sng">
              <a:solidFill>
                <a:schemeClr val="bg1"/>
              </a:solidFill>
              <a:round/>
            </a:ln>
          </p:spPr>
          <p:txBody>
            <a:bodyPr wrap="none" anchor="ctr"/>
            <a:lstStyle/>
            <a:p>
              <a:endParaRPr lang="zh-CN" altLang="en-US" sz="1620"/>
            </a:p>
          </p:txBody>
        </p:sp>
        <p:grpSp>
          <p:nvGrpSpPr>
            <p:cNvPr id="54" name="Group 26"/>
            <p:cNvGrpSpPr>
              <a:grpSpLocks noChangeAspect="1"/>
            </p:cNvGrpSpPr>
            <p:nvPr/>
          </p:nvGrpSpPr>
          <p:grpSpPr bwMode="auto">
            <a:xfrm>
              <a:off x="-90499" y="-90498"/>
              <a:ext cx="3168999" cy="3168997"/>
              <a:chOff x="-90499" y="-90498"/>
              <a:chExt cx="3168999" cy="3168997"/>
            </a:xfrm>
          </p:grpSpPr>
          <p:sp>
            <p:nvSpPr>
              <p:cNvPr id="55" name="饼形 40"/>
              <p:cNvSpPr>
                <a:spLocks noChangeAspect="1"/>
              </p:cNvSpPr>
              <p:nvPr/>
            </p:nvSpPr>
            <p:spPr bwMode="auto">
              <a:xfrm>
                <a:off x="144478" y="144478"/>
                <a:ext cx="2699043" cy="2699043"/>
              </a:xfrm>
              <a:custGeom>
                <a:avLst/>
                <a:gdLst>
                  <a:gd name="T0" fmla="*/ 2699040 w 2699044"/>
                  <a:gd name="T1" fmla="*/ 1347120 h 2699044"/>
                  <a:gd name="T2" fmla="*/ 2699039 w 2699044"/>
                  <a:gd name="T3" fmla="*/ 1347120 h 2699044"/>
                  <a:gd name="T4" fmla="*/ 2699042 w 2699044"/>
                  <a:gd name="T5" fmla="*/ 1349522 h 2699044"/>
                  <a:gd name="T6" fmla="*/ 2379769 w 2699044"/>
                  <a:gd name="T7" fmla="*/ 2221183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99042" y="1347120"/>
                    </a:moveTo>
                    <a:lnTo>
                      <a:pt x="2699041" y="1347120"/>
                    </a:lnTo>
                    <a:cubicBezTo>
                      <a:pt x="2699043" y="1347920"/>
                      <a:pt x="2699044" y="1348721"/>
                      <a:pt x="2699044" y="1349522"/>
                    </a:cubicBezTo>
                    <a:cubicBezTo>
                      <a:pt x="2699044" y="1668689"/>
                      <a:pt x="2585922" y="1977527"/>
                      <a:pt x="2379771" y="2221185"/>
                    </a:cubicBezTo>
                    <a:lnTo>
                      <a:pt x="1349522" y="1349522"/>
                    </a:lnTo>
                    <a:lnTo>
                      <a:pt x="2699042" y="1347120"/>
                    </a:lnTo>
                    <a:close/>
                  </a:path>
                </a:pathLst>
              </a:custGeom>
              <a:solidFill>
                <a:schemeClr val="bg1">
                  <a:alpha val="79999"/>
                </a:schemeClr>
              </a:solidFill>
              <a:ln w="9525" cmpd="sng">
                <a:solidFill>
                  <a:schemeClr val="bg1"/>
                </a:solidFill>
                <a:round/>
              </a:ln>
            </p:spPr>
            <p:txBody>
              <a:bodyPr wrap="none" anchor="ctr"/>
              <a:lstStyle/>
              <a:p>
                <a:endParaRPr lang="zh-CN" altLang="en-US" sz="1620"/>
              </a:p>
            </p:txBody>
          </p:sp>
          <p:sp>
            <p:nvSpPr>
              <p:cNvPr id="56" name="椭圆 46"/>
              <p:cNvSpPr>
                <a:spLocks noChangeAspect="1"/>
              </p:cNvSpPr>
              <p:nvPr/>
            </p:nvSpPr>
            <p:spPr bwMode="auto">
              <a:xfrm>
                <a:off x="-90499" y="-90498"/>
                <a:ext cx="3168999" cy="3168997"/>
              </a:xfrm>
              <a:prstGeom prst="ellipse">
                <a:avLst/>
              </a:prstGeom>
              <a:noFill/>
              <a:ln w="38100">
                <a:solidFill>
                  <a:schemeClr val="bg1"/>
                </a:solidFill>
                <a:prstDash val="sysDash"/>
                <a:rou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ctr" hangingPunct="1">
                  <a:spcBef>
                    <a:spcPct val="0"/>
                  </a:spcBef>
                  <a:buClr>
                    <a:srgbClr val="FF0000"/>
                  </a:buClr>
                  <a:buSzPct val="70000"/>
                  <a:buFontTx/>
                  <a:buNone/>
                  <a:defRPr/>
                </a:pPr>
                <a:endParaRPr lang="zh-CN" altLang="en-US" sz="1620"/>
              </a:p>
            </p:txBody>
          </p:sp>
        </p:grpSp>
      </p:grpSp>
      <p:grpSp>
        <p:nvGrpSpPr>
          <p:cNvPr id="57" name="Group 12"/>
          <p:cNvGrpSpPr/>
          <p:nvPr/>
        </p:nvGrpSpPr>
        <p:grpSpPr bwMode="auto">
          <a:xfrm>
            <a:off x="593735" y="2153502"/>
            <a:ext cx="3206115" cy="1985963"/>
            <a:chOff x="0" y="0"/>
            <a:chExt cx="3561792" cy="2207606"/>
          </a:xfrm>
        </p:grpSpPr>
        <p:sp>
          <p:nvSpPr>
            <p:cNvPr id="58" name="任意多边形 25"/>
            <p:cNvSpPr/>
            <p:nvPr/>
          </p:nvSpPr>
          <p:spPr bwMode="auto">
            <a:xfrm>
              <a:off x="2374528" y="0"/>
              <a:ext cx="1187264" cy="252525"/>
            </a:xfrm>
            <a:custGeom>
              <a:avLst/>
              <a:gdLst>
                <a:gd name="T0" fmla="*/ 924304 w 1248228"/>
                <a:gd name="T1" fmla="*/ 0 h 290286"/>
                <a:gd name="T2" fmla="*/ 343927 w 1248228"/>
                <a:gd name="T3" fmla="*/ 0 h 290286"/>
                <a:gd name="T4" fmla="*/ 0 w 1248228"/>
                <a:gd name="T5" fmla="*/ 125804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620"/>
            </a:p>
          </p:txBody>
        </p:sp>
        <p:sp>
          <p:nvSpPr>
            <p:cNvPr id="59" name="任意多边形 26"/>
            <p:cNvSpPr/>
            <p:nvPr/>
          </p:nvSpPr>
          <p:spPr bwMode="auto">
            <a:xfrm flipV="1">
              <a:off x="2374528" y="1955082"/>
              <a:ext cx="1187264" cy="252524"/>
            </a:xfrm>
            <a:custGeom>
              <a:avLst/>
              <a:gdLst>
                <a:gd name="T0" fmla="*/ 924304 w 1248228"/>
                <a:gd name="T1" fmla="*/ 0 h 290286"/>
                <a:gd name="T2" fmla="*/ 343927 w 1248228"/>
                <a:gd name="T3" fmla="*/ 0 h 290286"/>
                <a:gd name="T4" fmla="*/ 0 w 1248228"/>
                <a:gd name="T5" fmla="*/ 12580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620"/>
            </a:p>
          </p:txBody>
        </p:sp>
        <p:cxnSp>
          <p:nvCxnSpPr>
            <p:cNvPr id="60" name="直接连接符 31"/>
            <p:cNvCxnSpPr>
              <a:cxnSpLocks noChangeShapeType="1"/>
            </p:cNvCxnSpPr>
            <p:nvPr/>
          </p:nvCxnSpPr>
          <p:spPr bwMode="auto">
            <a:xfrm>
              <a:off x="2374528" y="1256271"/>
              <a:ext cx="647599" cy="0"/>
            </a:xfrm>
            <a:prstGeom prst="line">
              <a:avLst/>
            </a:prstGeom>
            <a:noFill/>
            <a:ln w="12700">
              <a:solidFill>
                <a:srgbClr val="BCE8F2"/>
              </a:solidFill>
              <a:round/>
            </a:ln>
            <a:extLst>
              <a:ext uri="{909E8E84-426E-40DD-AFC4-6F175D3DCCD1}">
                <a14:hiddenFill xmlns:a14="http://schemas.microsoft.com/office/drawing/2010/main">
                  <a:noFill/>
                </a14:hiddenFill>
              </a:ext>
            </a:extLst>
          </p:spPr>
        </p:cxnSp>
        <p:sp>
          <p:nvSpPr>
            <p:cNvPr id="61" name="TextBox 146"/>
            <p:cNvSpPr txBox="1">
              <a:spLocks noChangeArrowheads="1"/>
            </p:cNvSpPr>
            <p:nvPr/>
          </p:nvSpPr>
          <p:spPr bwMode="auto">
            <a:xfrm>
              <a:off x="0" y="1797848"/>
              <a:ext cx="2363418" cy="3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r"/>
              <a:r>
                <a:rPr lang="zh-CN" altLang="en-US" sz="1260">
                  <a:solidFill>
                    <a:srgbClr val="BCE8F2"/>
                  </a:solidFill>
                  <a:latin typeface="方正兰亭黑_GBK" pitchFamily="2" charset="-122"/>
                  <a:ea typeface="方正兰亭黑_GBK" pitchFamily="2" charset="-122"/>
                </a:rPr>
                <a:t>单击添加文本 </a:t>
              </a:r>
              <a:r>
                <a:rPr lang="en-US" altLang="zh-CN" sz="1260">
                  <a:solidFill>
                    <a:srgbClr val="BCE8F2"/>
                  </a:solidFill>
                  <a:latin typeface="方正兰亭黑_GBK" pitchFamily="2" charset="-122"/>
                  <a:ea typeface="方正兰亭黑_GBK" pitchFamily="2" charset="-122"/>
                </a:rPr>
                <a:t>14%</a:t>
              </a:r>
              <a:endParaRPr lang="en-US" altLang="zh-CN" sz="1260">
                <a:solidFill>
                  <a:srgbClr val="BCE8F2"/>
                </a:solidFill>
                <a:latin typeface="方正兰亭黑_GBK" pitchFamily="2" charset="-122"/>
                <a:ea typeface="方正兰亭黑_GBK" pitchFamily="2" charset="-122"/>
              </a:endParaRPr>
            </a:p>
          </p:txBody>
        </p:sp>
        <p:sp>
          <p:nvSpPr>
            <p:cNvPr id="62" name="TextBox 146"/>
            <p:cNvSpPr txBox="1">
              <a:spLocks noChangeArrowheads="1"/>
            </p:cNvSpPr>
            <p:nvPr/>
          </p:nvSpPr>
          <p:spPr bwMode="auto">
            <a:xfrm>
              <a:off x="0" y="1102215"/>
              <a:ext cx="2363418" cy="3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r"/>
              <a:r>
                <a:rPr lang="zh-CN" altLang="en-US" sz="1260">
                  <a:solidFill>
                    <a:srgbClr val="BCE8F2"/>
                  </a:solidFill>
                  <a:latin typeface="方正兰亭黑_GBK" pitchFamily="2" charset="-122"/>
                  <a:ea typeface="方正兰亭黑_GBK" pitchFamily="2" charset="-122"/>
                </a:rPr>
                <a:t>单击添加文本 </a:t>
              </a:r>
              <a:r>
                <a:rPr lang="en-US" altLang="zh-CN" sz="1260">
                  <a:solidFill>
                    <a:srgbClr val="BCE8F2"/>
                  </a:solidFill>
                  <a:latin typeface="方正兰亭黑_GBK" pitchFamily="2" charset="-122"/>
                  <a:ea typeface="方正兰亭黑_GBK" pitchFamily="2" charset="-122"/>
                </a:rPr>
                <a:t>14%</a:t>
              </a:r>
              <a:endParaRPr lang="en-US" altLang="zh-CN" sz="1260">
                <a:solidFill>
                  <a:srgbClr val="BCE8F2"/>
                </a:solidFill>
                <a:latin typeface="方正兰亭黑_GBK" pitchFamily="2" charset="-122"/>
                <a:ea typeface="方正兰亭黑_GBK" pitchFamily="2" charset="-122"/>
              </a:endParaRPr>
            </a:p>
          </p:txBody>
        </p:sp>
        <p:sp>
          <p:nvSpPr>
            <p:cNvPr id="63" name="TextBox 146"/>
            <p:cNvSpPr txBox="1">
              <a:spLocks noChangeArrowheads="1"/>
            </p:cNvSpPr>
            <p:nvPr/>
          </p:nvSpPr>
          <p:spPr bwMode="auto">
            <a:xfrm>
              <a:off x="0" y="84175"/>
              <a:ext cx="2363418" cy="3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pPr algn="r"/>
              <a:r>
                <a:rPr lang="zh-CN" altLang="en-US" sz="1260">
                  <a:solidFill>
                    <a:srgbClr val="BCE8F2"/>
                  </a:solidFill>
                  <a:latin typeface="方正兰亭黑_GBK" pitchFamily="2" charset="-122"/>
                  <a:ea typeface="方正兰亭黑_GBK" pitchFamily="2" charset="-122"/>
                </a:rPr>
                <a:t>单击添加文本 </a:t>
              </a:r>
              <a:r>
                <a:rPr lang="en-US" altLang="zh-CN" sz="1260">
                  <a:solidFill>
                    <a:srgbClr val="BCE8F2"/>
                  </a:solidFill>
                  <a:latin typeface="方正兰亭黑_GBK" pitchFamily="2" charset="-122"/>
                  <a:ea typeface="方正兰亭黑_GBK" pitchFamily="2" charset="-122"/>
                </a:rPr>
                <a:t>23%</a:t>
              </a:r>
              <a:endParaRPr lang="en-US" altLang="zh-CN" sz="1260">
                <a:solidFill>
                  <a:srgbClr val="BCE8F2"/>
                </a:solidFill>
                <a:latin typeface="方正兰亭黑_GBK" pitchFamily="2" charset="-122"/>
                <a:ea typeface="方正兰亭黑_GBK" pitchFamily="2" charset="-122"/>
              </a:endParaRPr>
            </a:p>
          </p:txBody>
        </p:sp>
      </p:grpSp>
      <p:grpSp>
        <p:nvGrpSpPr>
          <p:cNvPr id="64" name="Group 3"/>
          <p:cNvGrpSpPr/>
          <p:nvPr/>
        </p:nvGrpSpPr>
        <p:grpSpPr bwMode="auto">
          <a:xfrm>
            <a:off x="4918570" y="2049202"/>
            <a:ext cx="3197543" cy="2130266"/>
            <a:chOff x="0" y="0"/>
            <a:chExt cx="3553141" cy="2367260"/>
          </a:xfrm>
        </p:grpSpPr>
        <p:sp>
          <p:nvSpPr>
            <p:cNvPr id="65" name="任意多边形 27"/>
            <p:cNvSpPr/>
            <p:nvPr/>
          </p:nvSpPr>
          <p:spPr bwMode="auto">
            <a:xfrm flipH="1">
              <a:off x="0" y="0"/>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30B8D8"/>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620"/>
            </a:p>
          </p:txBody>
        </p:sp>
        <p:sp>
          <p:nvSpPr>
            <p:cNvPr id="66" name="任意多边形 28"/>
            <p:cNvSpPr/>
            <p:nvPr/>
          </p:nvSpPr>
          <p:spPr bwMode="auto">
            <a:xfrm flipH="1" flipV="1">
              <a:off x="0" y="2114816"/>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sz="1620"/>
            </a:p>
          </p:txBody>
        </p:sp>
        <p:cxnSp>
          <p:nvCxnSpPr>
            <p:cNvPr id="67" name="直接连接符 29"/>
            <p:cNvCxnSpPr>
              <a:cxnSpLocks noChangeShapeType="1"/>
            </p:cNvCxnSpPr>
            <p:nvPr/>
          </p:nvCxnSpPr>
          <p:spPr bwMode="auto">
            <a:xfrm rot="300000">
              <a:off x="541386" y="831955"/>
              <a:ext cx="647758" cy="0"/>
            </a:xfrm>
            <a:prstGeom prst="line">
              <a:avLst/>
            </a:prstGeom>
            <a:noFill/>
            <a:ln w="12700">
              <a:solidFill>
                <a:srgbClr val="BCE8F2"/>
              </a:solidFill>
              <a:round/>
            </a:ln>
            <a:extLst>
              <a:ext uri="{909E8E84-426E-40DD-AFC4-6F175D3DCCD1}">
                <a14:hiddenFill xmlns:a14="http://schemas.microsoft.com/office/drawing/2010/main">
                  <a:noFill/>
                </a14:hiddenFill>
              </a:ext>
            </a:extLst>
          </p:spPr>
        </p:cxnSp>
        <p:cxnSp>
          <p:nvCxnSpPr>
            <p:cNvPr id="68" name="直接连接符 30"/>
            <p:cNvCxnSpPr>
              <a:cxnSpLocks noChangeShapeType="1"/>
            </p:cNvCxnSpPr>
            <p:nvPr/>
          </p:nvCxnSpPr>
          <p:spPr bwMode="auto">
            <a:xfrm rot="-300000">
              <a:off x="541386" y="1621041"/>
              <a:ext cx="647758" cy="0"/>
            </a:xfrm>
            <a:prstGeom prst="line">
              <a:avLst/>
            </a:prstGeom>
            <a:noFill/>
            <a:ln w="12700">
              <a:solidFill>
                <a:srgbClr val="BCE8F2"/>
              </a:solidFill>
              <a:round/>
            </a:ln>
            <a:extLst>
              <a:ext uri="{909E8E84-426E-40DD-AFC4-6F175D3DCCD1}">
                <a14:hiddenFill xmlns:a14="http://schemas.microsoft.com/office/drawing/2010/main">
                  <a:noFill/>
                </a14:hiddenFill>
              </a:ext>
            </a:extLst>
          </p:spPr>
        </p:cxnSp>
        <p:sp>
          <p:nvSpPr>
            <p:cNvPr id="69" name="TextBox 146"/>
            <p:cNvSpPr txBox="1">
              <a:spLocks noChangeArrowheads="1"/>
            </p:cNvSpPr>
            <p:nvPr/>
          </p:nvSpPr>
          <p:spPr bwMode="auto">
            <a:xfrm>
              <a:off x="1171875" y="82321"/>
              <a:ext cx="2381266" cy="3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r>
                <a:rPr lang="en-US" altLang="zh-CN" sz="1260" dirty="0">
                  <a:solidFill>
                    <a:schemeClr val="bg1"/>
                  </a:solidFill>
                  <a:latin typeface="方正兰亭黑_GBK" pitchFamily="2" charset="-122"/>
                  <a:ea typeface="方正兰亭黑_GBK" pitchFamily="2" charset="-122"/>
                </a:rPr>
                <a:t>20% </a:t>
              </a:r>
              <a:r>
                <a:rPr lang="zh-CN" altLang="en-US" sz="1260" dirty="0">
                  <a:solidFill>
                    <a:schemeClr val="bg1"/>
                  </a:solidFill>
                  <a:latin typeface="方正兰亭黑_GBK" pitchFamily="2" charset="-122"/>
                  <a:ea typeface="方正兰亭黑_GBK" pitchFamily="2" charset="-122"/>
                </a:rPr>
                <a:t>单击添加文本</a:t>
              </a:r>
              <a:endParaRPr lang="en-US" altLang="zh-CN" sz="1260" dirty="0">
                <a:solidFill>
                  <a:schemeClr val="bg1"/>
                </a:solidFill>
                <a:latin typeface="方正兰亭黑_GBK" pitchFamily="2" charset="-122"/>
                <a:ea typeface="方正兰亭黑_GBK" pitchFamily="2" charset="-122"/>
              </a:endParaRPr>
            </a:p>
          </p:txBody>
        </p:sp>
        <p:sp>
          <p:nvSpPr>
            <p:cNvPr id="70" name="TextBox 146"/>
            <p:cNvSpPr txBox="1">
              <a:spLocks noChangeArrowheads="1"/>
            </p:cNvSpPr>
            <p:nvPr/>
          </p:nvSpPr>
          <p:spPr bwMode="auto">
            <a:xfrm>
              <a:off x="1171678" y="706526"/>
              <a:ext cx="2381463" cy="3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r>
                <a:rPr lang="en-US" altLang="zh-CN" sz="1260">
                  <a:solidFill>
                    <a:srgbClr val="BCE8F2"/>
                  </a:solidFill>
                  <a:latin typeface="方正兰亭黑_GBK" pitchFamily="2" charset="-122"/>
                  <a:ea typeface="方正兰亭黑_GBK" pitchFamily="2" charset="-122"/>
                </a:rPr>
                <a:t>6% </a:t>
              </a:r>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方正兰亭黑_GBK" pitchFamily="2" charset="-122"/>
                <a:ea typeface="方正兰亭黑_GBK" pitchFamily="2" charset="-122"/>
              </a:endParaRPr>
            </a:p>
          </p:txBody>
        </p:sp>
        <p:sp>
          <p:nvSpPr>
            <p:cNvPr id="71" name="TextBox 146"/>
            <p:cNvSpPr txBox="1">
              <a:spLocks noChangeArrowheads="1"/>
            </p:cNvSpPr>
            <p:nvPr/>
          </p:nvSpPr>
          <p:spPr bwMode="auto">
            <a:xfrm>
              <a:off x="1171678" y="1438456"/>
              <a:ext cx="2381463" cy="3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r>
                <a:rPr lang="en-US" altLang="zh-CN" sz="1260">
                  <a:solidFill>
                    <a:srgbClr val="BCE8F2"/>
                  </a:solidFill>
                  <a:latin typeface="方正兰亭黑_GBK" pitchFamily="2" charset="-122"/>
                  <a:ea typeface="方正兰亭黑_GBK" pitchFamily="2" charset="-122"/>
                </a:rPr>
                <a:t>11% </a:t>
              </a:r>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方正兰亭黑_GBK" pitchFamily="2" charset="-122"/>
                <a:ea typeface="方正兰亭黑_GBK" pitchFamily="2" charset="-122"/>
              </a:endParaRPr>
            </a:p>
          </p:txBody>
        </p:sp>
        <p:sp>
          <p:nvSpPr>
            <p:cNvPr id="72" name="TextBox 146"/>
            <p:cNvSpPr txBox="1">
              <a:spLocks noChangeArrowheads="1"/>
            </p:cNvSpPr>
            <p:nvPr/>
          </p:nvSpPr>
          <p:spPr bwMode="auto">
            <a:xfrm>
              <a:off x="1171678" y="1971922"/>
              <a:ext cx="2381463" cy="3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6pPr>
              <a:lvl7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7pPr>
              <a:lvl8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8pPr>
              <a:lvl9pPr>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9pPr>
            </a:lstStyle>
            <a:p>
              <a:r>
                <a:rPr lang="en-US" altLang="zh-CN" sz="1260">
                  <a:solidFill>
                    <a:srgbClr val="BCE8F2"/>
                  </a:solidFill>
                  <a:latin typeface="方正兰亭黑_GBK" pitchFamily="2" charset="-122"/>
                  <a:ea typeface="方正兰亭黑_GBK" pitchFamily="2" charset="-122"/>
                </a:rPr>
                <a:t>12% </a:t>
              </a:r>
              <a:r>
                <a:rPr lang="zh-CN" altLang="en-US" sz="1260">
                  <a:solidFill>
                    <a:srgbClr val="BCE8F2"/>
                  </a:solidFill>
                  <a:latin typeface="方正兰亭黑_GBK" pitchFamily="2" charset="-122"/>
                  <a:ea typeface="方正兰亭黑_GBK" pitchFamily="2" charset="-122"/>
                </a:rPr>
                <a:t>单击添加文本</a:t>
              </a:r>
              <a:endParaRPr lang="en-US" altLang="zh-CN" sz="1260">
                <a:solidFill>
                  <a:srgbClr val="BCE8F2"/>
                </a:solidFill>
                <a:latin typeface="方正兰亭黑_GBK" pitchFamily="2" charset="-122"/>
                <a:ea typeface="方正兰亭黑_GBK"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style.rotation</p:attrName>
                                        </p:attrNameLst>
                                      </p:cBhvr>
                                      <p:tavLst>
                                        <p:tav tm="0">
                                          <p:val>
                                            <p:fltVal val="720"/>
                                          </p:val>
                                        </p:tav>
                                        <p:tav tm="100000">
                                          <p:val>
                                            <p:fltVal val="0"/>
                                          </p:val>
                                        </p:tav>
                                      </p:tavLst>
                                    </p:anim>
                                    <p:anim calcmode="lin" valueType="num">
                                      <p:cBhvr>
                                        <p:cTn id="9" dur="1000" fill="hold"/>
                                        <p:tgtEl>
                                          <p:spTgt spid="47"/>
                                        </p:tgtEl>
                                        <p:attrNameLst>
                                          <p:attrName>ppt_h</p:attrName>
                                        </p:attrNameLst>
                                      </p:cBhvr>
                                      <p:tavLst>
                                        <p:tav tm="0">
                                          <p:val>
                                            <p:fltVal val="0"/>
                                          </p:val>
                                        </p:tav>
                                        <p:tav tm="100000">
                                          <p:val>
                                            <p:strVal val="#ppt_h"/>
                                          </p:val>
                                        </p:tav>
                                      </p:tavLst>
                                    </p:anim>
                                    <p:anim calcmode="lin" valueType="num">
                                      <p:cBhvr>
                                        <p:cTn id="10" dur="1000" fill="hold"/>
                                        <p:tgtEl>
                                          <p:spTgt spid="47"/>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slide(fromLeft)">
                                      <p:cBhvr>
                                        <p:cTn id="14" dur="1000"/>
                                        <p:tgtEl>
                                          <p:spTgt spid="64"/>
                                        </p:tgtEl>
                                      </p:cBhvr>
                                    </p:animEffect>
                                  </p:childTnLst>
                                </p:cTn>
                              </p:par>
                              <p:par>
                                <p:cTn id="15" presetID="12" presetClass="entr" presetSubtype="2"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slide(fromRight)">
                                      <p:cBhvr>
                                        <p:cTn id="1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 y="2861422"/>
            <a:ext cx="9145588" cy="65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p>
        </p:txBody>
      </p:sp>
      <p:sp>
        <p:nvSpPr>
          <p:cNvPr id="53" name="六边形 52"/>
          <p:cNvSpPr/>
          <p:nvPr/>
        </p:nvSpPr>
        <p:spPr>
          <a:xfrm>
            <a:off x="283463" y="2481214"/>
            <a:ext cx="957944" cy="825814"/>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1535321" y="2575672"/>
            <a:ext cx="713444" cy="615038"/>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六边形 54"/>
          <p:cNvSpPr/>
          <p:nvPr/>
        </p:nvSpPr>
        <p:spPr>
          <a:xfrm>
            <a:off x="2574041" y="2481214"/>
            <a:ext cx="957944" cy="825814"/>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六边形 55"/>
          <p:cNvSpPr/>
          <p:nvPr/>
        </p:nvSpPr>
        <p:spPr>
          <a:xfrm>
            <a:off x="3825899" y="2586601"/>
            <a:ext cx="713444" cy="615038"/>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4833256" y="2470285"/>
            <a:ext cx="957944" cy="825814"/>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六边形 57"/>
          <p:cNvSpPr/>
          <p:nvPr/>
        </p:nvSpPr>
        <p:spPr>
          <a:xfrm>
            <a:off x="6155871" y="2575672"/>
            <a:ext cx="713444" cy="615038"/>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7233986" y="2250786"/>
            <a:ext cx="1441929" cy="1243043"/>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449519" y="2676592"/>
            <a:ext cx="591829" cy="415498"/>
          </a:xfrm>
          <a:prstGeom prst="rect">
            <a:avLst/>
          </a:prstGeom>
          <a:noFill/>
        </p:spPr>
        <p:txBody>
          <a:bodyPr wrap="none" rtlCol="0">
            <a:spAutoFit/>
          </a:bodyPr>
          <a:lstStyle/>
          <a:p>
            <a:r>
              <a:rPr lang="en-US" altLang="zh-CN" sz="2100" b="1" dirty="0">
                <a:solidFill>
                  <a:schemeClr val="bg1"/>
                </a:solidFill>
              </a:rPr>
              <a:t>6</a:t>
            </a:r>
            <a:r>
              <a:rPr lang="zh-CN" altLang="en-US" sz="2100" b="1" dirty="0">
                <a:solidFill>
                  <a:schemeClr val="bg1"/>
                </a:solidFill>
              </a:rPr>
              <a:t>月</a:t>
            </a:r>
            <a:endParaRPr lang="zh-CN" altLang="en-US" sz="2100" b="1" dirty="0">
              <a:solidFill>
                <a:schemeClr val="bg1"/>
              </a:solidFill>
            </a:endParaRPr>
          </a:p>
        </p:txBody>
      </p:sp>
      <p:sp>
        <p:nvSpPr>
          <p:cNvPr id="61" name="文本框 60"/>
          <p:cNvSpPr txBox="1"/>
          <p:nvPr/>
        </p:nvSpPr>
        <p:spPr>
          <a:xfrm>
            <a:off x="1583341" y="2687521"/>
            <a:ext cx="591829" cy="415498"/>
          </a:xfrm>
          <a:prstGeom prst="rect">
            <a:avLst/>
          </a:prstGeom>
          <a:noFill/>
        </p:spPr>
        <p:txBody>
          <a:bodyPr wrap="none" rtlCol="0">
            <a:spAutoFit/>
          </a:bodyPr>
          <a:lstStyle/>
          <a:p>
            <a:r>
              <a:rPr lang="en-US" altLang="zh-CN" sz="2100" b="1" dirty="0">
                <a:solidFill>
                  <a:schemeClr val="bg1"/>
                </a:solidFill>
              </a:rPr>
              <a:t>7</a:t>
            </a:r>
            <a:r>
              <a:rPr lang="zh-CN" altLang="en-US" sz="2100" b="1" dirty="0">
                <a:solidFill>
                  <a:schemeClr val="bg1"/>
                </a:solidFill>
              </a:rPr>
              <a:t>月</a:t>
            </a:r>
            <a:endParaRPr lang="zh-CN" altLang="en-US" sz="2100" b="1" dirty="0">
              <a:solidFill>
                <a:schemeClr val="bg1"/>
              </a:solidFill>
            </a:endParaRPr>
          </a:p>
        </p:txBody>
      </p:sp>
      <p:sp>
        <p:nvSpPr>
          <p:cNvPr id="62" name="文本框 61"/>
          <p:cNvSpPr txBox="1"/>
          <p:nvPr/>
        </p:nvSpPr>
        <p:spPr>
          <a:xfrm>
            <a:off x="2740097" y="2698450"/>
            <a:ext cx="591829" cy="415498"/>
          </a:xfrm>
          <a:prstGeom prst="rect">
            <a:avLst/>
          </a:prstGeom>
          <a:noFill/>
        </p:spPr>
        <p:txBody>
          <a:bodyPr wrap="none" rtlCol="0">
            <a:spAutoFit/>
          </a:bodyPr>
          <a:lstStyle/>
          <a:p>
            <a:r>
              <a:rPr lang="en-US" altLang="zh-CN" sz="2100" b="1" dirty="0">
                <a:solidFill>
                  <a:schemeClr val="bg1"/>
                </a:solidFill>
              </a:rPr>
              <a:t>8</a:t>
            </a:r>
            <a:r>
              <a:rPr lang="zh-CN" altLang="en-US" sz="2100" b="1" dirty="0">
                <a:solidFill>
                  <a:schemeClr val="bg1"/>
                </a:solidFill>
              </a:rPr>
              <a:t>月</a:t>
            </a:r>
            <a:endParaRPr lang="zh-CN" altLang="en-US" sz="2100" b="1" dirty="0">
              <a:solidFill>
                <a:schemeClr val="bg1"/>
              </a:solidFill>
            </a:endParaRPr>
          </a:p>
        </p:txBody>
      </p:sp>
      <p:sp>
        <p:nvSpPr>
          <p:cNvPr id="63" name="文本框 62"/>
          <p:cNvSpPr txBox="1"/>
          <p:nvPr/>
        </p:nvSpPr>
        <p:spPr>
          <a:xfrm>
            <a:off x="3885322" y="2676592"/>
            <a:ext cx="591829" cy="415498"/>
          </a:xfrm>
          <a:prstGeom prst="rect">
            <a:avLst/>
          </a:prstGeom>
          <a:noFill/>
        </p:spPr>
        <p:txBody>
          <a:bodyPr wrap="none" rtlCol="0">
            <a:spAutoFit/>
          </a:bodyPr>
          <a:lstStyle/>
          <a:p>
            <a:r>
              <a:rPr lang="en-US" altLang="zh-CN" sz="2100" b="1" dirty="0">
                <a:solidFill>
                  <a:schemeClr val="bg1"/>
                </a:solidFill>
              </a:rPr>
              <a:t>9</a:t>
            </a:r>
            <a:r>
              <a:rPr lang="zh-CN" altLang="en-US" sz="2100" b="1" dirty="0">
                <a:solidFill>
                  <a:schemeClr val="bg1"/>
                </a:solidFill>
              </a:rPr>
              <a:t>月</a:t>
            </a:r>
            <a:endParaRPr lang="zh-CN" altLang="en-US" sz="2100" b="1" dirty="0">
              <a:solidFill>
                <a:schemeClr val="bg1"/>
              </a:solidFill>
            </a:endParaRPr>
          </a:p>
        </p:txBody>
      </p:sp>
      <p:sp>
        <p:nvSpPr>
          <p:cNvPr id="64" name="文本框 63"/>
          <p:cNvSpPr txBox="1"/>
          <p:nvPr/>
        </p:nvSpPr>
        <p:spPr>
          <a:xfrm>
            <a:off x="4910136" y="2676592"/>
            <a:ext cx="728084" cy="415498"/>
          </a:xfrm>
          <a:prstGeom prst="rect">
            <a:avLst/>
          </a:prstGeom>
          <a:noFill/>
        </p:spPr>
        <p:txBody>
          <a:bodyPr wrap="none" rtlCol="0">
            <a:spAutoFit/>
          </a:bodyPr>
          <a:lstStyle/>
          <a:p>
            <a:r>
              <a:rPr lang="en-US" altLang="zh-CN" sz="2100" b="1" dirty="0">
                <a:solidFill>
                  <a:schemeClr val="bg1"/>
                </a:solidFill>
              </a:rPr>
              <a:t>10</a:t>
            </a:r>
            <a:r>
              <a:rPr lang="zh-CN" altLang="en-US" sz="2100" b="1" dirty="0">
                <a:solidFill>
                  <a:schemeClr val="bg1"/>
                </a:solidFill>
              </a:rPr>
              <a:t>月</a:t>
            </a:r>
            <a:endParaRPr lang="zh-CN" altLang="en-US" sz="2100" b="1" dirty="0">
              <a:solidFill>
                <a:schemeClr val="bg1"/>
              </a:solidFill>
            </a:endParaRPr>
          </a:p>
        </p:txBody>
      </p:sp>
      <p:sp>
        <p:nvSpPr>
          <p:cNvPr id="65" name="文本框 64"/>
          <p:cNvSpPr txBox="1"/>
          <p:nvPr/>
        </p:nvSpPr>
        <p:spPr>
          <a:xfrm>
            <a:off x="6122598" y="2676592"/>
            <a:ext cx="728084" cy="415498"/>
          </a:xfrm>
          <a:prstGeom prst="rect">
            <a:avLst/>
          </a:prstGeom>
          <a:noFill/>
        </p:spPr>
        <p:txBody>
          <a:bodyPr wrap="none" rtlCol="0">
            <a:spAutoFit/>
          </a:bodyPr>
          <a:lstStyle/>
          <a:p>
            <a:r>
              <a:rPr lang="en-US" altLang="zh-CN" sz="2100" b="1" dirty="0">
                <a:solidFill>
                  <a:schemeClr val="bg1"/>
                </a:solidFill>
              </a:rPr>
              <a:t>11</a:t>
            </a:r>
            <a:r>
              <a:rPr lang="zh-CN" altLang="en-US" sz="2100" b="1" dirty="0">
                <a:solidFill>
                  <a:schemeClr val="bg1"/>
                </a:solidFill>
              </a:rPr>
              <a:t>月</a:t>
            </a:r>
            <a:endParaRPr lang="zh-CN" altLang="en-US" sz="2100" b="1" dirty="0">
              <a:solidFill>
                <a:schemeClr val="bg1"/>
              </a:solidFill>
            </a:endParaRPr>
          </a:p>
        </p:txBody>
      </p:sp>
      <p:sp>
        <p:nvSpPr>
          <p:cNvPr id="66" name="文本框 65"/>
          <p:cNvSpPr txBox="1"/>
          <p:nvPr/>
        </p:nvSpPr>
        <p:spPr>
          <a:xfrm>
            <a:off x="7569258" y="2642363"/>
            <a:ext cx="728084" cy="415498"/>
          </a:xfrm>
          <a:prstGeom prst="rect">
            <a:avLst/>
          </a:prstGeom>
          <a:noFill/>
        </p:spPr>
        <p:txBody>
          <a:bodyPr wrap="none" rtlCol="0">
            <a:spAutoFit/>
          </a:bodyPr>
          <a:lstStyle/>
          <a:p>
            <a:r>
              <a:rPr lang="en-US" altLang="zh-CN" sz="2100" b="1" dirty="0">
                <a:solidFill>
                  <a:schemeClr val="bg1"/>
                </a:solidFill>
              </a:rPr>
              <a:t>12</a:t>
            </a:r>
            <a:r>
              <a:rPr lang="zh-CN" altLang="en-US" sz="2100" b="1" dirty="0">
                <a:solidFill>
                  <a:schemeClr val="bg1"/>
                </a:solidFill>
              </a:rPr>
              <a:t>月</a:t>
            </a:r>
            <a:endParaRPr lang="zh-CN" altLang="en-US" sz="2100" b="1" dirty="0">
              <a:solidFill>
                <a:schemeClr val="bg1"/>
              </a:solidFill>
            </a:endParaRPr>
          </a:p>
        </p:txBody>
      </p:sp>
      <p:grpSp>
        <p:nvGrpSpPr>
          <p:cNvPr id="67" name="组合 66"/>
          <p:cNvGrpSpPr/>
          <p:nvPr/>
        </p:nvGrpSpPr>
        <p:grpSpPr>
          <a:xfrm>
            <a:off x="-208365" y="1327804"/>
            <a:ext cx="1941598" cy="1092290"/>
            <a:chOff x="689131" y="1318791"/>
            <a:chExt cx="1631535" cy="1036935"/>
          </a:xfrm>
        </p:grpSpPr>
        <p:sp>
          <p:nvSpPr>
            <p:cNvPr id="68" name="TextBox 145"/>
            <p:cNvSpPr txBox="1"/>
            <p:nvPr/>
          </p:nvSpPr>
          <p:spPr>
            <a:xfrm>
              <a:off x="800766" y="1667530"/>
              <a:ext cx="1363987" cy="41281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69" name="组合 68"/>
            <p:cNvGrpSpPr/>
            <p:nvPr/>
          </p:nvGrpSpPr>
          <p:grpSpPr>
            <a:xfrm>
              <a:off x="689131" y="1318791"/>
              <a:ext cx="1631535" cy="1036935"/>
              <a:chOff x="689131" y="1318791"/>
              <a:chExt cx="1631535" cy="1036935"/>
            </a:xfrm>
          </p:grpSpPr>
          <p:cxnSp>
            <p:nvCxnSpPr>
              <p:cNvPr id="70" name="直接连接符 69"/>
              <p:cNvCxnSpPr/>
              <p:nvPr/>
            </p:nvCxnSpPr>
            <p:spPr>
              <a:xfrm flipV="1">
                <a:off x="1481601" y="2139702"/>
                <a:ext cx="0" cy="216024"/>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71" name="TextBox 148"/>
              <p:cNvSpPr txBox="1"/>
              <p:nvPr/>
            </p:nvSpPr>
            <p:spPr>
              <a:xfrm>
                <a:off x="689131" y="1318791"/>
                <a:ext cx="1631535" cy="309344"/>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72" name="组合 71"/>
          <p:cNvGrpSpPr/>
          <p:nvPr/>
        </p:nvGrpSpPr>
        <p:grpSpPr>
          <a:xfrm>
            <a:off x="1024695" y="3253835"/>
            <a:ext cx="1624546" cy="897443"/>
            <a:chOff x="873900" y="1340833"/>
            <a:chExt cx="1166203" cy="827364"/>
          </a:xfrm>
        </p:grpSpPr>
        <p:sp>
          <p:nvSpPr>
            <p:cNvPr id="73" name="TextBox 165"/>
            <p:cNvSpPr txBox="1"/>
            <p:nvPr/>
          </p:nvSpPr>
          <p:spPr>
            <a:xfrm>
              <a:off x="873900" y="1767301"/>
              <a:ext cx="1166203" cy="40089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74" name="组合 73"/>
            <p:cNvGrpSpPr/>
            <p:nvPr/>
          </p:nvGrpSpPr>
          <p:grpSpPr>
            <a:xfrm>
              <a:off x="947384" y="1340833"/>
              <a:ext cx="1008112" cy="500905"/>
              <a:chOff x="947384" y="1340833"/>
              <a:chExt cx="1008112" cy="500905"/>
            </a:xfrm>
          </p:grpSpPr>
          <p:cxnSp>
            <p:nvCxnSpPr>
              <p:cNvPr id="75" name="直接连接符 74"/>
              <p:cNvCxnSpPr/>
              <p:nvPr/>
            </p:nvCxnSpPr>
            <p:spPr>
              <a:xfrm>
                <a:off x="1481601" y="1340833"/>
                <a:ext cx="0" cy="200492"/>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76" name="TextBox 168"/>
              <p:cNvSpPr txBox="1"/>
              <p:nvPr/>
            </p:nvSpPr>
            <p:spPr>
              <a:xfrm>
                <a:off x="947384" y="1541325"/>
                <a:ext cx="1008112" cy="300413"/>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77" name="组合 76"/>
          <p:cNvGrpSpPr/>
          <p:nvPr/>
        </p:nvGrpSpPr>
        <p:grpSpPr>
          <a:xfrm>
            <a:off x="2250585" y="1437258"/>
            <a:ext cx="1575314" cy="965418"/>
            <a:chOff x="873900" y="1541325"/>
            <a:chExt cx="1166203" cy="814401"/>
          </a:xfrm>
        </p:grpSpPr>
        <p:sp>
          <p:nvSpPr>
            <p:cNvPr id="78" name="TextBox 150"/>
            <p:cNvSpPr txBox="1"/>
            <p:nvPr/>
          </p:nvSpPr>
          <p:spPr>
            <a:xfrm>
              <a:off x="873900" y="1767302"/>
              <a:ext cx="1166203" cy="366830"/>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79" name="组合 78"/>
            <p:cNvGrpSpPr/>
            <p:nvPr/>
          </p:nvGrpSpPr>
          <p:grpSpPr>
            <a:xfrm>
              <a:off x="947384" y="1541325"/>
              <a:ext cx="1008112" cy="814401"/>
              <a:chOff x="947384" y="1541325"/>
              <a:chExt cx="1008112" cy="814401"/>
            </a:xfrm>
          </p:grpSpPr>
          <p:cxnSp>
            <p:nvCxnSpPr>
              <p:cNvPr id="80" name="直接连接符 79"/>
              <p:cNvCxnSpPr/>
              <p:nvPr/>
            </p:nvCxnSpPr>
            <p:spPr>
              <a:xfrm flipV="1">
                <a:off x="1481601" y="2139702"/>
                <a:ext cx="0" cy="216024"/>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81" name="TextBox 153"/>
              <p:cNvSpPr txBox="1"/>
              <p:nvPr/>
            </p:nvSpPr>
            <p:spPr>
              <a:xfrm>
                <a:off x="947384" y="1541325"/>
                <a:ext cx="1008112" cy="274885"/>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82" name="组合 81"/>
          <p:cNvGrpSpPr/>
          <p:nvPr/>
        </p:nvGrpSpPr>
        <p:grpSpPr>
          <a:xfrm>
            <a:off x="3352047" y="3288064"/>
            <a:ext cx="1624546" cy="897443"/>
            <a:chOff x="873900" y="1340833"/>
            <a:chExt cx="1166203" cy="827364"/>
          </a:xfrm>
        </p:grpSpPr>
        <p:sp>
          <p:nvSpPr>
            <p:cNvPr id="83" name="TextBox 170"/>
            <p:cNvSpPr txBox="1"/>
            <p:nvPr/>
          </p:nvSpPr>
          <p:spPr>
            <a:xfrm>
              <a:off x="873900" y="1767301"/>
              <a:ext cx="1166203" cy="40089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84" name="组合 83"/>
            <p:cNvGrpSpPr/>
            <p:nvPr/>
          </p:nvGrpSpPr>
          <p:grpSpPr>
            <a:xfrm>
              <a:off x="947384" y="1340833"/>
              <a:ext cx="1008112" cy="500905"/>
              <a:chOff x="947384" y="1340833"/>
              <a:chExt cx="1008112" cy="500905"/>
            </a:xfrm>
          </p:grpSpPr>
          <p:cxnSp>
            <p:nvCxnSpPr>
              <p:cNvPr id="85" name="直接连接符 84"/>
              <p:cNvCxnSpPr/>
              <p:nvPr/>
            </p:nvCxnSpPr>
            <p:spPr>
              <a:xfrm>
                <a:off x="1481601" y="1340833"/>
                <a:ext cx="0" cy="200492"/>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86" name="TextBox 173"/>
              <p:cNvSpPr txBox="1"/>
              <p:nvPr/>
            </p:nvSpPr>
            <p:spPr>
              <a:xfrm>
                <a:off x="947384" y="1541325"/>
                <a:ext cx="1008112" cy="300413"/>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87" name="组合 86"/>
          <p:cNvGrpSpPr/>
          <p:nvPr/>
        </p:nvGrpSpPr>
        <p:grpSpPr>
          <a:xfrm>
            <a:off x="4441913" y="1346121"/>
            <a:ext cx="1639315" cy="1051143"/>
            <a:chOff x="873900" y="1541325"/>
            <a:chExt cx="1166203" cy="814401"/>
          </a:xfrm>
        </p:grpSpPr>
        <p:sp>
          <p:nvSpPr>
            <p:cNvPr id="88" name="TextBox 155"/>
            <p:cNvSpPr txBox="1"/>
            <p:nvPr/>
          </p:nvSpPr>
          <p:spPr>
            <a:xfrm>
              <a:off x="873900" y="1767302"/>
              <a:ext cx="1166203" cy="336914"/>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89" name="组合 88"/>
            <p:cNvGrpSpPr/>
            <p:nvPr/>
          </p:nvGrpSpPr>
          <p:grpSpPr>
            <a:xfrm>
              <a:off x="947384" y="1541325"/>
              <a:ext cx="1008112" cy="814401"/>
              <a:chOff x="947384" y="1541325"/>
              <a:chExt cx="1008112" cy="814401"/>
            </a:xfrm>
          </p:grpSpPr>
          <p:cxnSp>
            <p:nvCxnSpPr>
              <p:cNvPr id="90" name="直接连接符 89"/>
              <p:cNvCxnSpPr/>
              <p:nvPr/>
            </p:nvCxnSpPr>
            <p:spPr>
              <a:xfrm flipV="1">
                <a:off x="1481601" y="2139702"/>
                <a:ext cx="0" cy="216024"/>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91" name="TextBox 158"/>
              <p:cNvSpPr txBox="1"/>
              <p:nvPr/>
            </p:nvSpPr>
            <p:spPr>
              <a:xfrm>
                <a:off x="947384" y="1541325"/>
                <a:ext cx="1008112" cy="252467"/>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92" name="组合 91"/>
          <p:cNvGrpSpPr/>
          <p:nvPr/>
        </p:nvGrpSpPr>
        <p:grpSpPr>
          <a:xfrm>
            <a:off x="5663904" y="3293149"/>
            <a:ext cx="1624546" cy="897443"/>
            <a:chOff x="873900" y="1340833"/>
            <a:chExt cx="1166203" cy="827364"/>
          </a:xfrm>
        </p:grpSpPr>
        <p:sp>
          <p:nvSpPr>
            <p:cNvPr id="93" name="TextBox 175"/>
            <p:cNvSpPr txBox="1"/>
            <p:nvPr/>
          </p:nvSpPr>
          <p:spPr>
            <a:xfrm>
              <a:off x="873900" y="1767301"/>
              <a:ext cx="1166203" cy="400896"/>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94" name="组合 93"/>
            <p:cNvGrpSpPr/>
            <p:nvPr/>
          </p:nvGrpSpPr>
          <p:grpSpPr>
            <a:xfrm>
              <a:off x="947384" y="1340833"/>
              <a:ext cx="1008112" cy="500905"/>
              <a:chOff x="947384" y="1340833"/>
              <a:chExt cx="1008112" cy="500905"/>
            </a:xfrm>
          </p:grpSpPr>
          <p:cxnSp>
            <p:nvCxnSpPr>
              <p:cNvPr id="95" name="直接连接符 94"/>
              <p:cNvCxnSpPr/>
              <p:nvPr/>
            </p:nvCxnSpPr>
            <p:spPr>
              <a:xfrm>
                <a:off x="1481601" y="1340833"/>
                <a:ext cx="0" cy="200492"/>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96" name="TextBox 178"/>
              <p:cNvSpPr txBox="1"/>
              <p:nvPr/>
            </p:nvSpPr>
            <p:spPr>
              <a:xfrm>
                <a:off x="947384" y="1541325"/>
                <a:ext cx="1008112" cy="300413"/>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grpSp>
        <p:nvGrpSpPr>
          <p:cNvPr id="97" name="组合 96"/>
          <p:cNvGrpSpPr/>
          <p:nvPr/>
        </p:nvGrpSpPr>
        <p:grpSpPr>
          <a:xfrm>
            <a:off x="7125268" y="1346255"/>
            <a:ext cx="1550647" cy="817312"/>
            <a:chOff x="873900" y="1541325"/>
            <a:chExt cx="1166203" cy="652383"/>
          </a:xfrm>
        </p:grpSpPr>
        <p:sp>
          <p:nvSpPr>
            <p:cNvPr id="98" name="TextBox 160"/>
            <p:cNvSpPr txBox="1"/>
            <p:nvPr/>
          </p:nvSpPr>
          <p:spPr>
            <a:xfrm>
              <a:off x="873900" y="1767302"/>
              <a:ext cx="1166203" cy="347102"/>
            </a:xfrm>
            <a:prstGeom prst="rect">
              <a:avLst/>
            </a:prstGeom>
            <a:noFill/>
          </p:spPr>
          <p:txBody>
            <a:bodyPr wrap="square" lIns="91431" tIns="45715" rIns="91431" bIns="45715" rtlCol="0">
              <a:spAutoFit/>
            </a:bodyPr>
            <a:lstStyle/>
            <a:p>
              <a:pPr algn="ctr">
                <a:lnSpc>
                  <a:spcPct val="130000"/>
                </a:lnSpc>
              </a:pPr>
              <a:r>
                <a:rPr lang="zh-CN" altLang="en-US" sz="900" dirty="0">
                  <a:solidFill>
                    <a:schemeClr val="bg1"/>
                  </a:solidFill>
                  <a:latin typeface="微软雅黑" panose="020B0503020204020204" charset="-122"/>
                  <a:ea typeface="微软雅黑" panose="020B0503020204020204" charset="-122"/>
                </a:rPr>
                <a:t>您的内容打在这里，或者通过您的内容打在这里</a:t>
              </a:r>
              <a:endParaRPr lang="zh-CN" altLang="en-US" sz="900" dirty="0">
                <a:solidFill>
                  <a:schemeClr val="bg1"/>
                </a:solidFill>
                <a:latin typeface="微软雅黑" panose="020B0503020204020204" charset="-122"/>
                <a:ea typeface="微软雅黑" panose="020B0503020204020204" charset="-122"/>
              </a:endParaRPr>
            </a:p>
          </p:txBody>
        </p:sp>
        <p:grpSp>
          <p:nvGrpSpPr>
            <p:cNvPr id="99" name="组合 98"/>
            <p:cNvGrpSpPr/>
            <p:nvPr/>
          </p:nvGrpSpPr>
          <p:grpSpPr>
            <a:xfrm>
              <a:off x="947384" y="1541325"/>
              <a:ext cx="1008112" cy="652383"/>
              <a:chOff x="947384" y="1541325"/>
              <a:chExt cx="1008112" cy="652383"/>
            </a:xfrm>
          </p:grpSpPr>
          <p:cxnSp>
            <p:nvCxnSpPr>
              <p:cNvPr id="100" name="直接连接符 99"/>
              <p:cNvCxnSpPr/>
              <p:nvPr/>
            </p:nvCxnSpPr>
            <p:spPr>
              <a:xfrm flipV="1">
                <a:off x="1481601" y="2085697"/>
                <a:ext cx="0" cy="108011"/>
              </a:xfrm>
              <a:prstGeom prst="line">
                <a:avLst/>
              </a:prstGeom>
              <a:ln>
                <a:solidFill>
                  <a:schemeClr val="bg1"/>
                </a:solidFill>
                <a:headEnd type="oval" w="sm" len="sm"/>
              </a:ln>
            </p:spPr>
            <p:style>
              <a:lnRef idx="1">
                <a:schemeClr val="accent1"/>
              </a:lnRef>
              <a:fillRef idx="0">
                <a:schemeClr val="accent1"/>
              </a:fillRef>
              <a:effectRef idx="0">
                <a:schemeClr val="accent1"/>
              </a:effectRef>
              <a:fontRef idx="minor">
                <a:schemeClr val="tx1"/>
              </a:fontRef>
            </p:style>
          </p:cxnSp>
          <p:sp>
            <p:nvSpPr>
              <p:cNvPr id="101" name="TextBox 163"/>
              <p:cNvSpPr txBox="1"/>
              <p:nvPr/>
            </p:nvSpPr>
            <p:spPr>
              <a:xfrm>
                <a:off x="947384" y="1541325"/>
                <a:ext cx="1008112" cy="260102"/>
              </a:xfrm>
              <a:prstGeom prst="rect">
                <a:avLst/>
              </a:prstGeom>
              <a:noFill/>
            </p:spPr>
            <p:txBody>
              <a:bodyPr wrap="square" lIns="91431" tIns="0" rIns="91431" bIns="0" rtlCol="0" anchor="t">
                <a:spAutoFit/>
              </a:bodyPr>
              <a:lstStyle/>
              <a:p>
                <a:pPr algn="ctr">
                  <a:lnSpc>
                    <a:spcPct val="150000"/>
                  </a:lnSpc>
                </a:pPr>
                <a:r>
                  <a:rPr lang="zh-CN" altLang="en-US" sz="1600" dirty="0">
                    <a:solidFill>
                      <a:schemeClr val="bg1"/>
                    </a:solidFill>
                    <a:latin typeface="微软雅黑" panose="020B0503020204020204" charset="-122"/>
                    <a:ea typeface="微软雅黑" panose="020B0503020204020204" charset="-122"/>
                    <a:cs typeface="华文黑体" pitchFamily="2" charset="-122"/>
                  </a:rPr>
                  <a:t>添加标题</a:t>
                </a:r>
                <a:endParaRPr lang="zh-CN" altLang="en-US" sz="1600" dirty="0">
                  <a:solidFill>
                    <a:schemeClr val="bg1"/>
                  </a:solidFill>
                  <a:latin typeface="微软雅黑" panose="020B0503020204020204" charset="-122"/>
                  <a:ea typeface="微软雅黑" panose="020B0503020204020204" charset="-122"/>
                  <a:cs typeface="华文黑体"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1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750"/>
                                        <p:tgtEl>
                                          <p:spTgt spid="53"/>
                                        </p:tgtEl>
                                      </p:cBhvr>
                                    </p:animEffect>
                                    <p:anim calcmode="lin" valueType="num">
                                      <p:cBhvr>
                                        <p:cTn id="13" dur="750" fill="hold"/>
                                        <p:tgtEl>
                                          <p:spTgt spid="53"/>
                                        </p:tgtEl>
                                        <p:attrNameLst>
                                          <p:attrName>ppt_x</p:attrName>
                                        </p:attrNameLst>
                                      </p:cBhvr>
                                      <p:tavLst>
                                        <p:tav tm="0">
                                          <p:val>
                                            <p:strVal val="#ppt_x"/>
                                          </p:val>
                                        </p:tav>
                                        <p:tav tm="100000">
                                          <p:val>
                                            <p:strVal val="#ppt_x"/>
                                          </p:val>
                                        </p:tav>
                                      </p:tavLst>
                                    </p:anim>
                                    <p:anim calcmode="lin" valueType="num">
                                      <p:cBhvr>
                                        <p:cTn id="14" dur="75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wd">
                                    <p:tmPct val="10000"/>
                                  </p:iterate>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childTnLst>
                                </p:cTn>
                              </p:par>
                              <p:par>
                                <p:cTn id="20" presetID="47" presetClass="entr" presetSubtype="0"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anim calcmode="lin" valueType="num">
                                      <p:cBhvr>
                                        <p:cTn id="23" dur="500" fill="hold"/>
                                        <p:tgtEl>
                                          <p:spTgt spid="67"/>
                                        </p:tgtEl>
                                        <p:attrNameLst>
                                          <p:attrName>ppt_x</p:attrName>
                                        </p:attrNameLst>
                                      </p:cBhvr>
                                      <p:tavLst>
                                        <p:tav tm="0">
                                          <p:val>
                                            <p:strVal val="#ppt_x"/>
                                          </p:val>
                                        </p:tav>
                                        <p:tav tm="100000">
                                          <p:val>
                                            <p:strVal val="#ppt_x"/>
                                          </p:val>
                                        </p:tav>
                                      </p:tavLst>
                                    </p:anim>
                                    <p:anim calcmode="lin" valueType="num">
                                      <p:cBhvr>
                                        <p:cTn id="24"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750"/>
                                        <p:tgtEl>
                                          <p:spTgt spid="54"/>
                                        </p:tgtEl>
                                      </p:cBhvr>
                                    </p:animEffect>
                                    <p:anim calcmode="lin" valueType="num">
                                      <p:cBhvr>
                                        <p:cTn id="30" dur="750" fill="hold"/>
                                        <p:tgtEl>
                                          <p:spTgt spid="54"/>
                                        </p:tgtEl>
                                        <p:attrNameLst>
                                          <p:attrName>ppt_x</p:attrName>
                                        </p:attrNameLst>
                                      </p:cBhvr>
                                      <p:tavLst>
                                        <p:tav tm="0">
                                          <p:val>
                                            <p:strVal val="#ppt_x"/>
                                          </p:val>
                                        </p:tav>
                                        <p:tav tm="100000">
                                          <p:val>
                                            <p:strVal val="#ppt_x"/>
                                          </p:val>
                                        </p:tav>
                                      </p:tavLst>
                                    </p:anim>
                                    <p:anim calcmode="lin" valueType="num">
                                      <p:cBhvr>
                                        <p:cTn id="31" dur="75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wd">
                                    <p:tmPct val="10000"/>
                                  </p:iterate>
                                  <p:childTnLst>
                                    <p:set>
                                      <p:cBhvr>
                                        <p:cTn id="35" dur="1" fill="hold">
                                          <p:stCondLst>
                                            <p:cond delay="0"/>
                                          </p:stCondLst>
                                        </p:cTn>
                                        <p:tgtEl>
                                          <p:spTgt spid="61"/>
                                        </p:tgtEl>
                                        <p:attrNameLst>
                                          <p:attrName>style.visibility</p:attrName>
                                        </p:attrNameLst>
                                      </p:cBhvr>
                                      <p:to>
                                        <p:strVal val="visible"/>
                                      </p:to>
                                    </p:set>
                                    <p:animEffect transition="in" filter="fade">
                                      <p:cBhvr>
                                        <p:cTn id="36" dur="1000"/>
                                        <p:tgtEl>
                                          <p:spTgt spid="61"/>
                                        </p:tgtEl>
                                      </p:cBhvr>
                                    </p:animEffect>
                                  </p:childTnLst>
                                </p:cTn>
                              </p:par>
                              <p:par>
                                <p:cTn id="37" presetID="42"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anim calcmode="lin" valueType="num">
                                      <p:cBhvr>
                                        <p:cTn id="40" dur="500" fill="hold"/>
                                        <p:tgtEl>
                                          <p:spTgt spid="72"/>
                                        </p:tgtEl>
                                        <p:attrNameLst>
                                          <p:attrName>ppt_x</p:attrName>
                                        </p:attrNameLst>
                                      </p:cBhvr>
                                      <p:tavLst>
                                        <p:tav tm="0">
                                          <p:val>
                                            <p:strVal val="#ppt_x"/>
                                          </p:val>
                                        </p:tav>
                                        <p:tav tm="100000">
                                          <p:val>
                                            <p:strVal val="#ppt_x"/>
                                          </p:val>
                                        </p:tav>
                                      </p:tavLst>
                                    </p:anim>
                                    <p:anim calcmode="lin" valueType="num">
                                      <p:cBhvr>
                                        <p:cTn id="41"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750"/>
                                        <p:tgtEl>
                                          <p:spTgt spid="55"/>
                                        </p:tgtEl>
                                      </p:cBhvr>
                                    </p:animEffect>
                                    <p:anim calcmode="lin" valueType="num">
                                      <p:cBhvr>
                                        <p:cTn id="47" dur="750" fill="hold"/>
                                        <p:tgtEl>
                                          <p:spTgt spid="55"/>
                                        </p:tgtEl>
                                        <p:attrNameLst>
                                          <p:attrName>ppt_x</p:attrName>
                                        </p:attrNameLst>
                                      </p:cBhvr>
                                      <p:tavLst>
                                        <p:tav tm="0">
                                          <p:val>
                                            <p:strVal val="#ppt_x"/>
                                          </p:val>
                                        </p:tav>
                                        <p:tav tm="100000">
                                          <p:val>
                                            <p:strVal val="#ppt_x"/>
                                          </p:val>
                                        </p:tav>
                                      </p:tavLst>
                                    </p:anim>
                                    <p:anim calcmode="lin" valueType="num">
                                      <p:cBhvr>
                                        <p:cTn id="48" dur="75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iterate type="wd">
                                    <p:tmPct val="10000"/>
                                  </p:iterate>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childTnLst>
                                </p:cTn>
                              </p:par>
                              <p:par>
                                <p:cTn id="54" presetID="47" presetClass="entr" presetSubtype="0" fill="hold"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500"/>
                                        <p:tgtEl>
                                          <p:spTgt spid="77"/>
                                        </p:tgtEl>
                                      </p:cBhvr>
                                    </p:animEffect>
                                    <p:anim calcmode="lin" valueType="num">
                                      <p:cBhvr>
                                        <p:cTn id="57" dur="500" fill="hold"/>
                                        <p:tgtEl>
                                          <p:spTgt spid="77"/>
                                        </p:tgtEl>
                                        <p:attrNameLst>
                                          <p:attrName>ppt_x</p:attrName>
                                        </p:attrNameLst>
                                      </p:cBhvr>
                                      <p:tavLst>
                                        <p:tav tm="0">
                                          <p:val>
                                            <p:strVal val="#ppt_x"/>
                                          </p:val>
                                        </p:tav>
                                        <p:tav tm="100000">
                                          <p:val>
                                            <p:strVal val="#ppt_x"/>
                                          </p:val>
                                        </p:tav>
                                      </p:tavLst>
                                    </p:anim>
                                    <p:anim calcmode="lin" valueType="num">
                                      <p:cBhvr>
                                        <p:cTn id="58"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750"/>
                                        <p:tgtEl>
                                          <p:spTgt spid="56"/>
                                        </p:tgtEl>
                                      </p:cBhvr>
                                    </p:animEffect>
                                    <p:anim calcmode="lin" valueType="num">
                                      <p:cBhvr>
                                        <p:cTn id="64" dur="750" fill="hold"/>
                                        <p:tgtEl>
                                          <p:spTgt spid="56"/>
                                        </p:tgtEl>
                                        <p:attrNameLst>
                                          <p:attrName>ppt_x</p:attrName>
                                        </p:attrNameLst>
                                      </p:cBhvr>
                                      <p:tavLst>
                                        <p:tav tm="0">
                                          <p:val>
                                            <p:strVal val="#ppt_x"/>
                                          </p:val>
                                        </p:tav>
                                        <p:tav tm="100000">
                                          <p:val>
                                            <p:strVal val="#ppt_x"/>
                                          </p:val>
                                        </p:tav>
                                      </p:tavLst>
                                    </p:anim>
                                    <p:anim calcmode="lin" valueType="num">
                                      <p:cBhvr>
                                        <p:cTn id="65" dur="75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iterate type="wd">
                                    <p:tmPct val="10000"/>
                                  </p:iterate>
                                  <p:childTnLst>
                                    <p:set>
                                      <p:cBhvr>
                                        <p:cTn id="69" dur="1" fill="hold">
                                          <p:stCondLst>
                                            <p:cond delay="0"/>
                                          </p:stCondLst>
                                        </p:cTn>
                                        <p:tgtEl>
                                          <p:spTgt spid="63"/>
                                        </p:tgtEl>
                                        <p:attrNameLst>
                                          <p:attrName>style.visibility</p:attrName>
                                        </p:attrNameLst>
                                      </p:cBhvr>
                                      <p:to>
                                        <p:strVal val="visible"/>
                                      </p:to>
                                    </p:set>
                                    <p:animEffect transition="in" filter="fade">
                                      <p:cBhvr>
                                        <p:cTn id="70" dur="1000"/>
                                        <p:tgtEl>
                                          <p:spTgt spid="63"/>
                                        </p:tgtEl>
                                      </p:cBhvr>
                                    </p:animEffect>
                                  </p:childTnLst>
                                </p:cTn>
                              </p:par>
                              <p:par>
                                <p:cTn id="71" presetID="42" presetClass="entr" presetSubtype="0"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500"/>
                                        <p:tgtEl>
                                          <p:spTgt spid="82"/>
                                        </p:tgtEl>
                                      </p:cBhvr>
                                    </p:animEffect>
                                    <p:anim calcmode="lin" valueType="num">
                                      <p:cBhvr>
                                        <p:cTn id="74" dur="500" fill="hold"/>
                                        <p:tgtEl>
                                          <p:spTgt spid="82"/>
                                        </p:tgtEl>
                                        <p:attrNameLst>
                                          <p:attrName>ppt_x</p:attrName>
                                        </p:attrNameLst>
                                      </p:cBhvr>
                                      <p:tavLst>
                                        <p:tav tm="0">
                                          <p:val>
                                            <p:strVal val="#ppt_x"/>
                                          </p:val>
                                        </p:tav>
                                        <p:tav tm="100000">
                                          <p:val>
                                            <p:strVal val="#ppt_x"/>
                                          </p:val>
                                        </p:tav>
                                      </p:tavLst>
                                    </p:anim>
                                    <p:anim calcmode="lin" valueType="num">
                                      <p:cBhvr>
                                        <p:cTn id="7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750"/>
                                        <p:tgtEl>
                                          <p:spTgt spid="57"/>
                                        </p:tgtEl>
                                      </p:cBhvr>
                                    </p:animEffect>
                                    <p:anim calcmode="lin" valueType="num">
                                      <p:cBhvr>
                                        <p:cTn id="81" dur="750" fill="hold"/>
                                        <p:tgtEl>
                                          <p:spTgt spid="57"/>
                                        </p:tgtEl>
                                        <p:attrNameLst>
                                          <p:attrName>ppt_x</p:attrName>
                                        </p:attrNameLst>
                                      </p:cBhvr>
                                      <p:tavLst>
                                        <p:tav tm="0">
                                          <p:val>
                                            <p:strVal val="#ppt_x"/>
                                          </p:val>
                                        </p:tav>
                                        <p:tav tm="100000">
                                          <p:val>
                                            <p:strVal val="#ppt_x"/>
                                          </p:val>
                                        </p:tav>
                                      </p:tavLst>
                                    </p:anim>
                                    <p:anim calcmode="lin" valueType="num">
                                      <p:cBhvr>
                                        <p:cTn id="82" dur="75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iterate type="wd">
                                    <p:tmPct val="10000"/>
                                  </p:iterate>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childTnLst>
                                </p:cTn>
                              </p:par>
                              <p:par>
                                <p:cTn id="88" presetID="47" presetClass="entr" presetSubtype="0" fill="hold"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anim calcmode="lin" valueType="num">
                                      <p:cBhvr>
                                        <p:cTn id="91" dur="500" fill="hold"/>
                                        <p:tgtEl>
                                          <p:spTgt spid="87"/>
                                        </p:tgtEl>
                                        <p:attrNameLst>
                                          <p:attrName>ppt_x</p:attrName>
                                        </p:attrNameLst>
                                      </p:cBhvr>
                                      <p:tavLst>
                                        <p:tav tm="0">
                                          <p:val>
                                            <p:strVal val="#ppt_x"/>
                                          </p:val>
                                        </p:tav>
                                        <p:tav tm="100000">
                                          <p:val>
                                            <p:strVal val="#ppt_x"/>
                                          </p:val>
                                        </p:tav>
                                      </p:tavLst>
                                    </p:anim>
                                    <p:anim calcmode="lin" valueType="num">
                                      <p:cBhvr>
                                        <p:cTn id="92" dur="5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750"/>
                                        <p:tgtEl>
                                          <p:spTgt spid="58"/>
                                        </p:tgtEl>
                                      </p:cBhvr>
                                    </p:animEffect>
                                    <p:anim calcmode="lin" valueType="num">
                                      <p:cBhvr>
                                        <p:cTn id="98" dur="750" fill="hold"/>
                                        <p:tgtEl>
                                          <p:spTgt spid="58"/>
                                        </p:tgtEl>
                                        <p:attrNameLst>
                                          <p:attrName>ppt_x</p:attrName>
                                        </p:attrNameLst>
                                      </p:cBhvr>
                                      <p:tavLst>
                                        <p:tav tm="0">
                                          <p:val>
                                            <p:strVal val="#ppt_x"/>
                                          </p:val>
                                        </p:tav>
                                        <p:tav tm="100000">
                                          <p:val>
                                            <p:strVal val="#ppt_x"/>
                                          </p:val>
                                        </p:tav>
                                      </p:tavLst>
                                    </p:anim>
                                    <p:anim calcmode="lin" valueType="num">
                                      <p:cBhvr>
                                        <p:cTn id="99" dur="75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iterate type="wd">
                                    <p:tmPct val="10000"/>
                                  </p:iterate>
                                  <p:childTnLst>
                                    <p:set>
                                      <p:cBhvr>
                                        <p:cTn id="103" dur="1" fill="hold">
                                          <p:stCondLst>
                                            <p:cond delay="0"/>
                                          </p:stCondLst>
                                        </p:cTn>
                                        <p:tgtEl>
                                          <p:spTgt spid="65"/>
                                        </p:tgtEl>
                                        <p:attrNameLst>
                                          <p:attrName>style.visibility</p:attrName>
                                        </p:attrNameLst>
                                      </p:cBhvr>
                                      <p:to>
                                        <p:strVal val="visible"/>
                                      </p:to>
                                    </p:set>
                                    <p:animEffect transition="in" filter="fade">
                                      <p:cBhvr>
                                        <p:cTn id="104" dur="1000"/>
                                        <p:tgtEl>
                                          <p:spTgt spid="65"/>
                                        </p:tgtEl>
                                      </p:cBhvr>
                                    </p:animEffect>
                                  </p:childTnLst>
                                </p:cTn>
                              </p:par>
                              <p:par>
                                <p:cTn id="105" presetID="42" presetClass="entr" presetSubtype="0" fill="hold"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anim calcmode="lin" valueType="num">
                                      <p:cBhvr>
                                        <p:cTn id="108" dur="500" fill="hold"/>
                                        <p:tgtEl>
                                          <p:spTgt spid="92"/>
                                        </p:tgtEl>
                                        <p:attrNameLst>
                                          <p:attrName>ppt_x</p:attrName>
                                        </p:attrNameLst>
                                      </p:cBhvr>
                                      <p:tavLst>
                                        <p:tav tm="0">
                                          <p:val>
                                            <p:strVal val="#ppt_x"/>
                                          </p:val>
                                        </p:tav>
                                        <p:tav tm="100000">
                                          <p:val>
                                            <p:strVal val="#ppt_x"/>
                                          </p:val>
                                        </p:tav>
                                      </p:tavLst>
                                    </p:anim>
                                    <p:anim calcmode="lin" valueType="num">
                                      <p:cBhvr>
                                        <p:cTn id="109" dur="5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750"/>
                                        <p:tgtEl>
                                          <p:spTgt spid="59"/>
                                        </p:tgtEl>
                                      </p:cBhvr>
                                    </p:animEffect>
                                    <p:anim calcmode="lin" valueType="num">
                                      <p:cBhvr>
                                        <p:cTn id="115" dur="750" fill="hold"/>
                                        <p:tgtEl>
                                          <p:spTgt spid="59"/>
                                        </p:tgtEl>
                                        <p:attrNameLst>
                                          <p:attrName>ppt_x</p:attrName>
                                        </p:attrNameLst>
                                      </p:cBhvr>
                                      <p:tavLst>
                                        <p:tav tm="0">
                                          <p:val>
                                            <p:strVal val="#ppt_x"/>
                                          </p:val>
                                        </p:tav>
                                        <p:tav tm="100000">
                                          <p:val>
                                            <p:strVal val="#ppt_x"/>
                                          </p:val>
                                        </p:tav>
                                      </p:tavLst>
                                    </p:anim>
                                    <p:anim calcmode="lin" valueType="num">
                                      <p:cBhvr>
                                        <p:cTn id="116" dur="75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iterate type="wd">
                                    <p:tmPct val="10000"/>
                                  </p:iterate>
                                  <p:childTnLst>
                                    <p:set>
                                      <p:cBhvr>
                                        <p:cTn id="120" dur="1" fill="hold">
                                          <p:stCondLst>
                                            <p:cond delay="0"/>
                                          </p:stCondLst>
                                        </p:cTn>
                                        <p:tgtEl>
                                          <p:spTgt spid="66"/>
                                        </p:tgtEl>
                                        <p:attrNameLst>
                                          <p:attrName>style.visibility</p:attrName>
                                        </p:attrNameLst>
                                      </p:cBhvr>
                                      <p:to>
                                        <p:strVal val="visible"/>
                                      </p:to>
                                    </p:set>
                                    <p:animEffect transition="in" filter="fade">
                                      <p:cBhvr>
                                        <p:cTn id="121" dur="1000"/>
                                        <p:tgtEl>
                                          <p:spTgt spid="66"/>
                                        </p:tgtEl>
                                      </p:cBhvr>
                                    </p:animEffect>
                                  </p:childTnLst>
                                </p:cTn>
                              </p:par>
                            </p:childTnLst>
                          </p:cTn>
                        </p:par>
                        <p:par>
                          <p:cTn id="122" fill="hold">
                            <p:stCondLst>
                              <p:cond delay="1200"/>
                            </p:stCondLst>
                            <p:childTnLst>
                              <p:par>
                                <p:cTn id="123" presetID="47" presetClass="entr" presetSubtype="0" fill="hold" nodeType="afterEffect">
                                  <p:stCondLst>
                                    <p:cond delay="0"/>
                                  </p:stCondLst>
                                  <p:childTnLst>
                                    <p:set>
                                      <p:cBhvr>
                                        <p:cTn id="124" dur="1" fill="hold">
                                          <p:stCondLst>
                                            <p:cond delay="0"/>
                                          </p:stCondLst>
                                        </p:cTn>
                                        <p:tgtEl>
                                          <p:spTgt spid="97"/>
                                        </p:tgtEl>
                                        <p:attrNameLst>
                                          <p:attrName>style.visibility</p:attrName>
                                        </p:attrNameLst>
                                      </p:cBhvr>
                                      <p:to>
                                        <p:strVal val="visible"/>
                                      </p:to>
                                    </p:set>
                                    <p:animEffect transition="in" filter="fade">
                                      <p:cBhvr>
                                        <p:cTn id="125" dur="500"/>
                                        <p:tgtEl>
                                          <p:spTgt spid="97"/>
                                        </p:tgtEl>
                                      </p:cBhvr>
                                    </p:animEffect>
                                    <p:anim calcmode="lin" valueType="num">
                                      <p:cBhvr>
                                        <p:cTn id="126" dur="500" fill="hold"/>
                                        <p:tgtEl>
                                          <p:spTgt spid="97"/>
                                        </p:tgtEl>
                                        <p:attrNameLst>
                                          <p:attrName>ppt_x</p:attrName>
                                        </p:attrNameLst>
                                      </p:cBhvr>
                                      <p:tavLst>
                                        <p:tav tm="0">
                                          <p:val>
                                            <p:strVal val="#ppt_x"/>
                                          </p:val>
                                        </p:tav>
                                        <p:tav tm="100000">
                                          <p:val>
                                            <p:strVal val="#ppt_x"/>
                                          </p:val>
                                        </p:tav>
                                      </p:tavLst>
                                    </p:anim>
                                    <p:anim calcmode="lin" valueType="num">
                                      <p:cBhvr>
                                        <p:cTn id="127"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nvGrpSpPr>
          <p:cNvPr id="24" name="组合 23"/>
          <p:cNvGrpSpPr/>
          <p:nvPr/>
        </p:nvGrpSpPr>
        <p:grpSpPr bwMode="auto">
          <a:xfrm>
            <a:off x="3300413" y="1700213"/>
            <a:ext cx="2517775" cy="2152650"/>
            <a:chOff x="8799514" y="4532744"/>
            <a:chExt cx="6714162" cy="5741061"/>
          </a:xfrm>
        </p:grpSpPr>
        <p:grpSp>
          <p:nvGrpSpPr>
            <p:cNvPr id="20489" name="Group 107"/>
            <p:cNvGrpSpPr/>
            <p:nvPr/>
          </p:nvGrpSpPr>
          <p:grpSpPr bwMode="auto">
            <a:xfrm>
              <a:off x="8985875" y="4532744"/>
              <a:ext cx="6527801" cy="5741061"/>
              <a:chOff x="0" y="955345"/>
              <a:chExt cx="6527800" cy="5741061"/>
            </a:xfrm>
          </p:grpSpPr>
          <p:sp>
            <p:nvSpPr>
              <p:cNvPr id="20490" name="Shape 105"/>
              <p:cNvSpPr>
                <a:spLocks noChangeArrowheads="1"/>
              </p:cNvSpPr>
              <p:nvPr/>
            </p:nvSpPr>
            <p:spPr bwMode="auto">
              <a:xfrm>
                <a:off x="101511" y="955345"/>
                <a:ext cx="6201918"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anose="020B0806030902050204" pitchFamily="34" charset="0"/>
                    <a:ea typeface="헤드라인A"/>
                    <a:cs typeface="헤드라인A"/>
                  </a:rPr>
                  <a:t>02</a:t>
                </a:r>
                <a:endParaRPr lang="en-US" altLang="zh-CN" sz="17100" dirty="0">
                  <a:solidFill>
                    <a:srgbClr val="FFFFFF"/>
                  </a:solidFill>
                  <a:latin typeface="Impact" panose="020B0806030902050204" pitchFamily="34" charset="0"/>
                  <a:ea typeface="헤드라인A"/>
                  <a:cs typeface="헤드라인A"/>
                </a:endParaRPr>
              </a:p>
            </p:txBody>
          </p:sp>
          <p:pic>
            <p:nvPicPr>
              <p:cNvPr id="20491" name="pasted-image.png"/>
              <p:cNvPicPr>
                <a:picLocks noChangeAspect="1" noChangeArrowheads="1"/>
              </p:cNvPicPr>
              <p:nvPr/>
            </p:nvPicPr>
            <p:blipFill>
              <a:blip r:embed="rId1" cstate="screen"/>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0492" name="Shape 108"/>
            <p:cNvSpPr>
              <a:spLocks noChangeArrowheads="1"/>
            </p:cNvSpPr>
            <p:nvPr/>
          </p:nvSpPr>
          <p:spPr bwMode="auto">
            <a:xfrm>
              <a:off x="8799514" y="6230003"/>
              <a:ext cx="6658231" cy="9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7145" rIns="17145">
              <a:sp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r>
                <a:rPr lang="zh-CN" altLang="zh-CN">
                  <a:solidFill>
                    <a:srgbClr val="FFFFFF"/>
                  </a:solidFill>
                  <a:latin typeface="Arial" panose="020B0604020202020204" pitchFamily="34" charset="0"/>
                  <a:cs typeface="Arial" panose="020B0604020202020204" pitchFamily="34" charset="0"/>
                  <a:sym typeface="Arial" panose="020B0604020202020204" pitchFamily="34" charset="0"/>
                </a:rPr>
                <a:t>Click To </a:t>
              </a:r>
              <a:r>
                <a:rPr lang="zh-CN" altLang="zh-CN" b="1">
                  <a:solidFill>
                    <a:srgbClr val="FFFFFF"/>
                  </a:solidFill>
                  <a:latin typeface="Arial" panose="020B0604020202020204" pitchFamily="34" charset="0"/>
                  <a:cs typeface="Arial" panose="020B0604020202020204" pitchFamily="34" charset="0"/>
                  <a:sym typeface="Arial" panose="020B0604020202020204" pitchFamily="34" charset="0"/>
                </a:rPr>
                <a:t>Add Title Here</a:t>
              </a:r>
              <a:endParaRPr lang="zh-CN" altLang="zh-CN" b="1">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0493" name="Shape 109"/>
            <p:cNvSpPr>
              <a:spLocks noChangeArrowheads="1"/>
            </p:cNvSpPr>
            <p:nvPr/>
          </p:nvSpPr>
          <p:spPr bwMode="auto">
            <a:xfrm>
              <a:off x="9415634" y="6973230"/>
              <a:ext cx="5400333" cy="7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10000"/>
                </a:lnSpc>
              </a:pPr>
              <a:r>
                <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a:t>
              </a:r>
              <a:endParaRPr lang="zh-CN" altLang="zh-CN" sz="60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1500"/>
                                        <p:tgtEl>
                                          <p:spTgt spid="34"/>
                                        </p:tgtEl>
                                        <p:attrNameLst>
                                          <p:attrName>ppt_w</p:attrName>
                                        </p:attrNameLst>
                                      </p:cBhvr>
                                      <p:tavLst>
                                        <p:tav tm="0">
                                          <p:val>
                                            <p:strVal val="ppt_w"/>
                                          </p:val>
                                        </p:tav>
                                        <p:tav tm="100000">
                                          <p:val>
                                            <p:strVal val="4*ppt_w"/>
                                          </p:val>
                                        </p:tav>
                                      </p:tavLst>
                                    </p:anim>
                                    <p:anim calcmode="lin" valueType="num">
                                      <p:cBhvr>
                                        <p:cTn id="32" dur="1500"/>
                                        <p:tgtEl>
                                          <p:spTgt spid="34"/>
                                        </p:tgtEl>
                                        <p:attrNameLst>
                                          <p:attrName>ppt_h</p:attrName>
                                        </p:attrNameLst>
                                      </p:cBhvr>
                                      <p:tavLst>
                                        <p:tav tm="0">
                                          <p:val>
                                            <p:strVal val="ppt_h"/>
                                          </p:val>
                                        </p:tav>
                                        <p:tav tm="100000">
                                          <p:val>
                                            <p:strVal val="4*ppt_h"/>
                                          </p:val>
                                        </p:tav>
                                      </p:tavLst>
                                    </p:anim>
                                    <p:set>
                                      <p:cBhvr>
                                        <p:cTn id="33" dur="1" fill="hold">
                                          <p:stCondLst>
                                            <p:cond delay="14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1500"/>
                                        <p:tgtEl>
                                          <p:spTgt spid="33"/>
                                        </p:tgtEl>
                                        <p:attrNameLst>
                                          <p:attrName>ppt_w</p:attrName>
                                        </p:attrNameLst>
                                      </p:cBhvr>
                                      <p:tavLst>
                                        <p:tav tm="0">
                                          <p:val>
                                            <p:strVal val="ppt_w"/>
                                          </p:val>
                                        </p:tav>
                                        <p:tav tm="100000">
                                          <p:val>
                                            <p:strVal val="4*ppt_w"/>
                                          </p:val>
                                        </p:tav>
                                      </p:tavLst>
                                    </p:anim>
                                    <p:anim calcmode="lin" valueType="num">
                                      <p:cBhvr>
                                        <p:cTn id="36" dur="1500"/>
                                        <p:tgtEl>
                                          <p:spTgt spid="33"/>
                                        </p:tgtEl>
                                        <p:attrNameLst>
                                          <p:attrName>ppt_h</p:attrName>
                                        </p:attrNameLst>
                                      </p:cBhvr>
                                      <p:tavLst>
                                        <p:tav tm="0">
                                          <p:val>
                                            <p:strVal val="ppt_h"/>
                                          </p:val>
                                        </p:tav>
                                        <p:tav tm="100000">
                                          <p:val>
                                            <p:strVal val="4*ppt_h"/>
                                          </p:val>
                                        </p:tav>
                                      </p:tavLst>
                                    </p:anim>
                                    <p:set>
                                      <p:cBhvr>
                                        <p:cTn id="37" dur="1" fill="hold">
                                          <p:stCondLst>
                                            <p:cond delay="1499"/>
                                          </p:stCondLst>
                                        </p:cTn>
                                        <p:tgtEl>
                                          <p:spTgt spid="33"/>
                                        </p:tgtEl>
                                        <p:attrNameLst>
                                          <p:attrName>style.visibility</p:attrName>
                                        </p:attrNameLst>
                                      </p:cBhvr>
                                      <p:to>
                                        <p:strVal val="hidden"/>
                                      </p:to>
                                    </p:set>
                                  </p:childTnLst>
                                </p:cTn>
                              </p:par>
                              <p:par>
                                <p:cTn id="38" presetID="53" presetClass="entr" presetSubtype="16" fill="hold" nodeType="withEffect">
                                  <p:stCondLst>
                                    <p:cond delay="15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10" presetClass="entr" presetSubtype="0" fill="hold" grpId="0" nodeType="withEffect">
                                  <p:stCondLst>
                                    <p:cond delay="230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childTnLst>
                                </p:cTn>
                              </p:par>
                              <p:par>
                                <p:cTn id="46" presetID="10" presetClass="entr" presetSubtype="0" fill="hold" grpId="0" nodeType="withEffect">
                                  <p:stCondLst>
                                    <p:cond delay="26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childTnLst>
                                </p:cTn>
                              </p:par>
                              <p:par>
                                <p:cTn id="49" presetID="10" presetClass="entr" presetSubtype="0" fill="hold" grpId="0" nodeType="withEffect">
                                  <p:stCondLst>
                                    <p:cond delay="26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750"/>
                                        <p:tgtEl>
                                          <p:spTgt spid="23"/>
                                        </p:tgtEl>
                                      </p:cBhvr>
                                    </p:animEffect>
                                  </p:childTnLst>
                                </p:cTn>
                              </p:par>
                              <p:par>
                                <p:cTn id="55" presetID="10" presetClass="entr" presetSubtype="0" fill="hold" grpId="0" nodeType="withEffect">
                                  <p:stCondLst>
                                    <p:cond delay="28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750"/>
                                        <p:tgtEl>
                                          <p:spTgt spid="30"/>
                                        </p:tgtEl>
                                      </p:cBhvr>
                                    </p:animEffect>
                                  </p:childTnLst>
                                </p:cTn>
                              </p:par>
                              <p:par>
                                <p:cTn id="61" presetID="10" presetClass="entr" presetSubtype="0" fill="hold" grpId="0" nodeType="withEffect">
                                  <p:stCondLst>
                                    <p:cond delay="28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ChangeArrowheads="1"/>
          </p:cNvSpPr>
          <p:nvPr/>
        </p:nvSpPr>
        <p:spPr bwMode="auto">
          <a:xfrm rot="10800000">
            <a:off x="4763" y="1301750"/>
            <a:ext cx="9134475" cy="1020763"/>
          </a:xfrm>
          <a:custGeom>
            <a:avLst/>
            <a:gdLst>
              <a:gd name="T0" fmla="*/ 0 w 21600"/>
              <a:gd name="T1" fmla="*/ 21437 h 21437"/>
              <a:gd name="T2" fmla="*/ 10926 w 21600"/>
              <a:gd name="T3" fmla="*/ 3 h 21437"/>
              <a:gd name="T4" fmla="*/ 21600 w 21600"/>
              <a:gd name="T5" fmla="*/ 21437 h 21437"/>
            </a:gdLst>
            <a:ahLst/>
            <a:cxnLst>
              <a:cxn ang="0">
                <a:pos x="T0" y="T1"/>
              </a:cxn>
              <a:cxn ang="0">
                <a:pos x="T2" y="T3"/>
              </a:cxn>
              <a:cxn ang="0">
                <a:pos x="T4" y="T5"/>
              </a:cxn>
            </a:cxnLst>
            <a:rect l="0" t="0" r="r" b="b"/>
            <a:pathLst>
              <a:path w="21600" h="21437">
                <a:moveTo>
                  <a:pt x="0" y="21437"/>
                </a:moveTo>
                <a:cubicBezTo>
                  <a:pt x="3444" y="7139"/>
                  <a:pt x="7166" y="-163"/>
                  <a:pt x="10926" y="3"/>
                </a:cubicBezTo>
                <a:cubicBezTo>
                  <a:pt x="14602" y="166"/>
                  <a:pt x="18235" y="7461"/>
                  <a:pt x="21600" y="21437"/>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46" name="Shape 246"/>
          <p:cNvSpPr>
            <a:spLocks noChangeArrowheads="1"/>
          </p:cNvSpPr>
          <p:nvPr/>
        </p:nvSpPr>
        <p:spPr bwMode="auto">
          <a:xfrm>
            <a:off x="3175" y="1084263"/>
            <a:ext cx="9140825" cy="1468437"/>
          </a:xfrm>
          <a:custGeom>
            <a:avLst/>
            <a:gdLst>
              <a:gd name="T0" fmla="*/ 0 w 21600"/>
              <a:gd name="T1" fmla="*/ 17039 h 20529"/>
              <a:gd name="T2" fmla="*/ 10977 w 21600"/>
              <a:gd name="T3" fmla="*/ 18753 h 20529"/>
              <a:gd name="T4" fmla="*/ 21600 w 21600"/>
              <a:gd name="T5" fmla="*/ 0 h 20529"/>
            </a:gdLst>
            <a:ahLst/>
            <a:cxnLst>
              <a:cxn ang="0">
                <a:pos x="T0" y="T1"/>
              </a:cxn>
              <a:cxn ang="0">
                <a:pos x="T2" y="T3"/>
              </a:cxn>
              <a:cxn ang="0">
                <a:pos x="T4" y="T5"/>
              </a:cxn>
            </a:cxnLst>
            <a:rect l="0" t="0" r="r" b="b"/>
            <a:pathLst>
              <a:path w="21600" h="20529">
                <a:moveTo>
                  <a:pt x="0" y="17039"/>
                </a:moveTo>
                <a:cubicBezTo>
                  <a:pt x="3621" y="21022"/>
                  <a:pt x="7325" y="21600"/>
                  <a:pt x="10977" y="18753"/>
                </a:cubicBezTo>
                <a:cubicBezTo>
                  <a:pt x="14664" y="15878"/>
                  <a:pt x="18250" y="9548"/>
                  <a:pt x="21600" y="0"/>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47" name="Shape 247"/>
          <p:cNvSpPr>
            <a:spLocks noChangeArrowheads="1"/>
          </p:cNvSpPr>
          <p:nvPr/>
        </p:nvSpPr>
        <p:spPr bwMode="auto">
          <a:xfrm rot="4005">
            <a:off x="0" y="1049338"/>
            <a:ext cx="9136063" cy="1492250"/>
          </a:xfrm>
          <a:custGeom>
            <a:avLst/>
            <a:gdLst>
              <a:gd name="T0" fmla="*/ 0 w 21600"/>
              <a:gd name="T1" fmla="*/ 0 h 20371"/>
              <a:gd name="T2" fmla="*/ 10967 w 21600"/>
              <a:gd name="T3" fmla="*/ 19502 h 20371"/>
              <a:gd name="T4" fmla="*/ 21600 w 21600"/>
              <a:gd name="T5" fmla="*/ 14461 h 20371"/>
            </a:gdLst>
            <a:ahLst/>
            <a:cxnLst>
              <a:cxn ang="0">
                <a:pos x="T0" y="T1"/>
              </a:cxn>
              <a:cxn ang="0">
                <a:pos x="T2" y="T3"/>
              </a:cxn>
              <a:cxn ang="0">
                <a:pos x="T4" y="T5"/>
              </a:cxn>
            </a:cxnLst>
            <a:rect l="0" t="0" r="r" b="b"/>
            <a:pathLst>
              <a:path w="21600" h="20371">
                <a:moveTo>
                  <a:pt x="0" y="0"/>
                </a:moveTo>
                <a:cubicBezTo>
                  <a:pt x="3397" y="10614"/>
                  <a:pt x="7124" y="17242"/>
                  <a:pt x="10967" y="19502"/>
                </a:cubicBezTo>
                <a:cubicBezTo>
                  <a:pt x="14535" y="21600"/>
                  <a:pt x="18139" y="19891"/>
                  <a:pt x="21600" y="14461"/>
                </a:cubicBezTo>
              </a:path>
            </a:pathLst>
          </a:custGeom>
          <a:noFill/>
          <a:ln w="3175">
            <a:solidFill>
              <a:srgbClr val="FFFFFF">
                <a:alpha val="38823"/>
              </a:srgbClr>
            </a:solidFill>
            <a:miter lim="4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pic>
        <p:nvPicPr>
          <p:cNvPr id="248" name="pasted-image.png"/>
          <p:cNvPicPr>
            <a:picLocks noChangeAspect="1" noChangeArrowheads="1"/>
          </p:cNvPicPr>
          <p:nvPr/>
        </p:nvPicPr>
        <p:blipFill>
          <a:blip r:embed="rId1" cstate="screen"/>
          <a:srcRect/>
          <a:stretch>
            <a:fillRect/>
          </a:stretch>
        </p:blipFill>
        <p:spPr bwMode="auto">
          <a:xfrm>
            <a:off x="871538" y="1841500"/>
            <a:ext cx="144462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9" name="pasted-image.png"/>
          <p:cNvPicPr>
            <a:picLocks noChangeAspect="1" noChangeArrowheads="1"/>
          </p:cNvPicPr>
          <p:nvPr/>
        </p:nvPicPr>
        <p:blipFill>
          <a:blip r:embed="rId2" cstate="screen"/>
          <a:srcRect/>
          <a:stretch>
            <a:fillRect/>
          </a:stretch>
        </p:blipFill>
        <p:spPr bwMode="auto">
          <a:xfrm>
            <a:off x="7531100" y="1371600"/>
            <a:ext cx="8445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0" name="Shape 250"/>
          <p:cNvSpPr>
            <a:spLocks noChangeArrowheads="1"/>
          </p:cNvSpPr>
          <p:nvPr/>
        </p:nvSpPr>
        <p:spPr bwMode="auto">
          <a:xfrm>
            <a:off x="7097713" y="2436813"/>
            <a:ext cx="85725" cy="87312"/>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251" name="Shape 251"/>
          <p:cNvSpPr>
            <a:spLocks noChangeArrowheads="1"/>
          </p:cNvSpPr>
          <p:nvPr/>
        </p:nvSpPr>
        <p:spPr bwMode="auto">
          <a:xfrm>
            <a:off x="700088" y="1373188"/>
            <a:ext cx="85725" cy="87312"/>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267" name="Shape 267"/>
          <p:cNvSpPr/>
          <p:nvPr/>
        </p:nvSpPr>
        <p:spPr>
          <a:xfrm>
            <a:off x="3870325" y="3429000"/>
            <a:ext cx="1177925" cy="219075"/>
          </a:xfrm>
          <a:prstGeom prst="rect">
            <a:avLst/>
          </a:prstGeom>
          <a:ln w="12700">
            <a:miter lim="400000"/>
          </a:ln>
        </p:spPr>
        <p:txBody>
          <a:bodyPr wrap="none" lIns="17145" rIns="17145">
            <a:spAutoFit/>
          </a:bodyPr>
          <a:lstStyle>
            <a:lvl1pPr algn="l" defTabSz="914400">
              <a:defRPr sz="22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825" kern="0">
                <a:solidFill>
                  <a:schemeClr val="bg1"/>
                </a:solidFill>
              </a:rPr>
              <a:t>Please add the title here</a:t>
            </a:r>
            <a:endParaRPr sz="825" kern="0">
              <a:solidFill>
                <a:schemeClr val="bg1"/>
              </a:solidFill>
            </a:endParaRPr>
          </a:p>
        </p:txBody>
      </p:sp>
      <p:sp>
        <p:nvSpPr>
          <p:cNvPr id="268" name="Shape 268"/>
          <p:cNvSpPr>
            <a:spLocks noChangeArrowheads="1"/>
          </p:cNvSpPr>
          <p:nvPr/>
        </p:nvSpPr>
        <p:spPr bwMode="auto">
          <a:xfrm>
            <a:off x="8599488" y="1303338"/>
            <a:ext cx="44450" cy="444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a:lstStyle/>
          <a:p>
            <a:pPr eaLnBrk="0" hangingPunct="0"/>
            <a:endParaRPr lang="zh-CN" altLang="en-US"/>
          </a:p>
        </p:txBody>
      </p:sp>
      <p:sp>
        <p:nvSpPr>
          <p:cNvPr id="244" name="Shape 244"/>
          <p:cNvSpPr/>
          <p:nvPr/>
        </p:nvSpPr>
        <p:spPr>
          <a:xfrm>
            <a:off x="3702050" y="1601788"/>
            <a:ext cx="1504950" cy="1757362"/>
          </a:xfrm>
          <a:custGeom>
            <a:avLst/>
            <a:gdLst/>
            <a:ahLst/>
            <a:cxnLst>
              <a:cxn ang="0">
                <a:pos x="wd2" y="hd2"/>
              </a:cxn>
              <a:cxn ang="5400000">
                <a:pos x="wd2" y="hd2"/>
              </a:cxn>
              <a:cxn ang="10800000">
                <a:pos x="wd2" y="hd2"/>
              </a:cxn>
              <a:cxn ang="16200000">
                <a:pos x="wd2" y="hd2"/>
              </a:cxn>
            </a:cxnLst>
            <a:rect l="0" t="0" r="r" b="b"/>
            <a:pathLst>
              <a:path w="21600" h="21600" extrusionOk="0">
                <a:moveTo>
                  <a:pt x="19299" y="0"/>
                </a:moveTo>
                <a:lnTo>
                  <a:pt x="2301" y="0"/>
                </a:lnTo>
                <a:cubicBezTo>
                  <a:pt x="1151" y="0"/>
                  <a:pt x="0" y="794"/>
                  <a:pt x="0" y="1969"/>
                </a:cubicBezTo>
                <a:lnTo>
                  <a:pt x="0" y="16295"/>
                </a:lnTo>
                <a:cubicBezTo>
                  <a:pt x="0" y="17471"/>
                  <a:pt x="1151" y="18455"/>
                  <a:pt x="2301" y="18455"/>
                </a:cubicBezTo>
                <a:lnTo>
                  <a:pt x="7126" y="18455"/>
                </a:lnTo>
                <a:lnTo>
                  <a:pt x="10800" y="21600"/>
                </a:lnTo>
                <a:lnTo>
                  <a:pt x="14474" y="18455"/>
                </a:lnTo>
                <a:lnTo>
                  <a:pt x="19299" y="18455"/>
                </a:lnTo>
                <a:cubicBezTo>
                  <a:pt x="20449" y="18455"/>
                  <a:pt x="21600" y="17471"/>
                  <a:pt x="21600" y="16295"/>
                </a:cubicBezTo>
                <a:lnTo>
                  <a:pt x="21600" y="1969"/>
                </a:lnTo>
                <a:cubicBezTo>
                  <a:pt x="21600" y="794"/>
                  <a:pt x="20449" y="0"/>
                  <a:pt x="19299" y="0"/>
                </a:cubicBezTo>
                <a:close/>
                <a:moveTo>
                  <a:pt x="11951" y="16295"/>
                </a:moveTo>
                <a:lnTo>
                  <a:pt x="9649" y="16295"/>
                </a:lnTo>
                <a:lnTo>
                  <a:pt x="9649" y="14326"/>
                </a:lnTo>
                <a:lnTo>
                  <a:pt x="11951" y="14326"/>
                </a:lnTo>
                <a:lnTo>
                  <a:pt x="11951" y="16295"/>
                </a:lnTo>
                <a:close/>
                <a:moveTo>
                  <a:pt x="14474" y="8449"/>
                </a:moveTo>
                <a:lnTo>
                  <a:pt x="13546" y="9434"/>
                </a:lnTo>
                <a:cubicBezTo>
                  <a:pt x="12396" y="10196"/>
                  <a:pt x="11951" y="10800"/>
                  <a:pt x="11951" y="12166"/>
                </a:cubicBezTo>
                <a:lnTo>
                  <a:pt x="9649" y="12166"/>
                </a:lnTo>
                <a:lnTo>
                  <a:pt x="9649" y="11785"/>
                </a:lnTo>
                <a:cubicBezTo>
                  <a:pt x="9649" y="10609"/>
                  <a:pt x="10095" y="9625"/>
                  <a:pt x="11023" y="8831"/>
                </a:cubicBezTo>
                <a:lnTo>
                  <a:pt x="12396" y="7465"/>
                </a:lnTo>
                <a:cubicBezTo>
                  <a:pt x="12878" y="7274"/>
                  <a:pt x="13101" y="6671"/>
                  <a:pt x="13101" y="6099"/>
                </a:cubicBezTo>
                <a:cubicBezTo>
                  <a:pt x="13101" y="4924"/>
                  <a:pt x="12173" y="4129"/>
                  <a:pt x="10800" y="4129"/>
                </a:cubicBezTo>
                <a:cubicBezTo>
                  <a:pt x="9427" y="4129"/>
                  <a:pt x="8499" y="4924"/>
                  <a:pt x="8499" y="6099"/>
                </a:cubicBezTo>
                <a:lnTo>
                  <a:pt x="5975" y="6099"/>
                </a:lnTo>
                <a:cubicBezTo>
                  <a:pt x="5975" y="3939"/>
                  <a:pt x="8165" y="1969"/>
                  <a:pt x="10800" y="1969"/>
                </a:cubicBezTo>
                <a:cubicBezTo>
                  <a:pt x="13435" y="1969"/>
                  <a:pt x="15625" y="3939"/>
                  <a:pt x="15625" y="6099"/>
                </a:cubicBezTo>
                <a:cubicBezTo>
                  <a:pt x="15625" y="7084"/>
                  <a:pt x="15142" y="7846"/>
                  <a:pt x="14474" y="8449"/>
                </a:cubicBezTo>
                <a:close/>
              </a:path>
            </a:pathLst>
          </a:custGeom>
          <a:solidFill>
            <a:srgbClr val="FFFFFF"/>
          </a:solidFill>
          <a:ln w="12700">
            <a:miter lim="400000"/>
          </a:ln>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Helvetica"/>
              <a:ea typeface="Helvetica"/>
              <a:cs typeface="Helvetica"/>
              <a:sym typeface="Helvetica"/>
            </a:endParaRPr>
          </a:p>
        </p:txBody>
      </p:sp>
      <p:grpSp>
        <p:nvGrpSpPr>
          <p:cNvPr id="27" name="Group 165"/>
          <p:cNvGrpSpPr/>
          <p:nvPr/>
        </p:nvGrpSpPr>
        <p:grpSpPr bwMode="auto">
          <a:xfrm>
            <a:off x="800100" y="4071938"/>
            <a:ext cx="1825625" cy="473075"/>
            <a:chOff x="11473" y="0"/>
            <a:chExt cx="4870742" cy="1259248"/>
          </a:xfrm>
        </p:grpSpPr>
        <p:sp>
          <p:nvSpPr>
            <p:cNvPr id="21516" name="Shape 163"/>
            <p:cNvSpPr>
              <a:spLocks noChangeArrowheads="1"/>
            </p:cNvSpPr>
            <p:nvPr/>
          </p:nvSpPr>
          <p:spPr bwMode="auto">
            <a:xfrm>
              <a:off x="11473" y="646525"/>
              <a:ext cx="4870742" cy="61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anose="020B0604020202020204"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rPr>
                <a:t>this is a sample text. insert your desired text here. Again. this is a dummy text. enter your own text here. this is a sample text.</a:t>
              </a:r>
              <a:endParaRPr lang="en-US" altLang="zh-CN" sz="4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9" name="Shape 164"/>
            <p:cNvSpPr/>
            <p:nvPr/>
          </p:nvSpPr>
          <p:spPr>
            <a:xfrm>
              <a:off x="15710" y="0"/>
              <a:ext cx="4235428" cy="55356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30" name="Group 168"/>
          <p:cNvGrpSpPr/>
          <p:nvPr/>
        </p:nvGrpSpPr>
        <p:grpSpPr bwMode="auto">
          <a:xfrm>
            <a:off x="3762375" y="4071938"/>
            <a:ext cx="1827213" cy="473075"/>
            <a:chOff x="11473" y="0"/>
            <a:chExt cx="4870742" cy="1259248"/>
          </a:xfrm>
        </p:grpSpPr>
        <p:sp>
          <p:nvSpPr>
            <p:cNvPr id="31" name="Shape 166"/>
            <p:cNvSpPr/>
            <p:nvPr/>
          </p:nvSpPr>
          <p:spPr>
            <a:xfrm>
              <a:off x="11473" y="646525"/>
              <a:ext cx="4870742" cy="612723"/>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32" name="Shape 167"/>
            <p:cNvSpPr/>
            <p:nvPr/>
          </p:nvSpPr>
          <p:spPr>
            <a:xfrm>
              <a:off x="15706" y="0"/>
              <a:ext cx="4235977" cy="55356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33" name="Group 171"/>
          <p:cNvGrpSpPr/>
          <p:nvPr/>
        </p:nvGrpSpPr>
        <p:grpSpPr bwMode="auto">
          <a:xfrm>
            <a:off x="6726238" y="4071938"/>
            <a:ext cx="1827212" cy="473075"/>
            <a:chOff x="11473" y="0"/>
            <a:chExt cx="4870742" cy="1259248"/>
          </a:xfrm>
        </p:grpSpPr>
        <p:sp>
          <p:nvSpPr>
            <p:cNvPr id="34" name="Shape 169"/>
            <p:cNvSpPr/>
            <p:nvPr/>
          </p:nvSpPr>
          <p:spPr>
            <a:xfrm>
              <a:off x="11473" y="646525"/>
              <a:ext cx="4870742" cy="612723"/>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490" kern="0">
                  <a:solidFill>
                    <a:schemeClr val="bg1"/>
                  </a:solidFill>
                </a:rPr>
                <a:t>this is a sample text. insert your desired text here. Again. this is a dummy text. enter your own text here. this is a sample text.</a:t>
              </a:r>
              <a:endParaRPr sz="490" kern="0">
                <a:solidFill>
                  <a:schemeClr val="bg1"/>
                </a:solidFill>
              </a:endParaRPr>
            </a:p>
          </p:txBody>
        </p:sp>
        <p:sp>
          <p:nvSpPr>
            <p:cNvPr id="35" name="Shape 170"/>
            <p:cNvSpPr/>
            <p:nvPr/>
          </p:nvSpPr>
          <p:spPr>
            <a:xfrm>
              <a:off x="15703" y="0"/>
              <a:ext cx="4235982" cy="55356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panose="020B0604020202020204"/>
                  <a:ea typeface="Arial" panose="020B0604020202020204"/>
                  <a:cs typeface="Arial" panose="020B0604020202020204"/>
                  <a:sym typeface="Arial" panose="020B0604020202020204"/>
                </a:defRPr>
              </a:lvl1pPr>
            </a:lstStyle>
            <a:p>
              <a:pPr fontAlgn="auto">
                <a:spcBef>
                  <a:spcPts val="0"/>
                </a:spcBef>
                <a:spcAft>
                  <a:spcPts val="0"/>
                </a:spcAft>
                <a:buFontTx/>
                <a:buNone/>
                <a:defRPr sz="1800">
                  <a:solidFill>
                    <a:srgbClr val="000000"/>
                  </a:solidFill>
                </a:defRPr>
              </a:pPr>
              <a:r>
                <a:rPr sz="1125" kern="0">
                  <a:solidFill>
                    <a:schemeClr val="bg1"/>
                  </a:solidFill>
                </a:rPr>
                <a:t>Please add the title here</a:t>
              </a:r>
              <a:endParaRPr sz="1125" kern="0">
                <a:solidFill>
                  <a:schemeClr val="bg1"/>
                </a:solidFill>
              </a:endParaRPr>
            </a:p>
          </p:txBody>
        </p:sp>
      </p:grpSp>
      <p:grpSp>
        <p:nvGrpSpPr>
          <p:cNvPr id="36" name="Group 174"/>
          <p:cNvGrpSpPr/>
          <p:nvPr/>
        </p:nvGrpSpPr>
        <p:grpSpPr bwMode="auto">
          <a:xfrm>
            <a:off x="3113088" y="4222750"/>
            <a:ext cx="163512" cy="163513"/>
            <a:chOff x="0" y="0"/>
            <a:chExt cx="434699" cy="434699"/>
          </a:xfrm>
        </p:grpSpPr>
        <p:sp>
          <p:nvSpPr>
            <p:cNvPr id="21525" name="Shape 172"/>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21526" name="Shape 173"/>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grpSp>
        <p:nvGrpSpPr>
          <p:cNvPr id="39" name="Group 177"/>
          <p:cNvGrpSpPr/>
          <p:nvPr/>
        </p:nvGrpSpPr>
        <p:grpSpPr bwMode="auto">
          <a:xfrm>
            <a:off x="6076950" y="4222750"/>
            <a:ext cx="161925" cy="163513"/>
            <a:chOff x="0" y="0"/>
            <a:chExt cx="434699" cy="434699"/>
          </a:xfrm>
        </p:grpSpPr>
        <p:sp>
          <p:nvSpPr>
            <p:cNvPr id="21528" name="Shape 175"/>
            <p:cNvSpPr>
              <a:spLocks noChangeArrowheads="1"/>
            </p:cNvSpPr>
            <p:nvPr/>
          </p:nvSpPr>
          <p:spPr bwMode="auto">
            <a:xfrm>
              <a:off x="0" y="201224"/>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sp>
          <p:nvSpPr>
            <p:cNvPr id="21529" name="Shape 176"/>
            <p:cNvSpPr>
              <a:spLocks noChangeArrowheads="1"/>
            </p:cNvSpPr>
            <p:nvPr/>
          </p:nvSpPr>
          <p:spPr bwMode="auto">
            <a:xfrm rot="5400000">
              <a:off x="0" y="201223"/>
              <a:ext cx="434700" cy="322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endParaRPr lang="zh-CN" altLang="zh-CN" sz="12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750"/>
                                        <p:tgtEl>
                                          <p:spTgt spid="247"/>
                                        </p:tgtEl>
                                      </p:cBhvr>
                                    </p:animEffect>
                                  </p:childTnLst>
                                </p:cTn>
                              </p:par>
                              <p:par>
                                <p:cTn id="8" presetID="22" presetClass="entr" presetSubtype="2"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right)">
                                      <p:cBhvr>
                                        <p:cTn id="10" dur="750"/>
                                        <p:tgtEl>
                                          <p:spTgt spid="245"/>
                                        </p:tgtEl>
                                      </p:cBhvr>
                                    </p:animEffect>
                                  </p:childTnLst>
                                </p:cTn>
                              </p:par>
                              <p:par>
                                <p:cTn id="11" presetID="22" presetClass="entr" presetSubtype="8"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ipe(left)">
                                      <p:cBhvr>
                                        <p:cTn id="13" dur="750"/>
                                        <p:tgtEl>
                                          <p:spTgt spid="246"/>
                                        </p:tgtEl>
                                      </p:cBhvr>
                                    </p:animEffect>
                                  </p:childTnLst>
                                </p:cTn>
                              </p:par>
                              <p:par>
                                <p:cTn id="14" presetID="52" presetClass="entr" presetSubtype="0" fill="hold" nodeType="withEffect">
                                  <p:stCondLst>
                                    <p:cond delay="300"/>
                                  </p:stCondLst>
                                  <p:childTnLst>
                                    <p:set>
                                      <p:cBhvr>
                                        <p:cTn id="15" dur="1" fill="hold">
                                          <p:stCondLst>
                                            <p:cond delay="0"/>
                                          </p:stCondLst>
                                        </p:cTn>
                                        <p:tgtEl>
                                          <p:spTgt spid="251"/>
                                        </p:tgtEl>
                                        <p:attrNameLst>
                                          <p:attrName>style.visibility</p:attrName>
                                        </p:attrNameLst>
                                      </p:cBhvr>
                                      <p:to>
                                        <p:strVal val="visible"/>
                                      </p:to>
                                    </p:set>
                                    <p:animScale>
                                      <p:cBhvr>
                                        <p:cTn id="16" dur="750" decel="50000" fill="hold">
                                          <p:stCondLst>
                                            <p:cond delay="0"/>
                                          </p:stCondLst>
                                        </p:cTn>
                                        <p:tgtEl>
                                          <p:spTgt spid="2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750" decel="50000" fill="hold">
                                          <p:stCondLst>
                                            <p:cond delay="0"/>
                                          </p:stCondLst>
                                        </p:cTn>
                                        <p:tgtEl>
                                          <p:spTgt spid="251"/>
                                        </p:tgtEl>
                                        <p:attrNameLst>
                                          <p:attrName>ppt_x</p:attrName>
                                          <p:attrName>ppt_y</p:attrName>
                                        </p:attrNameLst>
                                      </p:cBhvr>
                                      <p:rCtr x="0" y="0"/>
                                    </p:animMotion>
                                    <p:animEffect transition="in" filter="fade">
                                      <p:cBhvr>
                                        <p:cTn id="18" dur="750"/>
                                        <p:tgtEl>
                                          <p:spTgt spid="251"/>
                                        </p:tgtEl>
                                      </p:cBhvr>
                                    </p:animEffect>
                                  </p:childTnLst>
                                </p:cTn>
                              </p:par>
                              <p:par>
                                <p:cTn id="19" presetID="52" presetClass="entr" presetSubtype="0" fill="hold" nodeType="withEffect">
                                  <p:stCondLst>
                                    <p:cond delay="200"/>
                                  </p:stCondLst>
                                  <p:childTnLst>
                                    <p:set>
                                      <p:cBhvr>
                                        <p:cTn id="20" dur="1" fill="hold">
                                          <p:stCondLst>
                                            <p:cond delay="0"/>
                                          </p:stCondLst>
                                        </p:cTn>
                                        <p:tgtEl>
                                          <p:spTgt spid="250"/>
                                        </p:tgtEl>
                                        <p:attrNameLst>
                                          <p:attrName>style.visibility</p:attrName>
                                        </p:attrNameLst>
                                      </p:cBhvr>
                                      <p:to>
                                        <p:strVal val="visible"/>
                                      </p:to>
                                    </p:set>
                                    <p:animScale>
                                      <p:cBhvr>
                                        <p:cTn id="21" dur="750" decel="50000" fill="hold">
                                          <p:stCondLst>
                                            <p:cond delay="0"/>
                                          </p:stCondLst>
                                        </p:cTn>
                                        <p:tgtEl>
                                          <p:spTgt spid="2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750" decel="50000" fill="hold">
                                          <p:stCondLst>
                                            <p:cond delay="0"/>
                                          </p:stCondLst>
                                        </p:cTn>
                                        <p:tgtEl>
                                          <p:spTgt spid="250"/>
                                        </p:tgtEl>
                                        <p:attrNameLst>
                                          <p:attrName>ppt_x</p:attrName>
                                          <p:attrName>ppt_y</p:attrName>
                                        </p:attrNameLst>
                                      </p:cBhvr>
                                      <p:rCtr x="0" y="0"/>
                                    </p:animMotion>
                                    <p:animEffect transition="in" filter="fade">
                                      <p:cBhvr>
                                        <p:cTn id="23" dur="750"/>
                                        <p:tgtEl>
                                          <p:spTgt spid="250"/>
                                        </p:tgtEl>
                                      </p:cBhvr>
                                    </p:animEffect>
                                  </p:childTnLst>
                                </p:cTn>
                              </p:par>
                              <p:par>
                                <p:cTn id="24" presetID="52" presetClass="entr" presetSubtype="0" fill="hold" nodeType="withEffect">
                                  <p:stCondLst>
                                    <p:cond delay="500"/>
                                  </p:stCondLst>
                                  <p:childTnLst>
                                    <p:set>
                                      <p:cBhvr>
                                        <p:cTn id="25" dur="1" fill="hold">
                                          <p:stCondLst>
                                            <p:cond delay="0"/>
                                          </p:stCondLst>
                                        </p:cTn>
                                        <p:tgtEl>
                                          <p:spTgt spid="268"/>
                                        </p:tgtEl>
                                        <p:attrNameLst>
                                          <p:attrName>style.visibility</p:attrName>
                                        </p:attrNameLst>
                                      </p:cBhvr>
                                      <p:to>
                                        <p:strVal val="visible"/>
                                      </p:to>
                                    </p:set>
                                    <p:animScale>
                                      <p:cBhvr>
                                        <p:cTn id="26" dur="750" decel="50000" fill="hold">
                                          <p:stCondLst>
                                            <p:cond delay="0"/>
                                          </p:stCondLst>
                                        </p:cTn>
                                        <p:tgtEl>
                                          <p:spTgt spid="2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750" decel="50000" fill="hold">
                                          <p:stCondLst>
                                            <p:cond delay="0"/>
                                          </p:stCondLst>
                                        </p:cTn>
                                        <p:tgtEl>
                                          <p:spTgt spid="268"/>
                                        </p:tgtEl>
                                        <p:attrNameLst>
                                          <p:attrName>ppt_x</p:attrName>
                                          <p:attrName>ppt_y</p:attrName>
                                        </p:attrNameLst>
                                      </p:cBhvr>
                                      <p:rCtr x="0" y="0"/>
                                    </p:animMotion>
                                    <p:animEffect transition="in" filter="fade">
                                      <p:cBhvr>
                                        <p:cTn id="28" dur="750"/>
                                        <p:tgtEl>
                                          <p:spTgt spid="268"/>
                                        </p:tgtEl>
                                      </p:cBhvr>
                                    </p:animEffect>
                                  </p:childTnLst>
                                </p:cTn>
                              </p:par>
                              <p:par>
                                <p:cTn id="29" presetID="53" presetClass="entr" presetSubtype="16" fill="hold" nodeType="withEffect">
                                  <p:stCondLst>
                                    <p:cond delay="700"/>
                                  </p:stCondLst>
                                  <p:childTnLst>
                                    <p:set>
                                      <p:cBhvr>
                                        <p:cTn id="30" dur="1" fill="hold">
                                          <p:stCondLst>
                                            <p:cond delay="0"/>
                                          </p:stCondLst>
                                        </p:cTn>
                                        <p:tgtEl>
                                          <p:spTgt spid="244"/>
                                        </p:tgtEl>
                                        <p:attrNameLst>
                                          <p:attrName>style.visibility</p:attrName>
                                        </p:attrNameLst>
                                      </p:cBhvr>
                                      <p:to>
                                        <p:strVal val="visible"/>
                                      </p:to>
                                    </p:set>
                                    <p:anim calcmode="lin" valueType="num">
                                      <p:cBhvr>
                                        <p:cTn id="31" dur="750" fill="hold"/>
                                        <p:tgtEl>
                                          <p:spTgt spid="244"/>
                                        </p:tgtEl>
                                        <p:attrNameLst>
                                          <p:attrName>ppt_w</p:attrName>
                                        </p:attrNameLst>
                                      </p:cBhvr>
                                      <p:tavLst>
                                        <p:tav tm="0">
                                          <p:val>
                                            <p:fltVal val="0"/>
                                          </p:val>
                                        </p:tav>
                                        <p:tav tm="100000">
                                          <p:val>
                                            <p:strVal val="#ppt_w"/>
                                          </p:val>
                                        </p:tav>
                                      </p:tavLst>
                                    </p:anim>
                                    <p:anim calcmode="lin" valueType="num">
                                      <p:cBhvr>
                                        <p:cTn id="32" dur="750" fill="hold"/>
                                        <p:tgtEl>
                                          <p:spTgt spid="244"/>
                                        </p:tgtEl>
                                        <p:attrNameLst>
                                          <p:attrName>ppt_h</p:attrName>
                                        </p:attrNameLst>
                                      </p:cBhvr>
                                      <p:tavLst>
                                        <p:tav tm="0">
                                          <p:val>
                                            <p:fltVal val="0"/>
                                          </p:val>
                                        </p:tav>
                                        <p:tav tm="100000">
                                          <p:val>
                                            <p:strVal val="#ppt_h"/>
                                          </p:val>
                                        </p:tav>
                                      </p:tavLst>
                                    </p:anim>
                                    <p:animEffect transition="in" filter="fade">
                                      <p:cBhvr>
                                        <p:cTn id="33" dur="750"/>
                                        <p:tgtEl>
                                          <p:spTgt spid="244"/>
                                        </p:tgtEl>
                                      </p:cBhvr>
                                    </p:animEffect>
                                  </p:childTnLst>
                                </p:cTn>
                              </p:par>
                              <p:par>
                                <p:cTn id="34" presetID="1" presetClass="entr" presetSubtype="0" fill="hold" nodeType="withEffect">
                                  <p:stCondLst>
                                    <p:cond delay="1400"/>
                                  </p:stCondLst>
                                  <p:childTnLst>
                                    <p:set>
                                      <p:cBhvr>
                                        <p:cTn id="35" dur="1" fill="hold">
                                          <p:stCondLst>
                                            <p:cond delay="0"/>
                                          </p:stCondLst>
                                        </p:cTn>
                                        <p:tgtEl>
                                          <p:spTgt spid="248"/>
                                        </p:tgtEl>
                                        <p:attrNameLst>
                                          <p:attrName>style.visibility</p:attrName>
                                        </p:attrNameLst>
                                      </p:cBhvr>
                                      <p:to>
                                        <p:strVal val="visible"/>
                                      </p:to>
                                    </p:set>
                                  </p:childTnLst>
                                </p:cTn>
                              </p:par>
                              <p:par>
                                <p:cTn id="36" presetID="0" presetClass="path" presetSubtype="0" decel="100000" fill="hold" nodeType="withEffect">
                                  <p:stCondLst>
                                    <p:cond delay="1400"/>
                                  </p:stCondLst>
                                  <p:childTnLst>
                                    <p:animMotion origin="layout" path="M 0.36319 -0.02223 C 0.32916 -0.01266 0.27343 -0.00216 0.17066 0.00833 C 0.09184 0.02068 0.0184 0.0037 4.44444E-6 -0.00062 " pathEditMode="relative" rAng="0" ptsTypes="AAA">
                                      <p:cBhvr>
                                        <p:cTn id="37" dur="1500" fill="hold"/>
                                        <p:tgtEl>
                                          <p:spTgt spid="248"/>
                                        </p:tgtEl>
                                        <p:attrNameLst>
                                          <p:attrName>ppt_x</p:attrName>
                                          <p:attrName>ppt_y</p:attrName>
                                        </p:attrNameLst>
                                      </p:cBhvr>
                                      <p:rCtr x="-18200" y="1800"/>
                                    </p:animMotion>
                                  </p:childTnLst>
                                </p:cTn>
                              </p:par>
                              <p:par>
                                <p:cTn id="38" presetID="1" presetClass="entr" presetSubtype="0" fill="hold" nodeType="withEffect">
                                  <p:stCondLst>
                                    <p:cond delay="1800"/>
                                  </p:stCondLst>
                                  <p:childTnLst>
                                    <p:set>
                                      <p:cBhvr>
                                        <p:cTn id="39" dur="1" fill="hold">
                                          <p:stCondLst>
                                            <p:cond delay="0"/>
                                          </p:stCondLst>
                                        </p:cTn>
                                        <p:tgtEl>
                                          <p:spTgt spid="249"/>
                                        </p:tgtEl>
                                        <p:attrNameLst>
                                          <p:attrName>style.visibility</p:attrName>
                                        </p:attrNameLst>
                                      </p:cBhvr>
                                      <p:to>
                                        <p:strVal val="visible"/>
                                      </p:to>
                                    </p:set>
                                  </p:childTnLst>
                                </p:cTn>
                              </p:par>
                              <p:par>
                                <p:cTn id="40" presetID="0" presetClass="path" presetSubtype="0" accel="50000" decel="50000" fill="hold" nodeType="withEffect">
                                  <p:stCondLst>
                                    <p:cond delay="1800"/>
                                  </p:stCondLst>
                                  <p:childTnLst>
                                    <p:animMotion origin="layout" path="M -0.38055 0.1429 C -0.30399 0.12716 -0.22656 0.10154 -0.13385 0.06327 C -0.06562 0.03703 -0.04184 0.02098 -1.66667E-6 4.5679E-6 " pathEditMode="relative" rAng="0" ptsTypes="AAA">
                                      <p:cBhvr>
                                        <p:cTn id="41" dur="1500" fill="hold"/>
                                        <p:tgtEl>
                                          <p:spTgt spid="249"/>
                                        </p:tgtEl>
                                        <p:attrNameLst>
                                          <p:attrName>ppt_x</p:attrName>
                                          <p:attrName>ppt_y</p:attrName>
                                        </p:attrNameLst>
                                      </p:cBhvr>
                                      <p:rCtr x="19000" y="-7200"/>
                                    </p:animMotion>
                                  </p:childTnLst>
                                </p:cTn>
                              </p:par>
                              <p:par>
                                <p:cTn id="42" presetID="47" presetClass="entr" presetSubtype="0" fill="hold" grpId="0" nodeType="withEffect">
                                  <p:stCondLst>
                                    <p:cond delay="1800"/>
                                  </p:stCondLst>
                                  <p:childTnLst>
                                    <p:set>
                                      <p:cBhvr>
                                        <p:cTn id="43" dur="1" fill="hold">
                                          <p:stCondLst>
                                            <p:cond delay="0"/>
                                          </p:stCondLst>
                                        </p:cTn>
                                        <p:tgtEl>
                                          <p:spTgt spid="267"/>
                                        </p:tgtEl>
                                        <p:attrNameLst>
                                          <p:attrName>style.visibility</p:attrName>
                                        </p:attrNameLst>
                                      </p:cBhvr>
                                      <p:to>
                                        <p:strVal val="visible"/>
                                      </p:to>
                                    </p:set>
                                    <p:animEffect transition="in" filter="fade">
                                      <p:cBhvr>
                                        <p:cTn id="44" dur="1000"/>
                                        <p:tgtEl>
                                          <p:spTgt spid="267"/>
                                        </p:tgtEl>
                                      </p:cBhvr>
                                    </p:animEffect>
                                    <p:anim calcmode="lin" valueType="num">
                                      <p:cBhvr>
                                        <p:cTn id="45" dur="1000" fill="hold"/>
                                        <p:tgtEl>
                                          <p:spTgt spid="267"/>
                                        </p:tgtEl>
                                        <p:attrNameLst>
                                          <p:attrName>ppt_x</p:attrName>
                                        </p:attrNameLst>
                                      </p:cBhvr>
                                      <p:tavLst>
                                        <p:tav tm="0">
                                          <p:val>
                                            <p:strVal val="#ppt_x"/>
                                          </p:val>
                                        </p:tav>
                                        <p:tav tm="100000">
                                          <p:val>
                                            <p:strVal val="#ppt_x"/>
                                          </p:val>
                                        </p:tav>
                                      </p:tavLst>
                                    </p:anim>
                                    <p:anim calcmode="lin" valueType="num">
                                      <p:cBhvr>
                                        <p:cTn id="46" dur="1000" fill="hold"/>
                                        <p:tgtEl>
                                          <p:spTgt spid="267"/>
                                        </p:tgtEl>
                                        <p:attrNameLst>
                                          <p:attrName>ppt_y</p:attrName>
                                        </p:attrNameLst>
                                      </p:cBhvr>
                                      <p:tavLst>
                                        <p:tav tm="0">
                                          <p:val>
                                            <p:strVal val="#ppt_y-.1"/>
                                          </p:val>
                                        </p:tav>
                                        <p:tav tm="100000">
                                          <p:val>
                                            <p:strVal val="#ppt_y"/>
                                          </p:val>
                                        </p:tav>
                                      </p:tavLst>
                                    </p:anim>
                                  </p:childTnLst>
                                </p:cTn>
                              </p:par>
                              <p:par>
                                <p:cTn id="47" presetID="53" presetClass="entr" presetSubtype="16" fill="hold" nodeType="withEffect">
                                  <p:stCondLst>
                                    <p:cond delay="20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750" fill="hold"/>
                                        <p:tgtEl>
                                          <p:spTgt spid="27"/>
                                        </p:tgtEl>
                                        <p:attrNameLst>
                                          <p:attrName>ppt_w</p:attrName>
                                        </p:attrNameLst>
                                      </p:cBhvr>
                                      <p:tavLst>
                                        <p:tav tm="0">
                                          <p:val>
                                            <p:fltVal val="0"/>
                                          </p:val>
                                        </p:tav>
                                        <p:tav tm="100000">
                                          <p:val>
                                            <p:strVal val="#ppt_w"/>
                                          </p:val>
                                        </p:tav>
                                      </p:tavLst>
                                    </p:anim>
                                    <p:anim calcmode="lin" valueType="num">
                                      <p:cBhvr>
                                        <p:cTn id="50" dur="750" fill="hold"/>
                                        <p:tgtEl>
                                          <p:spTgt spid="27"/>
                                        </p:tgtEl>
                                        <p:attrNameLst>
                                          <p:attrName>ppt_h</p:attrName>
                                        </p:attrNameLst>
                                      </p:cBhvr>
                                      <p:tavLst>
                                        <p:tav tm="0">
                                          <p:val>
                                            <p:fltVal val="0"/>
                                          </p:val>
                                        </p:tav>
                                        <p:tav tm="100000">
                                          <p:val>
                                            <p:strVal val="#ppt_h"/>
                                          </p:val>
                                        </p:tav>
                                      </p:tavLst>
                                    </p:anim>
                                    <p:animEffect transition="in" filter="fade">
                                      <p:cBhvr>
                                        <p:cTn id="51" dur="750"/>
                                        <p:tgtEl>
                                          <p:spTgt spid="27"/>
                                        </p:tgtEl>
                                      </p:cBhvr>
                                    </p:animEffect>
                                  </p:childTnLst>
                                </p:cTn>
                              </p:par>
                              <p:par>
                                <p:cTn id="52" presetID="53" presetClass="entr" presetSubtype="16" fill="hold" nodeType="withEffect">
                                  <p:stCondLst>
                                    <p:cond delay="2200"/>
                                  </p:stCondLst>
                                  <p:childTnLst>
                                    <p:set>
                                      <p:cBhvr>
                                        <p:cTn id="53" dur="1" fill="hold">
                                          <p:stCondLst>
                                            <p:cond delay="0"/>
                                          </p:stCondLst>
                                        </p:cTn>
                                        <p:tgtEl>
                                          <p:spTgt spid="30"/>
                                        </p:tgtEl>
                                        <p:attrNameLst>
                                          <p:attrName>style.visibility</p:attrName>
                                        </p:attrNameLst>
                                      </p:cBhvr>
                                      <p:to>
                                        <p:strVal val="visible"/>
                                      </p:to>
                                    </p:set>
                                    <p:anim calcmode="lin" valueType="num">
                                      <p:cBhvr>
                                        <p:cTn id="54" dur="750" fill="hold"/>
                                        <p:tgtEl>
                                          <p:spTgt spid="30"/>
                                        </p:tgtEl>
                                        <p:attrNameLst>
                                          <p:attrName>ppt_w</p:attrName>
                                        </p:attrNameLst>
                                      </p:cBhvr>
                                      <p:tavLst>
                                        <p:tav tm="0">
                                          <p:val>
                                            <p:fltVal val="0"/>
                                          </p:val>
                                        </p:tav>
                                        <p:tav tm="100000">
                                          <p:val>
                                            <p:strVal val="#ppt_w"/>
                                          </p:val>
                                        </p:tav>
                                      </p:tavLst>
                                    </p:anim>
                                    <p:anim calcmode="lin" valueType="num">
                                      <p:cBhvr>
                                        <p:cTn id="55" dur="750" fill="hold"/>
                                        <p:tgtEl>
                                          <p:spTgt spid="30"/>
                                        </p:tgtEl>
                                        <p:attrNameLst>
                                          <p:attrName>ppt_h</p:attrName>
                                        </p:attrNameLst>
                                      </p:cBhvr>
                                      <p:tavLst>
                                        <p:tav tm="0">
                                          <p:val>
                                            <p:fltVal val="0"/>
                                          </p:val>
                                        </p:tav>
                                        <p:tav tm="100000">
                                          <p:val>
                                            <p:strVal val="#ppt_h"/>
                                          </p:val>
                                        </p:tav>
                                      </p:tavLst>
                                    </p:anim>
                                    <p:animEffect transition="in" filter="fade">
                                      <p:cBhvr>
                                        <p:cTn id="56" dur="750"/>
                                        <p:tgtEl>
                                          <p:spTgt spid="30"/>
                                        </p:tgtEl>
                                      </p:cBhvr>
                                    </p:animEffect>
                                  </p:childTnLst>
                                </p:cTn>
                              </p:par>
                              <p:par>
                                <p:cTn id="57" presetID="53" presetClass="entr" presetSubtype="16" fill="hold" nodeType="withEffect">
                                  <p:stCondLst>
                                    <p:cond delay="2400"/>
                                  </p:stCondLst>
                                  <p:childTnLst>
                                    <p:set>
                                      <p:cBhvr>
                                        <p:cTn id="58" dur="1" fill="hold">
                                          <p:stCondLst>
                                            <p:cond delay="0"/>
                                          </p:stCondLst>
                                        </p:cTn>
                                        <p:tgtEl>
                                          <p:spTgt spid="33"/>
                                        </p:tgtEl>
                                        <p:attrNameLst>
                                          <p:attrName>style.visibility</p:attrName>
                                        </p:attrNameLst>
                                      </p:cBhvr>
                                      <p:to>
                                        <p:strVal val="visible"/>
                                      </p:to>
                                    </p:set>
                                    <p:anim calcmode="lin" valueType="num">
                                      <p:cBhvr>
                                        <p:cTn id="59" dur="750" fill="hold"/>
                                        <p:tgtEl>
                                          <p:spTgt spid="33"/>
                                        </p:tgtEl>
                                        <p:attrNameLst>
                                          <p:attrName>ppt_w</p:attrName>
                                        </p:attrNameLst>
                                      </p:cBhvr>
                                      <p:tavLst>
                                        <p:tav tm="0">
                                          <p:val>
                                            <p:fltVal val="0"/>
                                          </p:val>
                                        </p:tav>
                                        <p:tav tm="100000">
                                          <p:val>
                                            <p:strVal val="#ppt_w"/>
                                          </p:val>
                                        </p:tav>
                                      </p:tavLst>
                                    </p:anim>
                                    <p:anim calcmode="lin" valueType="num">
                                      <p:cBhvr>
                                        <p:cTn id="60" dur="750" fill="hold"/>
                                        <p:tgtEl>
                                          <p:spTgt spid="33"/>
                                        </p:tgtEl>
                                        <p:attrNameLst>
                                          <p:attrName>ppt_h</p:attrName>
                                        </p:attrNameLst>
                                      </p:cBhvr>
                                      <p:tavLst>
                                        <p:tav tm="0">
                                          <p:val>
                                            <p:fltVal val="0"/>
                                          </p:val>
                                        </p:tav>
                                        <p:tav tm="100000">
                                          <p:val>
                                            <p:strVal val="#ppt_h"/>
                                          </p:val>
                                        </p:tav>
                                      </p:tavLst>
                                    </p:anim>
                                    <p:animEffect transition="in" filter="fade">
                                      <p:cBhvr>
                                        <p:cTn id="61" dur="750"/>
                                        <p:tgtEl>
                                          <p:spTgt spid="33"/>
                                        </p:tgtEl>
                                      </p:cBhvr>
                                    </p:animEffect>
                                  </p:childTnLst>
                                </p:cTn>
                              </p:par>
                              <p:par>
                                <p:cTn id="62" presetID="53" presetClass="entr" presetSubtype="16" fill="hold" nodeType="withEffect">
                                  <p:stCondLst>
                                    <p:cond delay="2500"/>
                                  </p:stCondLst>
                                  <p:childTnLst>
                                    <p:set>
                                      <p:cBhvr>
                                        <p:cTn id="63" dur="1" fill="hold">
                                          <p:stCondLst>
                                            <p:cond delay="0"/>
                                          </p:stCondLst>
                                        </p:cTn>
                                        <p:tgtEl>
                                          <p:spTgt spid="36"/>
                                        </p:tgtEl>
                                        <p:attrNameLst>
                                          <p:attrName>style.visibility</p:attrName>
                                        </p:attrNameLst>
                                      </p:cBhvr>
                                      <p:to>
                                        <p:strVal val="visible"/>
                                      </p:to>
                                    </p:set>
                                    <p:anim calcmode="lin" valueType="num">
                                      <p:cBhvr>
                                        <p:cTn id="64" dur="750" fill="hold"/>
                                        <p:tgtEl>
                                          <p:spTgt spid="36"/>
                                        </p:tgtEl>
                                        <p:attrNameLst>
                                          <p:attrName>ppt_w</p:attrName>
                                        </p:attrNameLst>
                                      </p:cBhvr>
                                      <p:tavLst>
                                        <p:tav tm="0">
                                          <p:val>
                                            <p:fltVal val="0"/>
                                          </p:val>
                                        </p:tav>
                                        <p:tav tm="100000">
                                          <p:val>
                                            <p:strVal val="#ppt_w"/>
                                          </p:val>
                                        </p:tav>
                                      </p:tavLst>
                                    </p:anim>
                                    <p:anim calcmode="lin" valueType="num">
                                      <p:cBhvr>
                                        <p:cTn id="65" dur="750" fill="hold"/>
                                        <p:tgtEl>
                                          <p:spTgt spid="36"/>
                                        </p:tgtEl>
                                        <p:attrNameLst>
                                          <p:attrName>ppt_h</p:attrName>
                                        </p:attrNameLst>
                                      </p:cBhvr>
                                      <p:tavLst>
                                        <p:tav tm="0">
                                          <p:val>
                                            <p:fltVal val="0"/>
                                          </p:val>
                                        </p:tav>
                                        <p:tav tm="100000">
                                          <p:val>
                                            <p:strVal val="#ppt_h"/>
                                          </p:val>
                                        </p:tav>
                                      </p:tavLst>
                                    </p:anim>
                                    <p:animEffect transition="in" filter="fade">
                                      <p:cBhvr>
                                        <p:cTn id="66" dur="750"/>
                                        <p:tgtEl>
                                          <p:spTgt spid="36"/>
                                        </p:tgtEl>
                                      </p:cBhvr>
                                    </p:animEffect>
                                  </p:childTnLst>
                                </p:cTn>
                              </p:par>
                              <p:par>
                                <p:cTn id="67" presetID="53" presetClass="entr" presetSubtype="16" fill="hold" nodeType="withEffect">
                                  <p:stCondLst>
                                    <p:cond delay="28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750" fill="hold"/>
                                        <p:tgtEl>
                                          <p:spTgt spid="39"/>
                                        </p:tgtEl>
                                        <p:attrNameLst>
                                          <p:attrName>ppt_w</p:attrName>
                                        </p:attrNameLst>
                                      </p:cBhvr>
                                      <p:tavLst>
                                        <p:tav tm="0">
                                          <p:val>
                                            <p:fltVal val="0"/>
                                          </p:val>
                                        </p:tav>
                                        <p:tav tm="100000">
                                          <p:val>
                                            <p:strVal val="#ppt_w"/>
                                          </p:val>
                                        </p:tav>
                                      </p:tavLst>
                                    </p:anim>
                                    <p:anim calcmode="lin" valueType="num">
                                      <p:cBhvr>
                                        <p:cTn id="70" dur="750" fill="hold"/>
                                        <p:tgtEl>
                                          <p:spTgt spid="39"/>
                                        </p:tgtEl>
                                        <p:attrNameLst>
                                          <p:attrName>ppt_h</p:attrName>
                                        </p:attrNameLst>
                                      </p:cBhvr>
                                      <p:tavLst>
                                        <p:tav tm="0">
                                          <p:val>
                                            <p:fltVal val="0"/>
                                          </p:val>
                                        </p:tav>
                                        <p:tav tm="100000">
                                          <p:val>
                                            <p:strVal val="#ppt_h"/>
                                          </p:val>
                                        </p:tav>
                                      </p:tavLst>
                                    </p:anim>
                                    <p:animEffect transition="in" filter="fade">
                                      <p:cBhvr>
                                        <p:cTn id="71"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7.png"/></Relationships>
</file>

<file path=ppt/theme/_rels/theme2.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www.goldppt">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8894</Words>
  <Application>WPS 演示</Application>
  <PresentationFormat>全屏显示(16:9)</PresentationFormat>
  <Paragraphs>403</Paragraphs>
  <Slides>25</Slides>
  <Notes>25</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54" baseType="lpstr">
      <vt:lpstr>Arial</vt:lpstr>
      <vt:lpstr>宋体</vt:lpstr>
      <vt:lpstr>Wingdings</vt:lpstr>
      <vt:lpstr>Helvetica Light</vt:lpstr>
      <vt:lpstr>Arial</vt:lpstr>
      <vt:lpstr>Helvetica Neue</vt:lpstr>
      <vt:lpstr>微软雅黑</vt:lpstr>
      <vt:lpstr>Impact</vt:lpstr>
      <vt:lpstr>헤드라인A</vt:lpstr>
      <vt:lpstr>Hakuu</vt:lpstr>
      <vt:lpstr>Calibri</vt:lpstr>
      <vt:lpstr>方正兰亭中粗黑_GBK</vt:lpstr>
      <vt:lpstr>方正兰亭黑_GBK</vt:lpstr>
      <vt:lpstr>黑体</vt:lpstr>
      <vt:lpstr>华文黑体</vt:lpstr>
      <vt:lpstr>Helvetica</vt:lpstr>
      <vt:lpstr>Arial Unicode MS</vt:lpstr>
      <vt:lpstr>Calibri</vt:lpstr>
      <vt:lpstr>方正正纤黑简体</vt:lpstr>
      <vt:lpstr>Open Sans</vt:lpstr>
      <vt:lpstr>Segoe Print</vt:lpstr>
      <vt:lpstr>Open Sans</vt:lpstr>
      <vt:lpstr>Arial Black</vt:lpstr>
      <vt:lpstr>Agency FB</vt:lpstr>
      <vt:lpstr>Arial Rounded MT Bold</vt:lpstr>
      <vt:lpstr>Times New Roman</vt:lpstr>
      <vt:lpstr>方正兰亭纤黑简体</vt:lpstr>
      <vt:lpstr>www.goldppt</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Qingri-3</cp:lastModifiedBy>
  <cp:revision>524</cp:revision>
  <dcterms:created xsi:type="dcterms:W3CDTF">2016-05-11T06:37:00Z</dcterms:created>
  <dcterms:modified xsi:type="dcterms:W3CDTF">2020-07-04T06:41:58Z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