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6" r:id="rId3"/>
    <p:sldId id="267" r:id="rId4"/>
    <p:sldId id="263" r:id="rId5"/>
    <p:sldId id="264" r:id="rId6"/>
    <p:sldId id="261" r:id="rId7"/>
    <p:sldId id="273" r:id="rId8"/>
    <p:sldId id="274" r:id="rId9"/>
    <p:sldId id="269" r:id="rId10"/>
    <p:sldId id="265" r:id="rId11"/>
    <p:sldId id="270" r:id="rId12"/>
    <p:sldId id="262" r:id="rId13"/>
    <p:sldId id="272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6FE"/>
    <a:srgbClr val="CBDBFF"/>
    <a:srgbClr val="B8CFFE"/>
    <a:srgbClr val="ACC7FE"/>
    <a:srgbClr val="5A3E67"/>
    <a:srgbClr val="805892"/>
    <a:srgbClr val="AEA0B4"/>
    <a:srgbClr val="92809B"/>
    <a:srgbClr val="765F81"/>
    <a:srgbClr val="6246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 showGuides="1">
      <p:cViewPr varScale="1">
        <p:scale>
          <a:sx n="35" d="100"/>
          <a:sy n="35" d="100"/>
        </p:scale>
        <p:origin x="-1004" y="-8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9BA3-525F-420D-A5DB-DF0CD5FD1C9F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5A8F5-E9B1-4349-92B8-E012954663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020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206" y="0"/>
            <a:ext cx="11633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6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808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029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787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24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68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97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40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36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64592"/>
            <a:ext cx="12192000" cy="71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755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68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52F5-938C-450C-9030-380B1BD04F9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18C-F83D-45B2-BC5E-04DF40AD0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757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90840" y="2650358"/>
            <a:ext cx="641032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BUSINESS</a:t>
            </a:r>
          </a:p>
          <a:p>
            <a:pPr algn="ctr"/>
            <a:r>
              <a:rPr lang="en-US" altLang="zh-CN" sz="66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TEMPLATE</a:t>
            </a:r>
            <a:endParaRPr lang="zh-CN" altLang="en-US" sz="66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14088" y="1526094"/>
            <a:ext cx="316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300" dirty="0" smtClean="0">
                <a:gradFill flip="none" rotWithShape="1">
                  <a:gsLst>
                    <a:gs pos="100000">
                      <a:srgbClr val="82ADFE"/>
                    </a:gs>
                    <a:gs pos="72000">
                      <a:srgbClr val="7089E7"/>
                    </a:gs>
                    <a:gs pos="27000">
                      <a:srgbClr val="6C6CB3">
                        <a:lumMod val="29000"/>
                        <a:lumOff val="71000"/>
                      </a:srgbClr>
                    </a:gs>
                    <a:gs pos="1000">
                      <a:srgbClr val="614777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Dotum" panose="020B0600000101010101" pitchFamily="34" charset="-127"/>
                <a:ea typeface="Dotum" panose="020B0600000101010101" pitchFamily="34" charset="-127"/>
              </a:rPr>
              <a:t>2016</a:t>
            </a:r>
            <a:endParaRPr lang="zh-CN" altLang="en-US" sz="7200" b="1" spc="300" dirty="0">
              <a:gradFill flip="none" rotWithShape="1">
                <a:gsLst>
                  <a:gs pos="100000">
                    <a:srgbClr val="82ADFE"/>
                  </a:gs>
                  <a:gs pos="72000">
                    <a:srgbClr val="7089E7"/>
                  </a:gs>
                  <a:gs pos="27000">
                    <a:srgbClr val="6C6CB3">
                      <a:lumMod val="29000"/>
                      <a:lumOff val="71000"/>
                    </a:srgbClr>
                  </a:gs>
                  <a:gs pos="1000">
                    <a:srgbClr val="614777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78903" y="983382"/>
            <a:ext cx="3034195" cy="523220"/>
            <a:chOff x="4578902" y="4441351"/>
            <a:chExt cx="3034195" cy="523220"/>
          </a:xfrm>
        </p:grpSpPr>
        <p:sp>
          <p:nvSpPr>
            <p:cNvPr id="27" name="文本框 26"/>
            <p:cNvSpPr txBox="1"/>
            <p:nvPr/>
          </p:nvSpPr>
          <p:spPr>
            <a:xfrm>
              <a:off x="4578902" y="4441351"/>
              <a:ext cx="303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spc="600" dirty="0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無聲出品</a:t>
              </a:r>
              <a:endParaRPr lang="zh-CN" altLang="en-US" sz="2800" spc="6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230906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096000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849035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/>
          <p:nvPr/>
        </p:nvCxnSpPr>
        <p:spPr>
          <a:xfrm>
            <a:off x="3972000" y="4820764"/>
            <a:ext cx="4248000" cy="0"/>
          </a:xfrm>
          <a:prstGeom prst="line">
            <a:avLst/>
          </a:prstGeom>
          <a:ln w="28575"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89628" y="4947376"/>
            <a:ext cx="46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CORPORATION NAME HERE</a:t>
            </a:r>
            <a:endParaRPr lang="zh-CN" altLang="en-US" b="1" spc="600" dirty="0">
              <a:solidFill>
                <a:schemeClr val="accent1">
                  <a:lumMod val="40000"/>
                  <a:lumOff val="60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73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13391" y="1259174"/>
            <a:ext cx="11765217" cy="5236007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976185" y="2032121"/>
            <a:ext cx="658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52381" y="1685395"/>
            <a:ext cx="1338202" cy="55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80%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de Bold" panose="020B0604020202020204" pitchFamily="50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rot="20700788">
            <a:off x="660824" y="1419111"/>
            <a:ext cx="1223086" cy="1223086"/>
            <a:chOff x="1139483" y="1048115"/>
            <a:chExt cx="1195754" cy="1195754"/>
          </a:xfrm>
        </p:grpSpPr>
        <p:sp>
          <p:nvSpPr>
            <p:cNvPr id="13" name="任意多边形 12"/>
            <p:cNvSpPr/>
            <p:nvPr/>
          </p:nvSpPr>
          <p:spPr>
            <a:xfrm>
              <a:off x="1896306" y="1080885"/>
              <a:ext cx="427526" cy="451977"/>
            </a:xfrm>
            <a:custGeom>
              <a:avLst/>
              <a:gdLst>
                <a:gd name="connsiteX0" fmla="*/ 27985 w 427526"/>
                <a:gd name="connsiteY0" fmla="*/ 0 h 451977"/>
                <a:gd name="connsiteX1" fmla="*/ 73775 w 427526"/>
                <a:gd name="connsiteY1" fmla="*/ 14214 h 451977"/>
                <a:gd name="connsiteX2" fmla="*/ 426784 w 427526"/>
                <a:gd name="connsiteY2" fmla="*/ 444614 h 451977"/>
                <a:gd name="connsiteX3" fmla="*/ 427526 w 427526"/>
                <a:gd name="connsiteY3" fmla="*/ 451977 h 451977"/>
                <a:gd name="connsiteX4" fmla="*/ 378146 w 427526"/>
                <a:gd name="connsiteY4" fmla="*/ 451977 h 451977"/>
                <a:gd name="connsiteX5" fmla="*/ 346926 w 427526"/>
                <a:gd name="connsiteY5" fmla="*/ 351405 h 451977"/>
                <a:gd name="connsiteX6" fmla="*/ 54755 w 427526"/>
                <a:gd name="connsiteY6" fmla="*/ 59234 h 451977"/>
                <a:gd name="connsiteX7" fmla="*/ 0 w 427526"/>
                <a:gd name="connsiteY7" fmla="*/ 42237 h 451977"/>
                <a:gd name="connsiteX8" fmla="*/ 27985 w 427526"/>
                <a:gd name="connsiteY8" fmla="*/ 0 h 4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526" h="451977">
                  <a:moveTo>
                    <a:pt x="27985" y="0"/>
                  </a:moveTo>
                  <a:lnTo>
                    <a:pt x="73775" y="14214"/>
                  </a:lnTo>
                  <a:cubicBezTo>
                    <a:pt x="252597" y="89850"/>
                    <a:pt x="386963" y="250012"/>
                    <a:pt x="426784" y="444614"/>
                  </a:cubicBezTo>
                  <a:lnTo>
                    <a:pt x="427526" y="451977"/>
                  </a:lnTo>
                  <a:lnTo>
                    <a:pt x="378146" y="451977"/>
                  </a:lnTo>
                  <a:lnTo>
                    <a:pt x="346926" y="351405"/>
                  </a:lnTo>
                  <a:cubicBezTo>
                    <a:pt x="291363" y="220037"/>
                    <a:pt x="186123" y="114797"/>
                    <a:pt x="54755" y="59234"/>
                  </a:cubicBezTo>
                  <a:lnTo>
                    <a:pt x="0" y="42237"/>
                  </a:lnTo>
                  <a:lnTo>
                    <a:pt x="279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781543" y="1532863"/>
              <a:ext cx="553694" cy="706553"/>
            </a:xfrm>
            <a:custGeom>
              <a:avLst/>
              <a:gdLst>
                <a:gd name="connsiteX0" fmla="*/ 492909 w 553694"/>
                <a:gd name="connsiteY0" fmla="*/ 0 h 706553"/>
                <a:gd name="connsiteX1" fmla="*/ 542289 w 553694"/>
                <a:gd name="connsiteY1" fmla="*/ 0 h 706553"/>
                <a:gd name="connsiteX2" fmla="*/ 553694 w 553694"/>
                <a:gd name="connsiteY2" fmla="*/ 113130 h 706553"/>
                <a:gd name="connsiteX3" fmla="*/ 76310 w 553694"/>
                <a:gd name="connsiteY3" fmla="*/ 698860 h 706553"/>
                <a:gd name="connsiteX4" fmla="*/ 0 w 553694"/>
                <a:gd name="connsiteY4" fmla="*/ 706553 h 706553"/>
                <a:gd name="connsiteX5" fmla="*/ 34758 w 553694"/>
                <a:gd name="connsiteY5" fmla="*/ 654190 h 706553"/>
                <a:gd name="connsiteX6" fmla="*/ 66462 w 553694"/>
                <a:gd name="connsiteY6" fmla="*/ 650994 h 706553"/>
                <a:gd name="connsiteX7" fmla="*/ 504834 w 553694"/>
                <a:gd name="connsiteY7" fmla="*/ 113130 h 706553"/>
                <a:gd name="connsiteX8" fmla="*/ 493680 w 553694"/>
                <a:gd name="connsiteY8" fmla="*/ 2484 h 706553"/>
                <a:gd name="connsiteX9" fmla="*/ 492909 w 553694"/>
                <a:gd name="connsiteY9" fmla="*/ 0 h 7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94" h="706553">
                  <a:moveTo>
                    <a:pt x="492909" y="0"/>
                  </a:moveTo>
                  <a:lnTo>
                    <a:pt x="542289" y="0"/>
                  </a:lnTo>
                  <a:lnTo>
                    <a:pt x="553694" y="113130"/>
                  </a:lnTo>
                  <a:cubicBezTo>
                    <a:pt x="553694" y="402053"/>
                    <a:pt x="348752" y="643111"/>
                    <a:pt x="76310" y="698860"/>
                  </a:cubicBezTo>
                  <a:lnTo>
                    <a:pt x="0" y="706553"/>
                  </a:lnTo>
                  <a:lnTo>
                    <a:pt x="34758" y="654190"/>
                  </a:lnTo>
                  <a:lnTo>
                    <a:pt x="66462" y="650994"/>
                  </a:lnTo>
                  <a:cubicBezTo>
                    <a:pt x="316640" y="599800"/>
                    <a:pt x="504834" y="378442"/>
                    <a:pt x="504834" y="113130"/>
                  </a:cubicBezTo>
                  <a:cubicBezTo>
                    <a:pt x="504834" y="75228"/>
                    <a:pt x="500993" y="38224"/>
                    <a:pt x="493680" y="2484"/>
                  </a:cubicBezTo>
                  <a:lnTo>
                    <a:pt x="49290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39483" y="1048115"/>
              <a:ext cx="784808" cy="1195754"/>
            </a:xfrm>
            <a:custGeom>
              <a:avLst/>
              <a:gdLst>
                <a:gd name="connsiteX0" fmla="*/ 597877 w 784808"/>
                <a:gd name="connsiteY0" fmla="*/ 0 h 1195754"/>
                <a:gd name="connsiteX1" fmla="*/ 718370 w 784808"/>
                <a:gd name="connsiteY1" fmla="*/ 12147 h 1195754"/>
                <a:gd name="connsiteX2" fmla="*/ 784808 w 784808"/>
                <a:gd name="connsiteY2" fmla="*/ 32770 h 1195754"/>
                <a:gd name="connsiteX3" fmla="*/ 756823 w 784808"/>
                <a:gd name="connsiteY3" fmla="*/ 75007 h 1195754"/>
                <a:gd name="connsiteX4" fmla="*/ 708522 w 784808"/>
                <a:gd name="connsiteY4" fmla="*/ 60013 h 1195754"/>
                <a:gd name="connsiteX5" fmla="*/ 597876 w 784808"/>
                <a:gd name="connsiteY5" fmla="*/ 48859 h 1195754"/>
                <a:gd name="connsiteX6" fmla="*/ 48858 w 784808"/>
                <a:gd name="connsiteY6" fmla="*/ 597877 h 1195754"/>
                <a:gd name="connsiteX7" fmla="*/ 597876 w 784808"/>
                <a:gd name="connsiteY7" fmla="*/ 1146895 h 1195754"/>
                <a:gd name="connsiteX8" fmla="*/ 676818 w 784808"/>
                <a:gd name="connsiteY8" fmla="*/ 1138937 h 1195754"/>
                <a:gd name="connsiteX9" fmla="*/ 642060 w 784808"/>
                <a:gd name="connsiteY9" fmla="*/ 1191300 h 1195754"/>
                <a:gd name="connsiteX10" fmla="*/ 597877 w 784808"/>
                <a:gd name="connsiteY10" fmla="*/ 1195754 h 1195754"/>
                <a:gd name="connsiteX11" fmla="*/ 0 w 784808"/>
                <a:gd name="connsiteY11" fmla="*/ 597877 h 1195754"/>
                <a:gd name="connsiteX12" fmla="*/ 597877 w 784808"/>
                <a:gd name="connsiteY12" fmla="*/ 0 h 119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4808" h="1195754">
                  <a:moveTo>
                    <a:pt x="597877" y="0"/>
                  </a:moveTo>
                  <a:cubicBezTo>
                    <a:pt x="639152" y="0"/>
                    <a:pt x="679450" y="4183"/>
                    <a:pt x="718370" y="12147"/>
                  </a:cubicBezTo>
                  <a:lnTo>
                    <a:pt x="784808" y="32770"/>
                  </a:lnTo>
                  <a:lnTo>
                    <a:pt x="756823" y="75007"/>
                  </a:lnTo>
                  <a:lnTo>
                    <a:pt x="708522" y="60013"/>
                  </a:lnTo>
                  <a:cubicBezTo>
                    <a:pt x="672783" y="52700"/>
                    <a:pt x="635778" y="48859"/>
                    <a:pt x="597876" y="48859"/>
                  </a:cubicBezTo>
                  <a:cubicBezTo>
                    <a:pt x="294662" y="48859"/>
                    <a:pt x="48858" y="294663"/>
                    <a:pt x="48858" y="597877"/>
                  </a:cubicBezTo>
                  <a:cubicBezTo>
                    <a:pt x="48858" y="901091"/>
                    <a:pt x="294662" y="1146895"/>
                    <a:pt x="597876" y="1146895"/>
                  </a:cubicBezTo>
                  <a:lnTo>
                    <a:pt x="676818" y="1138937"/>
                  </a:lnTo>
                  <a:lnTo>
                    <a:pt x="642060" y="1191300"/>
                  </a:lnTo>
                  <a:lnTo>
                    <a:pt x="597877" y="1195754"/>
                  </a:lnTo>
                  <a:cubicBezTo>
                    <a:pt x="267679" y="1195754"/>
                    <a:pt x="0" y="928075"/>
                    <a:pt x="0" y="597877"/>
                  </a:cubicBezTo>
                  <a:cubicBezTo>
                    <a:pt x="0" y="267679"/>
                    <a:pt x="267679" y="0"/>
                    <a:pt x="5978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78029" y="1857489"/>
            <a:ext cx="1396855" cy="34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Text One 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028" y="2245833"/>
            <a:ext cx="3186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936075" y="4234949"/>
            <a:ext cx="658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1131" y="4060316"/>
            <a:ext cx="1338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9</a:t>
            </a: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Code Bold" panose="020B0604020202020204" pitchFamily="50" charset="0"/>
              </a:rPr>
              <a:t>0%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de Bold" panose="020B0604020202020204" pitchFamily="50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37918" y="4060316"/>
            <a:ext cx="1396854" cy="34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Text One 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37917" y="4448660"/>
            <a:ext cx="3186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5563" y="5497380"/>
            <a:ext cx="1396854" cy="34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de Light" panose="020B0604020202020204" pitchFamily="50" charset="0"/>
              </a:rPr>
              <a:t>Text One </a:t>
            </a:r>
            <a:endParaRPr lang="zh-CN" altLang="en-US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5562" y="5846646"/>
            <a:ext cx="5874900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1060255" y="5012563"/>
            <a:ext cx="0" cy="442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5309" y="436425"/>
            <a:ext cx="5912125" cy="59121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29" name="文本框 28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0901" y="3732240"/>
            <a:ext cx="1224000" cy="1224000"/>
            <a:chOff x="2190583" y="-298938"/>
            <a:chExt cx="1224000" cy="1224000"/>
          </a:xfrm>
        </p:grpSpPr>
        <p:sp>
          <p:nvSpPr>
            <p:cNvPr id="38" name="任意多边形 37"/>
            <p:cNvSpPr/>
            <p:nvPr/>
          </p:nvSpPr>
          <p:spPr>
            <a:xfrm>
              <a:off x="2190583" y="-298938"/>
              <a:ext cx="1218417" cy="1224000"/>
            </a:xfrm>
            <a:custGeom>
              <a:avLst/>
              <a:gdLst>
                <a:gd name="connsiteX0" fmla="*/ 612000 w 1218417"/>
                <a:gd name="connsiteY0" fmla="*/ 0 h 1224000"/>
                <a:gd name="connsiteX1" fmla="*/ 684456 w 1218417"/>
                <a:gd name="connsiteY1" fmla="*/ 7304 h 1224000"/>
                <a:gd name="connsiteX2" fmla="*/ 684456 w 1218417"/>
                <a:gd name="connsiteY2" fmla="*/ 62017 h 1224000"/>
                <a:gd name="connsiteX3" fmla="*/ 612000 w 1218417"/>
                <a:gd name="connsiteY3" fmla="*/ 54713 h 1224000"/>
                <a:gd name="connsiteX4" fmla="*/ 54713 w 1218417"/>
                <a:gd name="connsiteY4" fmla="*/ 612000 h 1224000"/>
                <a:gd name="connsiteX5" fmla="*/ 612000 w 1218417"/>
                <a:gd name="connsiteY5" fmla="*/ 1169287 h 1224000"/>
                <a:gd name="connsiteX6" fmla="*/ 1157965 w 1218417"/>
                <a:gd name="connsiteY6" fmla="*/ 724313 h 1224000"/>
                <a:gd name="connsiteX7" fmla="*/ 1163704 w 1218417"/>
                <a:gd name="connsiteY7" fmla="*/ 667380 h 1224000"/>
                <a:gd name="connsiteX8" fmla="*/ 1218417 w 1218417"/>
                <a:gd name="connsiteY8" fmla="*/ 667380 h 1224000"/>
                <a:gd name="connsiteX9" fmla="*/ 1211566 w 1218417"/>
                <a:gd name="connsiteY9" fmla="*/ 735339 h 1224000"/>
                <a:gd name="connsiteX10" fmla="*/ 612000 w 1218417"/>
                <a:gd name="connsiteY10" fmla="*/ 1224000 h 1224000"/>
                <a:gd name="connsiteX11" fmla="*/ 0 w 1218417"/>
                <a:gd name="connsiteY11" fmla="*/ 612000 h 1224000"/>
                <a:gd name="connsiteX12" fmla="*/ 612000 w 1218417"/>
                <a:gd name="connsiteY12" fmla="*/ 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8417" h="1224000">
                  <a:moveTo>
                    <a:pt x="612000" y="0"/>
                  </a:moveTo>
                  <a:lnTo>
                    <a:pt x="684456" y="7304"/>
                  </a:lnTo>
                  <a:lnTo>
                    <a:pt x="684456" y="62017"/>
                  </a:lnTo>
                  <a:lnTo>
                    <a:pt x="612000" y="54713"/>
                  </a:lnTo>
                  <a:cubicBezTo>
                    <a:pt x="304219" y="54713"/>
                    <a:pt x="54713" y="304219"/>
                    <a:pt x="54713" y="612000"/>
                  </a:cubicBezTo>
                  <a:cubicBezTo>
                    <a:pt x="54713" y="919781"/>
                    <a:pt x="304219" y="1169287"/>
                    <a:pt x="612000" y="1169287"/>
                  </a:cubicBezTo>
                  <a:cubicBezTo>
                    <a:pt x="881309" y="1169287"/>
                    <a:pt x="1106000" y="978259"/>
                    <a:pt x="1157965" y="724313"/>
                  </a:cubicBezTo>
                  <a:lnTo>
                    <a:pt x="1163704" y="667380"/>
                  </a:lnTo>
                  <a:lnTo>
                    <a:pt x="1218417" y="667380"/>
                  </a:lnTo>
                  <a:lnTo>
                    <a:pt x="1211566" y="735339"/>
                  </a:lnTo>
                  <a:cubicBezTo>
                    <a:pt x="1154500" y="1014217"/>
                    <a:pt x="907748" y="1224000"/>
                    <a:pt x="612000" y="1224000"/>
                  </a:cubicBezTo>
                  <a:cubicBezTo>
                    <a:pt x="274002" y="1224000"/>
                    <a:pt x="0" y="949998"/>
                    <a:pt x="0" y="612000"/>
                  </a:cubicBezTo>
                  <a:cubicBezTo>
                    <a:pt x="0" y="274002"/>
                    <a:pt x="274002" y="0"/>
                    <a:pt x="612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875039" y="-291634"/>
              <a:ext cx="539544" cy="660076"/>
            </a:xfrm>
            <a:custGeom>
              <a:avLst/>
              <a:gdLst>
                <a:gd name="connsiteX0" fmla="*/ 0 w 539544"/>
                <a:gd name="connsiteY0" fmla="*/ 0 h 660076"/>
                <a:gd name="connsiteX1" fmla="*/ 50883 w 539544"/>
                <a:gd name="connsiteY1" fmla="*/ 5130 h 660076"/>
                <a:gd name="connsiteX2" fmla="*/ 539544 w 539544"/>
                <a:gd name="connsiteY2" fmla="*/ 604696 h 660076"/>
                <a:gd name="connsiteX3" fmla="*/ 533961 w 539544"/>
                <a:gd name="connsiteY3" fmla="*/ 660076 h 660076"/>
                <a:gd name="connsiteX4" fmla="*/ 479248 w 539544"/>
                <a:gd name="connsiteY4" fmla="*/ 660076 h 660076"/>
                <a:gd name="connsiteX5" fmla="*/ 484831 w 539544"/>
                <a:gd name="connsiteY5" fmla="*/ 604696 h 660076"/>
                <a:gd name="connsiteX6" fmla="*/ 39857 w 539544"/>
                <a:gd name="connsiteY6" fmla="*/ 58731 h 660076"/>
                <a:gd name="connsiteX7" fmla="*/ 0 w 539544"/>
                <a:gd name="connsiteY7" fmla="*/ 54713 h 660076"/>
                <a:gd name="connsiteX8" fmla="*/ 0 w 539544"/>
                <a:gd name="connsiteY8" fmla="*/ 0 h 66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544" h="660076">
                  <a:moveTo>
                    <a:pt x="0" y="0"/>
                  </a:moveTo>
                  <a:lnTo>
                    <a:pt x="50883" y="5130"/>
                  </a:lnTo>
                  <a:cubicBezTo>
                    <a:pt x="329761" y="62196"/>
                    <a:pt x="539544" y="308948"/>
                    <a:pt x="539544" y="604696"/>
                  </a:cubicBezTo>
                  <a:lnTo>
                    <a:pt x="533961" y="660076"/>
                  </a:lnTo>
                  <a:lnTo>
                    <a:pt x="479248" y="660076"/>
                  </a:lnTo>
                  <a:lnTo>
                    <a:pt x="484831" y="604696"/>
                  </a:lnTo>
                  <a:cubicBezTo>
                    <a:pt x="484831" y="335388"/>
                    <a:pt x="293803" y="110696"/>
                    <a:pt x="39857" y="58731"/>
                  </a:cubicBezTo>
                  <a:lnTo>
                    <a:pt x="0" y="54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5792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45367" y="-56269"/>
            <a:ext cx="4917369" cy="7024469"/>
            <a:chOff x="-345367" y="-56269"/>
            <a:chExt cx="4917369" cy="7024469"/>
          </a:xfrm>
        </p:grpSpPr>
        <p:sp>
          <p:nvSpPr>
            <p:cNvPr id="7" name="任意多边形 6"/>
            <p:cNvSpPr/>
            <p:nvPr/>
          </p:nvSpPr>
          <p:spPr>
            <a:xfrm>
              <a:off x="-345367" y="-56269"/>
              <a:ext cx="4917369" cy="7024469"/>
            </a:xfrm>
            <a:custGeom>
              <a:avLst/>
              <a:gdLst/>
              <a:ahLst/>
              <a:cxnLst/>
              <a:rect l="l" t="t" r="r" b="b"/>
              <a:pathLst>
                <a:path w="4917369" h="7024469">
                  <a:moveTo>
                    <a:pt x="4904937" y="0"/>
                  </a:moveTo>
                  <a:lnTo>
                    <a:pt x="4904814" y="155"/>
                  </a:lnTo>
                  <a:lnTo>
                    <a:pt x="4917369" y="0"/>
                  </a:lnTo>
                  <a:lnTo>
                    <a:pt x="3254576" y="2087044"/>
                  </a:lnTo>
                  <a:lnTo>
                    <a:pt x="3254576" y="1171896"/>
                  </a:lnTo>
                  <a:lnTo>
                    <a:pt x="2987337" y="1171896"/>
                  </a:lnTo>
                  <a:lnTo>
                    <a:pt x="2333628" y="2108262"/>
                  </a:lnTo>
                  <a:lnTo>
                    <a:pt x="2333628" y="2281968"/>
                  </a:lnTo>
                  <a:lnTo>
                    <a:pt x="2855773" y="2281968"/>
                  </a:lnTo>
                  <a:lnTo>
                    <a:pt x="2855773" y="2574903"/>
                  </a:lnTo>
                  <a:lnTo>
                    <a:pt x="2865889" y="2574903"/>
                  </a:lnTo>
                  <a:lnTo>
                    <a:pt x="1415724" y="4395068"/>
                  </a:lnTo>
                  <a:lnTo>
                    <a:pt x="4539175" y="7024468"/>
                  </a:lnTo>
                  <a:lnTo>
                    <a:pt x="3144837" y="7024468"/>
                  </a:lnTo>
                  <a:lnTo>
                    <a:pt x="3144838" y="7024469"/>
                  </a:lnTo>
                  <a:lnTo>
                    <a:pt x="3132406" y="7024469"/>
                  </a:lnTo>
                  <a:lnTo>
                    <a:pt x="12432" y="7024469"/>
                  </a:lnTo>
                  <a:lnTo>
                    <a:pt x="0" y="7024469"/>
                  </a:lnTo>
                  <a:lnTo>
                    <a:pt x="0" y="3448756"/>
                  </a:lnTo>
                  <a:lnTo>
                    <a:pt x="12432" y="3462948"/>
                  </a:lnTo>
                  <a:lnTo>
                    <a:pt x="12432" y="3448756"/>
                  </a:lnTo>
                  <a:lnTo>
                    <a:pt x="332932" y="3814615"/>
                  </a:lnTo>
                  <a:lnTo>
                    <a:pt x="332935" y="56270"/>
                  </a:lnTo>
                  <a:lnTo>
                    <a:pt x="4904937" y="0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170189" y="1530876"/>
              <a:ext cx="346384" cy="536534"/>
            </a:xfrm>
            <a:custGeom>
              <a:avLst/>
              <a:gdLst/>
              <a:ahLst/>
              <a:cxnLst/>
              <a:rect l="l" t="t" r="r" b="b"/>
              <a:pathLst>
                <a:path w="346384" h="536534">
                  <a:moveTo>
                    <a:pt x="346384" y="0"/>
                  </a:moveTo>
                  <a:lnTo>
                    <a:pt x="346384" y="536534"/>
                  </a:lnTo>
                  <a:lnTo>
                    <a:pt x="0" y="536534"/>
                  </a:lnTo>
                  <a:lnTo>
                    <a:pt x="346384" y="0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16573" y="2022440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ADD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73102" y="2535094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TITLE OF THE CONTENTS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13780" y="3176140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01238" y="3249790"/>
            <a:ext cx="7015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introduction.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55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185729" y="-235672"/>
            <a:ext cx="7572651" cy="7259927"/>
            <a:chOff x="-576109" y="-235672"/>
            <a:chExt cx="7572651" cy="7259927"/>
          </a:xfrm>
        </p:grpSpPr>
        <p:grpSp>
          <p:nvGrpSpPr>
            <p:cNvPr id="11" name="组合 10"/>
            <p:cNvGrpSpPr/>
            <p:nvPr/>
          </p:nvGrpSpPr>
          <p:grpSpPr>
            <a:xfrm>
              <a:off x="3446044" y="-235672"/>
              <a:ext cx="3550498" cy="7093672"/>
              <a:chOff x="3446044" y="-235672"/>
              <a:chExt cx="3550498" cy="709367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446044" y="-235672"/>
                <a:ext cx="3550497" cy="235775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26862" b="4603"/>
              <a:stretch/>
            </p:blipFill>
            <p:spPr>
              <a:xfrm>
                <a:off x="3574468" y="3896546"/>
                <a:ext cx="3422073" cy="2961454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10863"/>
              <a:stretch/>
            </p:blipFill>
            <p:spPr>
              <a:xfrm>
                <a:off x="3685306" y="2133087"/>
                <a:ext cx="3311236" cy="2175677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482105" y="-235527"/>
              <a:ext cx="4203279" cy="2357461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771" r="5213" b="23489"/>
            <a:stretch/>
          </p:blipFill>
          <p:spPr>
            <a:xfrm>
              <a:off x="-138552" y="2133087"/>
              <a:ext cx="3859726" cy="2175677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576109" y="4286458"/>
              <a:ext cx="4297283" cy="2571542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0" name="矩形 9"/>
            <p:cNvSpPr/>
            <p:nvPr/>
          </p:nvSpPr>
          <p:spPr>
            <a:xfrm>
              <a:off x="-290945" y="-124691"/>
              <a:ext cx="7287486" cy="7148946"/>
            </a:xfrm>
            <a:prstGeom prst="rect">
              <a:avLst/>
            </a:prstGeom>
            <a:solidFill>
              <a:schemeClr val="bg2">
                <a:lumMod val="1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751451" y="560016"/>
            <a:ext cx="615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6EE8D3"/>
                </a:solidFill>
                <a:latin typeface="Code Bold" panose="020B0604020202020204" pitchFamily="50" charset="0"/>
                <a:ea typeface="专业字体设计服务/WWW.ZTSGC.COM/" panose="02000000000000000000" pitchFamily="2" charset="-122"/>
              </a:rPr>
              <a:t>TEAM </a:t>
            </a:r>
          </a:p>
          <a:p>
            <a:r>
              <a:rPr lang="en-US" altLang="zh-CN" sz="5400" b="1" dirty="0" smtClean="0">
                <a:solidFill>
                  <a:srgbClr val="6EE8D3"/>
                </a:solidFill>
                <a:latin typeface="Code Bold" panose="020B0604020202020204" pitchFamily="50" charset="0"/>
                <a:ea typeface="专业字体设计服务/WWW.ZTSGC.COM/" panose="02000000000000000000" pitchFamily="2" charset="-122"/>
              </a:rPr>
              <a:t>BUILDING</a:t>
            </a:r>
            <a:endParaRPr lang="zh-CN" altLang="en-US" sz="5400" b="1" dirty="0">
              <a:solidFill>
                <a:srgbClr val="6EE8D3"/>
              </a:solidFill>
              <a:latin typeface="Code Bold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24574" y="1237124"/>
            <a:ext cx="400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OVER 1000 EMPLOYEES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51451" y="2446149"/>
            <a:ext cx="48309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introduction, pictures, or notes.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 Symbol" panose="020B0502040204020203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 Symbol" panose="020B0502040204020203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 The text of a book is the main part of it, rather than the introduction, pictures, or notes. The text of a book is the main part of it, rather than the introduction, pictures, or notes.</a:t>
            </a:r>
            <a:endParaRPr lang="zh-CN" altLang="en-US" sz="1400" dirty="0" smtClean="0">
              <a:solidFill>
                <a:schemeClr val="bg1">
                  <a:lumMod val="85000"/>
                </a:schemeClr>
              </a:solidFill>
              <a:latin typeface="Segoe UI Symbol" panose="020B0502040204020203" pitchFamily="34" charset="0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2118" y="5771855"/>
            <a:ext cx="309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0DCFE"/>
                </a:solidFill>
                <a:latin typeface="Britannic Bold" panose="020B0903060703020204" pitchFamily="34" charset="0"/>
              </a:rPr>
              <a:t>VIDEO ABOUT US</a:t>
            </a:r>
            <a:endParaRPr lang="zh-CN" altLang="en-US" sz="2400" dirty="0">
              <a:solidFill>
                <a:srgbClr val="90DCFE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6757988" y="5672138"/>
            <a:ext cx="644187" cy="661101"/>
          </a:xfrm>
          <a:custGeom>
            <a:avLst/>
            <a:gdLst>
              <a:gd name="T0" fmla="*/ 23 w 59"/>
              <a:gd name="T1" fmla="*/ 43 h 59"/>
              <a:gd name="T2" fmla="*/ 41 w 59"/>
              <a:gd name="T3" fmla="*/ 29 h 59"/>
              <a:gd name="T4" fmla="*/ 23 w 59"/>
              <a:gd name="T5" fmla="*/ 16 h 59"/>
              <a:gd name="T6" fmla="*/ 23 w 59"/>
              <a:gd name="T7" fmla="*/ 43 h 59"/>
              <a:gd name="T8" fmla="*/ 29 w 59"/>
              <a:gd name="T9" fmla="*/ 0 h 59"/>
              <a:gd name="T10" fmla="*/ 0 w 59"/>
              <a:gd name="T11" fmla="*/ 29 h 59"/>
              <a:gd name="T12" fmla="*/ 29 w 59"/>
              <a:gd name="T13" fmla="*/ 59 h 59"/>
              <a:gd name="T14" fmla="*/ 59 w 59"/>
              <a:gd name="T15" fmla="*/ 29 h 59"/>
              <a:gd name="T16" fmla="*/ 29 w 59"/>
              <a:gd name="T17" fmla="*/ 0 h 59"/>
              <a:gd name="T18" fmla="*/ 29 w 59"/>
              <a:gd name="T19" fmla="*/ 53 h 59"/>
              <a:gd name="T20" fmla="*/ 6 w 59"/>
              <a:gd name="T21" fmla="*/ 29 h 59"/>
              <a:gd name="T22" fmla="*/ 29 w 59"/>
              <a:gd name="T23" fmla="*/ 6 h 59"/>
              <a:gd name="T24" fmla="*/ 53 w 59"/>
              <a:gd name="T25" fmla="*/ 29 h 59"/>
              <a:gd name="T26" fmla="*/ 29 w 59"/>
              <a:gd name="T27" fmla="*/ 5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" h="59">
                <a:moveTo>
                  <a:pt x="23" y="43"/>
                </a:moveTo>
                <a:cubicBezTo>
                  <a:pt x="41" y="29"/>
                  <a:pt x="41" y="29"/>
                  <a:pt x="41" y="29"/>
                </a:cubicBezTo>
                <a:cubicBezTo>
                  <a:pt x="23" y="16"/>
                  <a:pt x="23" y="16"/>
                  <a:pt x="23" y="16"/>
                </a:cubicBezTo>
                <a:lnTo>
                  <a:pt x="23" y="43"/>
                </a:lnTo>
                <a:close/>
                <a:moveTo>
                  <a:pt x="29" y="0"/>
                </a:moveTo>
                <a:cubicBezTo>
                  <a:pt x="13" y="0"/>
                  <a:pt x="0" y="13"/>
                  <a:pt x="0" y="29"/>
                </a:cubicBezTo>
                <a:cubicBezTo>
                  <a:pt x="0" y="46"/>
                  <a:pt x="13" y="59"/>
                  <a:pt x="29" y="59"/>
                </a:cubicBezTo>
                <a:cubicBezTo>
                  <a:pt x="46" y="59"/>
                  <a:pt x="59" y="46"/>
                  <a:pt x="59" y="29"/>
                </a:cubicBezTo>
                <a:cubicBezTo>
                  <a:pt x="59" y="13"/>
                  <a:pt x="46" y="0"/>
                  <a:pt x="29" y="0"/>
                </a:cubicBezTo>
                <a:moveTo>
                  <a:pt x="29" y="53"/>
                </a:moveTo>
                <a:cubicBezTo>
                  <a:pt x="16" y="53"/>
                  <a:pt x="6" y="42"/>
                  <a:pt x="6" y="29"/>
                </a:cubicBezTo>
                <a:cubicBezTo>
                  <a:pt x="6" y="16"/>
                  <a:pt x="16" y="6"/>
                  <a:pt x="29" y="6"/>
                </a:cubicBezTo>
                <a:cubicBezTo>
                  <a:pt x="42" y="6"/>
                  <a:pt x="53" y="16"/>
                  <a:pt x="53" y="29"/>
                </a:cubicBezTo>
                <a:cubicBezTo>
                  <a:pt x="53" y="42"/>
                  <a:pt x="42" y="53"/>
                  <a:pt x="29" y="53"/>
                </a:cubicBezTo>
              </a:path>
            </a:pathLst>
          </a:custGeom>
          <a:solidFill>
            <a:srgbClr val="90DC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758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5402123" y="1419735"/>
            <a:ext cx="7534264" cy="438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/>
          </a:p>
        </p:txBody>
      </p:sp>
      <p:sp>
        <p:nvSpPr>
          <p:cNvPr id="134" name="文本框 133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PLEASE ADD YOUR TITLE HERE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Please Add Your Title Here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31378" y="1592615"/>
            <a:ext cx="7143348" cy="944874"/>
            <a:chOff x="2731378" y="1592615"/>
            <a:chExt cx="7143348" cy="9448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731378" y="1592615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0" b="0" i="0" u="none" strike="noStrike" cap="none" normalizeH="0" baseline="0" dirty="0" smtClean="0">
                  <a:ln>
                    <a:noFill/>
                  </a:ln>
                  <a:solidFill>
                    <a:srgbClr val="94B6FE"/>
                  </a:solidFill>
                  <a:effectLst/>
                  <a:latin typeface="Tw Cen MT" panose="020B0602020104020603" pitchFamily="34" charset="0"/>
                  <a:ea typeface="造字工房尚雅体演示版常规体" pitchFamily="50" charset="-122"/>
                </a:rPr>
                <a:t>01</a:t>
              </a:r>
              <a:endPara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94B6FE"/>
                </a:solidFill>
                <a:effectLst/>
                <a:latin typeface="Tw Cen MT" panose="020B0602020104020603" pitchFamily="34" charset="0"/>
                <a:ea typeface="造字工房尚雅体演示版常规体" pitchFamily="50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090535" y="1811806"/>
              <a:ext cx="4784191" cy="605519"/>
            </a:xfrm>
            <a:prstGeom prst="rect">
              <a:avLst/>
            </a:pr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811072" y="1817023"/>
              <a:ext cx="92872" cy="605519"/>
            </a:xfrm>
            <a:prstGeom prst="rect">
              <a:avLst/>
            </a:prstGeom>
            <a:solidFill>
              <a:srgbClr val="94B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5195038" y="1817023"/>
              <a:ext cx="205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Text One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195038" y="2092979"/>
              <a:ext cx="46796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rgbClr val="5A3E67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</a:t>
              </a:r>
              <a:endParaRPr lang="zh-CN" altLang="en-US" sz="1400" dirty="0">
                <a:solidFill>
                  <a:srgbClr val="5A3E67"/>
                </a:solidFill>
                <a:latin typeface="Segoe UI Symbol" panose="020B0502040204020203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30594" y="1691641"/>
              <a:ext cx="845848" cy="845848"/>
              <a:chOff x="4064422" y="1691641"/>
              <a:chExt cx="845848" cy="84584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4064422" y="1691641"/>
                <a:ext cx="845848" cy="845848"/>
              </a:xfrm>
              <a:prstGeom prst="ellipse">
                <a:avLst/>
              </a:prstGeom>
              <a:solidFill>
                <a:srgbClr val="94B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KSO_Shape"/>
              <p:cNvSpPr>
                <a:spLocks/>
              </p:cNvSpPr>
              <p:nvPr/>
            </p:nvSpPr>
            <p:spPr bwMode="auto">
              <a:xfrm>
                <a:off x="4267109" y="1804339"/>
                <a:ext cx="483558" cy="553692"/>
              </a:xfrm>
              <a:custGeom>
                <a:avLst/>
                <a:gdLst>
                  <a:gd name="T0" fmla="*/ 2809875 w 4627563"/>
                  <a:gd name="T1" fmla="*/ 4811712 h 5299074"/>
                  <a:gd name="T2" fmla="*/ 2745224 w 4627563"/>
                  <a:gd name="T3" fmla="*/ 4870449 h 5299074"/>
                  <a:gd name="T4" fmla="*/ 2693583 w 4627563"/>
                  <a:gd name="T5" fmla="*/ 4799805 h 5299074"/>
                  <a:gd name="T6" fmla="*/ 3054173 w 4627563"/>
                  <a:gd name="T7" fmla="*/ 4245768 h 5299074"/>
                  <a:gd name="T8" fmla="*/ 3143251 w 4627563"/>
                  <a:gd name="T9" fmla="*/ 4339034 h 5299074"/>
                  <a:gd name="T10" fmla="*/ 3063717 w 4627563"/>
                  <a:gd name="T11" fmla="*/ 4441428 h 5299074"/>
                  <a:gd name="T12" fmla="*/ 2956345 w 4627563"/>
                  <a:gd name="T13" fmla="*/ 4391421 h 5299074"/>
                  <a:gd name="T14" fmla="*/ 2973843 w 4627563"/>
                  <a:gd name="T15" fmla="*/ 4273946 h 5299074"/>
                  <a:gd name="T16" fmla="*/ 3313113 w 4627563"/>
                  <a:gd name="T17" fmla="*/ 3781821 h 5299074"/>
                  <a:gd name="T18" fmla="*/ 3390107 w 4627563"/>
                  <a:gd name="T19" fmla="*/ 3842543 h 5299074"/>
                  <a:gd name="T20" fmla="*/ 3397647 w 4627563"/>
                  <a:gd name="T21" fmla="*/ 3943746 h 5299074"/>
                  <a:gd name="T22" fmla="*/ 3329782 w 4627563"/>
                  <a:gd name="T23" fmla="*/ 4014787 h 5299074"/>
                  <a:gd name="T24" fmla="*/ 3228578 w 4627563"/>
                  <a:gd name="T25" fmla="*/ 4012009 h 5299074"/>
                  <a:gd name="T26" fmla="*/ 3164681 w 4627563"/>
                  <a:gd name="T27" fmla="*/ 3937793 h 5299074"/>
                  <a:gd name="T28" fmla="*/ 3176984 w 4627563"/>
                  <a:gd name="T29" fmla="*/ 3837781 h 5299074"/>
                  <a:gd name="T30" fmla="*/ 3257153 w 4627563"/>
                  <a:gd name="T31" fmla="*/ 3780631 h 5299074"/>
                  <a:gd name="T32" fmla="*/ 2749233 w 4627563"/>
                  <a:gd name="T33" fmla="*/ 3662481 h 5299074"/>
                  <a:gd name="T34" fmla="*/ 2837260 w 4627563"/>
                  <a:gd name="T35" fmla="*/ 3818473 h 5299074"/>
                  <a:gd name="T36" fmla="*/ 2780558 w 4627563"/>
                  <a:gd name="T37" fmla="*/ 3991178 h 5299074"/>
                  <a:gd name="T38" fmla="*/ 2616002 w 4627563"/>
                  <a:gd name="T39" fmla="*/ 4064000 h 5299074"/>
                  <a:gd name="T40" fmla="*/ 2451446 w 4627563"/>
                  <a:gd name="T41" fmla="*/ 3991178 h 5299074"/>
                  <a:gd name="T42" fmla="*/ 2395140 w 4627563"/>
                  <a:gd name="T43" fmla="*/ 3818473 h 5299074"/>
                  <a:gd name="T44" fmla="*/ 2483167 w 4627563"/>
                  <a:gd name="T45" fmla="*/ 3662481 h 5299074"/>
                  <a:gd name="T46" fmla="*/ 2204869 w 4627563"/>
                  <a:gd name="T47" fmla="*/ 3415897 h 5299074"/>
                  <a:gd name="T48" fmla="*/ 2282395 w 4627563"/>
                  <a:gd name="T49" fmla="*/ 3464853 h 5299074"/>
                  <a:gd name="T50" fmla="*/ 2298297 w 4627563"/>
                  <a:gd name="T51" fmla="*/ 3556447 h 5299074"/>
                  <a:gd name="T52" fmla="*/ 2241843 w 4627563"/>
                  <a:gd name="T53" fmla="*/ 3627907 h 5299074"/>
                  <a:gd name="T54" fmla="*/ 2148415 w 4627563"/>
                  <a:gd name="T55" fmla="*/ 3634619 h 5299074"/>
                  <a:gd name="T56" fmla="*/ 2082419 w 4627563"/>
                  <a:gd name="T57" fmla="*/ 3572634 h 5299074"/>
                  <a:gd name="T58" fmla="*/ 2084805 w 4627563"/>
                  <a:gd name="T59" fmla="*/ 3479065 h 5299074"/>
                  <a:gd name="T60" fmla="*/ 2153583 w 4627563"/>
                  <a:gd name="T61" fmla="*/ 3419845 h 5299074"/>
                  <a:gd name="T62" fmla="*/ 2956426 w 4627563"/>
                  <a:gd name="T63" fmla="*/ 3238079 h 5299074"/>
                  <a:gd name="T64" fmla="*/ 3038085 w 4627563"/>
                  <a:gd name="T65" fmla="*/ 3342332 h 5299074"/>
                  <a:gd name="T66" fmla="*/ 3015093 w 4627563"/>
                  <a:gd name="T67" fmla="*/ 3476712 h 5299074"/>
                  <a:gd name="T68" fmla="*/ 2902515 w 4627563"/>
                  <a:gd name="T69" fmla="*/ 3548065 h 5299074"/>
                  <a:gd name="T70" fmla="*/ 2771703 w 4627563"/>
                  <a:gd name="T71" fmla="*/ 3511992 h 5299074"/>
                  <a:gd name="T72" fmla="*/ 2711450 w 4627563"/>
                  <a:gd name="T73" fmla="*/ 3392675 h 5299074"/>
                  <a:gd name="T74" fmla="*/ 2760207 w 4627563"/>
                  <a:gd name="T75" fmla="*/ 3266620 h 5299074"/>
                  <a:gd name="T76" fmla="*/ 1341242 w 4627563"/>
                  <a:gd name="T77" fmla="*/ 3000374 h 5299074"/>
                  <a:gd name="T78" fmla="*/ 403620 w 4627563"/>
                  <a:gd name="T79" fmla="*/ 4688870 h 5299074"/>
                  <a:gd name="T80" fmla="*/ 498850 w 4627563"/>
                  <a:gd name="T81" fmla="*/ 4903704 h 5299074"/>
                  <a:gd name="T82" fmla="*/ 4005310 w 4627563"/>
                  <a:gd name="T83" fmla="*/ 5016085 h 5299074"/>
                  <a:gd name="T84" fmla="*/ 4184661 w 4627563"/>
                  <a:gd name="T85" fmla="*/ 4815944 h 5299074"/>
                  <a:gd name="T86" fmla="*/ 4235053 w 4627563"/>
                  <a:gd name="T87" fmla="*/ 4552265 h 5299074"/>
                  <a:gd name="T88" fmla="*/ 3271841 w 4627563"/>
                  <a:gd name="T89" fmla="*/ 3015685 h 5299074"/>
                  <a:gd name="T90" fmla="*/ 2892903 w 4627563"/>
                  <a:gd name="T91" fmla="*/ 3076933 h 5299074"/>
                  <a:gd name="T92" fmla="*/ 1694982 w 4627563"/>
                  <a:gd name="T93" fmla="*/ 3074149 h 5299074"/>
                  <a:gd name="T94" fmla="*/ 1349374 w 4627563"/>
                  <a:gd name="T95" fmla="*/ 3013299 h 5299074"/>
                  <a:gd name="T96" fmla="*/ 2995870 w 4627563"/>
                  <a:gd name="T97" fmla="*/ 46427 h 5299074"/>
                  <a:gd name="T98" fmla="*/ 3112958 w 4627563"/>
                  <a:gd name="T99" fmla="*/ 207534 h 5299074"/>
                  <a:gd name="T100" fmla="*/ 3105417 w 4627563"/>
                  <a:gd name="T101" fmla="*/ 379356 h 5299074"/>
                  <a:gd name="T102" fmla="*/ 4604543 w 4627563"/>
                  <a:gd name="T103" fmla="*/ 4495920 h 5299074"/>
                  <a:gd name="T104" fmla="*/ 4621213 w 4627563"/>
                  <a:gd name="T105" fmla="*/ 4792341 h 5299074"/>
                  <a:gd name="T106" fmla="*/ 4525161 w 4627563"/>
                  <a:gd name="T107" fmla="*/ 5066144 h 5299074"/>
                  <a:gd name="T108" fmla="*/ 4255659 w 4627563"/>
                  <a:gd name="T109" fmla="*/ 5299074 h 5299074"/>
                  <a:gd name="T110" fmla="*/ 113119 w 4627563"/>
                  <a:gd name="T111" fmla="*/ 5082016 h 5299074"/>
                  <a:gd name="T112" fmla="*/ 8335 w 4627563"/>
                  <a:gd name="T113" fmla="*/ 4807817 h 5299074"/>
                  <a:gd name="T114" fmla="*/ 20640 w 4627563"/>
                  <a:gd name="T115" fmla="*/ 4504649 h 5299074"/>
                  <a:gd name="T116" fmla="*/ 1525322 w 4627563"/>
                  <a:gd name="T117" fmla="*/ 390466 h 5299074"/>
                  <a:gd name="T118" fmla="*/ 1512224 w 4627563"/>
                  <a:gd name="T119" fmla="*/ 217058 h 5299074"/>
                  <a:gd name="T120" fmla="*/ 1623358 w 4627563"/>
                  <a:gd name="T121" fmla="*/ 52776 h 5299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27563" h="5299074">
                    <a:moveTo>
                      <a:pt x="2751137" y="4752974"/>
                    </a:moveTo>
                    <a:lnTo>
                      <a:pt x="2757445" y="4753371"/>
                    </a:lnTo>
                    <a:lnTo>
                      <a:pt x="2762964" y="4754165"/>
                    </a:lnTo>
                    <a:lnTo>
                      <a:pt x="2768483" y="4755355"/>
                    </a:lnTo>
                    <a:lnTo>
                      <a:pt x="2774002" y="4757340"/>
                    </a:lnTo>
                    <a:lnTo>
                      <a:pt x="2779127" y="4760118"/>
                    </a:lnTo>
                    <a:lnTo>
                      <a:pt x="2783857" y="4762896"/>
                    </a:lnTo>
                    <a:lnTo>
                      <a:pt x="2788193" y="4766071"/>
                    </a:lnTo>
                    <a:lnTo>
                      <a:pt x="2792530" y="4770040"/>
                    </a:lnTo>
                    <a:lnTo>
                      <a:pt x="2796472" y="4774009"/>
                    </a:lnTo>
                    <a:lnTo>
                      <a:pt x="2800020" y="4778771"/>
                    </a:lnTo>
                    <a:lnTo>
                      <a:pt x="2802779" y="4783534"/>
                    </a:lnTo>
                    <a:lnTo>
                      <a:pt x="2805144" y="4788693"/>
                    </a:lnTo>
                    <a:lnTo>
                      <a:pt x="2807116" y="4793852"/>
                    </a:lnTo>
                    <a:lnTo>
                      <a:pt x="2808298" y="4799805"/>
                    </a:lnTo>
                    <a:lnTo>
                      <a:pt x="2809481" y="4805759"/>
                    </a:lnTo>
                    <a:lnTo>
                      <a:pt x="2809875" y="4811712"/>
                    </a:lnTo>
                    <a:lnTo>
                      <a:pt x="2809481" y="4817665"/>
                    </a:lnTo>
                    <a:lnTo>
                      <a:pt x="2808298" y="4823618"/>
                    </a:lnTo>
                    <a:lnTo>
                      <a:pt x="2807116" y="4829174"/>
                    </a:lnTo>
                    <a:lnTo>
                      <a:pt x="2805144" y="4834730"/>
                    </a:lnTo>
                    <a:lnTo>
                      <a:pt x="2802779" y="4839890"/>
                    </a:lnTo>
                    <a:lnTo>
                      <a:pt x="2800020" y="4844652"/>
                    </a:lnTo>
                    <a:lnTo>
                      <a:pt x="2796472" y="4849415"/>
                    </a:lnTo>
                    <a:lnTo>
                      <a:pt x="2792530" y="4853384"/>
                    </a:lnTo>
                    <a:lnTo>
                      <a:pt x="2788193" y="4857352"/>
                    </a:lnTo>
                    <a:lnTo>
                      <a:pt x="2783857" y="4860527"/>
                    </a:lnTo>
                    <a:lnTo>
                      <a:pt x="2779127" y="4863305"/>
                    </a:lnTo>
                    <a:lnTo>
                      <a:pt x="2774002" y="4866084"/>
                    </a:lnTo>
                    <a:lnTo>
                      <a:pt x="2768483" y="4868068"/>
                    </a:lnTo>
                    <a:lnTo>
                      <a:pt x="2762964" y="4869655"/>
                    </a:lnTo>
                    <a:lnTo>
                      <a:pt x="2757445" y="4870449"/>
                    </a:lnTo>
                    <a:lnTo>
                      <a:pt x="2751137" y="4870449"/>
                    </a:lnTo>
                    <a:lnTo>
                      <a:pt x="2745224" y="4870449"/>
                    </a:lnTo>
                    <a:lnTo>
                      <a:pt x="2739705" y="4869655"/>
                    </a:lnTo>
                    <a:lnTo>
                      <a:pt x="2733792" y="4868068"/>
                    </a:lnTo>
                    <a:lnTo>
                      <a:pt x="2728273" y="4866084"/>
                    </a:lnTo>
                    <a:lnTo>
                      <a:pt x="2723543" y="4863305"/>
                    </a:lnTo>
                    <a:lnTo>
                      <a:pt x="2718418" y="4860527"/>
                    </a:lnTo>
                    <a:lnTo>
                      <a:pt x="2714082" y="4857352"/>
                    </a:lnTo>
                    <a:lnTo>
                      <a:pt x="2709745" y="4853384"/>
                    </a:lnTo>
                    <a:lnTo>
                      <a:pt x="2706197" y="4849415"/>
                    </a:lnTo>
                    <a:lnTo>
                      <a:pt x="2702649" y="4844652"/>
                    </a:lnTo>
                    <a:lnTo>
                      <a:pt x="2699890" y="4839890"/>
                    </a:lnTo>
                    <a:lnTo>
                      <a:pt x="2697525" y="4834730"/>
                    </a:lnTo>
                    <a:lnTo>
                      <a:pt x="2695554" y="4829174"/>
                    </a:lnTo>
                    <a:lnTo>
                      <a:pt x="2693583" y="4823618"/>
                    </a:lnTo>
                    <a:lnTo>
                      <a:pt x="2692794" y="4817665"/>
                    </a:lnTo>
                    <a:lnTo>
                      <a:pt x="2692400" y="4811712"/>
                    </a:lnTo>
                    <a:lnTo>
                      <a:pt x="2692794" y="4805759"/>
                    </a:lnTo>
                    <a:lnTo>
                      <a:pt x="2693583" y="4799805"/>
                    </a:lnTo>
                    <a:lnTo>
                      <a:pt x="2695554" y="4793852"/>
                    </a:lnTo>
                    <a:lnTo>
                      <a:pt x="2697525" y="4788693"/>
                    </a:lnTo>
                    <a:lnTo>
                      <a:pt x="2699890" y="4783534"/>
                    </a:lnTo>
                    <a:lnTo>
                      <a:pt x="2702649" y="4778771"/>
                    </a:lnTo>
                    <a:lnTo>
                      <a:pt x="2706197" y="4774009"/>
                    </a:lnTo>
                    <a:lnTo>
                      <a:pt x="2709745" y="4770040"/>
                    </a:lnTo>
                    <a:lnTo>
                      <a:pt x="2714082" y="4766071"/>
                    </a:lnTo>
                    <a:lnTo>
                      <a:pt x="2718418" y="4762896"/>
                    </a:lnTo>
                    <a:lnTo>
                      <a:pt x="2723543" y="4760118"/>
                    </a:lnTo>
                    <a:lnTo>
                      <a:pt x="2728273" y="4757340"/>
                    </a:lnTo>
                    <a:lnTo>
                      <a:pt x="2733792" y="4755355"/>
                    </a:lnTo>
                    <a:lnTo>
                      <a:pt x="2739705" y="4754165"/>
                    </a:lnTo>
                    <a:lnTo>
                      <a:pt x="2745224" y="4753371"/>
                    </a:lnTo>
                    <a:lnTo>
                      <a:pt x="2751137" y="4752974"/>
                    </a:lnTo>
                    <a:close/>
                    <a:moveTo>
                      <a:pt x="3043833" y="4244974"/>
                    </a:moveTo>
                    <a:lnTo>
                      <a:pt x="3049401" y="4245371"/>
                    </a:lnTo>
                    <a:lnTo>
                      <a:pt x="3054173" y="4245768"/>
                    </a:lnTo>
                    <a:lnTo>
                      <a:pt x="3059342" y="4246165"/>
                    </a:lnTo>
                    <a:lnTo>
                      <a:pt x="3063717" y="4246959"/>
                    </a:lnTo>
                    <a:lnTo>
                      <a:pt x="3073261" y="4249340"/>
                    </a:lnTo>
                    <a:lnTo>
                      <a:pt x="3082407" y="4252912"/>
                    </a:lnTo>
                    <a:lnTo>
                      <a:pt x="3091156" y="4256881"/>
                    </a:lnTo>
                    <a:lnTo>
                      <a:pt x="3099507" y="4262040"/>
                    </a:lnTo>
                    <a:lnTo>
                      <a:pt x="3107063" y="4267596"/>
                    </a:lnTo>
                    <a:lnTo>
                      <a:pt x="3114221" y="4273946"/>
                    </a:lnTo>
                    <a:lnTo>
                      <a:pt x="3120584" y="4281090"/>
                    </a:lnTo>
                    <a:lnTo>
                      <a:pt x="3126151" y="4289027"/>
                    </a:lnTo>
                    <a:lnTo>
                      <a:pt x="3131321" y="4296568"/>
                    </a:lnTo>
                    <a:lnTo>
                      <a:pt x="3135298" y="4305299"/>
                    </a:lnTo>
                    <a:lnTo>
                      <a:pt x="3138877" y="4314824"/>
                    </a:lnTo>
                    <a:lnTo>
                      <a:pt x="3141263" y="4324349"/>
                    </a:lnTo>
                    <a:lnTo>
                      <a:pt x="3142058" y="4329112"/>
                    </a:lnTo>
                    <a:lnTo>
                      <a:pt x="3142853" y="4334271"/>
                    </a:lnTo>
                    <a:lnTo>
                      <a:pt x="3143251" y="4339034"/>
                    </a:lnTo>
                    <a:lnTo>
                      <a:pt x="3143251" y="4344193"/>
                    </a:lnTo>
                    <a:lnTo>
                      <a:pt x="3143251" y="4348956"/>
                    </a:lnTo>
                    <a:lnTo>
                      <a:pt x="3142853" y="4354115"/>
                    </a:lnTo>
                    <a:lnTo>
                      <a:pt x="3142058" y="4359275"/>
                    </a:lnTo>
                    <a:lnTo>
                      <a:pt x="3141263" y="4364037"/>
                    </a:lnTo>
                    <a:lnTo>
                      <a:pt x="3138877" y="4373562"/>
                    </a:lnTo>
                    <a:lnTo>
                      <a:pt x="3135298" y="4382690"/>
                    </a:lnTo>
                    <a:lnTo>
                      <a:pt x="3131321" y="4391421"/>
                    </a:lnTo>
                    <a:lnTo>
                      <a:pt x="3126151" y="4399359"/>
                    </a:lnTo>
                    <a:lnTo>
                      <a:pt x="3120584" y="4407297"/>
                    </a:lnTo>
                    <a:lnTo>
                      <a:pt x="3114221" y="4414440"/>
                    </a:lnTo>
                    <a:lnTo>
                      <a:pt x="3107063" y="4420393"/>
                    </a:lnTo>
                    <a:lnTo>
                      <a:pt x="3099507" y="4426347"/>
                    </a:lnTo>
                    <a:lnTo>
                      <a:pt x="3091156" y="4431506"/>
                    </a:lnTo>
                    <a:lnTo>
                      <a:pt x="3082407" y="4435475"/>
                    </a:lnTo>
                    <a:lnTo>
                      <a:pt x="3073261" y="4438650"/>
                    </a:lnTo>
                    <a:lnTo>
                      <a:pt x="3063717" y="4441428"/>
                    </a:lnTo>
                    <a:lnTo>
                      <a:pt x="3059342" y="4442222"/>
                    </a:lnTo>
                    <a:lnTo>
                      <a:pt x="3054173" y="4442618"/>
                    </a:lnTo>
                    <a:lnTo>
                      <a:pt x="3049401" y="4443015"/>
                    </a:lnTo>
                    <a:lnTo>
                      <a:pt x="3043833" y="4443412"/>
                    </a:lnTo>
                    <a:lnTo>
                      <a:pt x="3038663" y="4443015"/>
                    </a:lnTo>
                    <a:lnTo>
                      <a:pt x="3033891" y="4442618"/>
                    </a:lnTo>
                    <a:lnTo>
                      <a:pt x="3028722" y="4442222"/>
                    </a:lnTo>
                    <a:lnTo>
                      <a:pt x="3023950" y="4441428"/>
                    </a:lnTo>
                    <a:lnTo>
                      <a:pt x="3014405" y="4438650"/>
                    </a:lnTo>
                    <a:lnTo>
                      <a:pt x="3005259" y="4435475"/>
                    </a:lnTo>
                    <a:lnTo>
                      <a:pt x="2996908" y="4431506"/>
                    </a:lnTo>
                    <a:lnTo>
                      <a:pt x="2988557" y="4426347"/>
                    </a:lnTo>
                    <a:lnTo>
                      <a:pt x="2981001" y="4420393"/>
                    </a:lnTo>
                    <a:lnTo>
                      <a:pt x="2973843" y="4414440"/>
                    </a:lnTo>
                    <a:lnTo>
                      <a:pt x="2967083" y="4407297"/>
                    </a:lnTo>
                    <a:lnTo>
                      <a:pt x="2961515" y="4399359"/>
                    </a:lnTo>
                    <a:lnTo>
                      <a:pt x="2956345" y="4391421"/>
                    </a:lnTo>
                    <a:lnTo>
                      <a:pt x="2952369" y="4382690"/>
                    </a:lnTo>
                    <a:lnTo>
                      <a:pt x="2948790" y="4373562"/>
                    </a:lnTo>
                    <a:lnTo>
                      <a:pt x="2946801" y="4364037"/>
                    </a:lnTo>
                    <a:lnTo>
                      <a:pt x="2945608" y="4359275"/>
                    </a:lnTo>
                    <a:lnTo>
                      <a:pt x="2945211" y="4354115"/>
                    </a:lnTo>
                    <a:lnTo>
                      <a:pt x="2944813" y="4348956"/>
                    </a:lnTo>
                    <a:lnTo>
                      <a:pt x="2944813" y="4344193"/>
                    </a:lnTo>
                    <a:lnTo>
                      <a:pt x="2944813" y="4339034"/>
                    </a:lnTo>
                    <a:lnTo>
                      <a:pt x="2945211" y="4334271"/>
                    </a:lnTo>
                    <a:lnTo>
                      <a:pt x="2945608" y="4329112"/>
                    </a:lnTo>
                    <a:lnTo>
                      <a:pt x="2946801" y="4324349"/>
                    </a:lnTo>
                    <a:lnTo>
                      <a:pt x="2948790" y="4314824"/>
                    </a:lnTo>
                    <a:lnTo>
                      <a:pt x="2952369" y="4305299"/>
                    </a:lnTo>
                    <a:lnTo>
                      <a:pt x="2956345" y="4296568"/>
                    </a:lnTo>
                    <a:lnTo>
                      <a:pt x="2961515" y="4289027"/>
                    </a:lnTo>
                    <a:lnTo>
                      <a:pt x="2967083" y="4281090"/>
                    </a:lnTo>
                    <a:lnTo>
                      <a:pt x="2973843" y="4273946"/>
                    </a:lnTo>
                    <a:lnTo>
                      <a:pt x="2981001" y="4267596"/>
                    </a:lnTo>
                    <a:lnTo>
                      <a:pt x="2988557" y="4262040"/>
                    </a:lnTo>
                    <a:lnTo>
                      <a:pt x="2996908" y="4256881"/>
                    </a:lnTo>
                    <a:lnTo>
                      <a:pt x="3005259" y="4252912"/>
                    </a:lnTo>
                    <a:lnTo>
                      <a:pt x="3014405" y="4249340"/>
                    </a:lnTo>
                    <a:lnTo>
                      <a:pt x="3023950" y="4246959"/>
                    </a:lnTo>
                    <a:lnTo>
                      <a:pt x="3028722" y="4246165"/>
                    </a:lnTo>
                    <a:lnTo>
                      <a:pt x="3033891" y="4245768"/>
                    </a:lnTo>
                    <a:lnTo>
                      <a:pt x="3038663" y="4245371"/>
                    </a:lnTo>
                    <a:lnTo>
                      <a:pt x="3043833" y="4244974"/>
                    </a:lnTo>
                    <a:close/>
                    <a:moveTo>
                      <a:pt x="3275806" y="3778249"/>
                    </a:moveTo>
                    <a:lnTo>
                      <a:pt x="3282157" y="3778249"/>
                    </a:lnTo>
                    <a:lnTo>
                      <a:pt x="3288507" y="3778249"/>
                    </a:lnTo>
                    <a:lnTo>
                      <a:pt x="3294460" y="3779043"/>
                    </a:lnTo>
                    <a:lnTo>
                      <a:pt x="3300810" y="3779440"/>
                    </a:lnTo>
                    <a:lnTo>
                      <a:pt x="3306763" y="3780631"/>
                    </a:lnTo>
                    <a:lnTo>
                      <a:pt x="3313113" y="3781821"/>
                    </a:lnTo>
                    <a:lnTo>
                      <a:pt x="3318669" y="3783806"/>
                    </a:lnTo>
                    <a:lnTo>
                      <a:pt x="3324622" y="3785790"/>
                    </a:lnTo>
                    <a:lnTo>
                      <a:pt x="3329782" y="3787774"/>
                    </a:lnTo>
                    <a:lnTo>
                      <a:pt x="3335338" y="3790156"/>
                    </a:lnTo>
                    <a:lnTo>
                      <a:pt x="3340894" y="3793331"/>
                    </a:lnTo>
                    <a:lnTo>
                      <a:pt x="3345657" y="3796109"/>
                    </a:lnTo>
                    <a:lnTo>
                      <a:pt x="3350816" y="3799284"/>
                    </a:lnTo>
                    <a:lnTo>
                      <a:pt x="3355579" y="3802856"/>
                    </a:lnTo>
                    <a:lnTo>
                      <a:pt x="3360341" y="3806427"/>
                    </a:lnTo>
                    <a:lnTo>
                      <a:pt x="3364707" y="3810396"/>
                    </a:lnTo>
                    <a:lnTo>
                      <a:pt x="3369072" y="3814365"/>
                    </a:lnTo>
                    <a:lnTo>
                      <a:pt x="3373041" y="3818731"/>
                    </a:lnTo>
                    <a:lnTo>
                      <a:pt x="3377010" y="3823096"/>
                    </a:lnTo>
                    <a:lnTo>
                      <a:pt x="3380582" y="3827859"/>
                    </a:lnTo>
                    <a:lnTo>
                      <a:pt x="3384154" y="3832621"/>
                    </a:lnTo>
                    <a:lnTo>
                      <a:pt x="3387329" y="3837781"/>
                    </a:lnTo>
                    <a:lnTo>
                      <a:pt x="3390107" y="3842543"/>
                    </a:lnTo>
                    <a:lnTo>
                      <a:pt x="3393282" y="3848099"/>
                    </a:lnTo>
                    <a:lnTo>
                      <a:pt x="3395663" y="3853656"/>
                    </a:lnTo>
                    <a:lnTo>
                      <a:pt x="3397647" y="3858815"/>
                    </a:lnTo>
                    <a:lnTo>
                      <a:pt x="3399235" y="3864768"/>
                    </a:lnTo>
                    <a:lnTo>
                      <a:pt x="3401219" y="3870324"/>
                    </a:lnTo>
                    <a:lnTo>
                      <a:pt x="3402807" y="3876278"/>
                    </a:lnTo>
                    <a:lnTo>
                      <a:pt x="3403601" y="3882628"/>
                    </a:lnTo>
                    <a:lnTo>
                      <a:pt x="3404394" y="3888978"/>
                    </a:lnTo>
                    <a:lnTo>
                      <a:pt x="3404791" y="3894931"/>
                    </a:lnTo>
                    <a:lnTo>
                      <a:pt x="3405188" y="3901281"/>
                    </a:lnTo>
                    <a:lnTo>
                      <a:pt x="3404791" y="3907631"/>
                    </a:lnTo>
                    <a:lnTo>
                      <a:pt x="3404394" y="3913584"/>
                    </a:lnTo>
                    <a:lnTo>
                      <a:pt x="3403601" y="3919934"/>
                    </a:lnTo>
                    <a:lnTo>
                      <a:pt x="3402807" y="3926284"/>
                    </a:lnTo>
                    <a:lnTo>
                      <a:pt x="3401219" y="3931840"/>
                    </a:lnTo>
                    <a:lnTo>
                      <a:pt x="3399235" y="3937793"/>
                    </a:lnTo>
                    <a:lnTo>
                      <a:pt x="3397647" y="3943746"/>
                    </a:lnTo>
                    <a:lnTo>
                      <a:pt x="3395663" y="3948906"/>
                    </a:lnTo>
                    <a:lnTo>
                      <a:pt x="3393282" y="3954462"/>
                    </a:lnTo>
                    <a:lnTo>
                      <a:pt x="3390107" y="3960018"/>
                    </a:lnTo>
                    <a:lnTo>
                      <a:pt x="3387329" y="3964781"/>
                    </a:lnTo>
                    <a:lnTo>
                      <a:pt x="3384154" y="3969940"/>
                    </a:lnTo>
                    <a:lnTo>
                      <a:pt x="3380582" y="3974703"/>
                    </a:lnTo>
                    <a:lnTo>
                      <a:pt x="3377010" y="3979465"/>
                    </a:lnTo>
                    <a:lnTo>
                      <a:pt x="3373041" y="3983831"/>
                    </a:lnTo>
                    <a:lnTo>
                      <a:pt x="3369072" y="3988197"/>
                    </a:lnTo>
                    <a:lnTo>
                      <a:pt x="3364707" y="3992165"/>
                    </a:lnTo>
                    <a:lnTo>
                      <a:pt x="3360341" y="3996134"/>
                    </a:lnTo>
                    <a:lnTo>
                      <a:pt x="3355579" y="3999706"/>
                    </a:lnTo>
                    <a:lnTo>
                      <a:pt x="3350816" y="4002881"/>
                    </a:lnTo>
                    <a:lnTo>
                      <a:pt x="3345657" y="4006453"/>
                    </a:lnTo>
                    <a:lnTo>
                      <a:pt x="3340894" y="4009231"/>
                    </a:lnTo>
                    <a:lnTo>
                      <a:pt x="3335338" y="4012009"/>
                    </a:lnTo>
                    <a:lnTo>
                      <a:pt x="3329782" y="4014787"/>
                    </a:lnTo>
                    <a:lnTo>
                      <a:pt x="3324622" y="4016772"/>
                    </a:lnTo>
                    <a:lnTo>
                      <a:pt x="3318669" y="4018756"/>
                    </a:lnTo>
                    <a:lnTo>
                      <a:pt x="3313113" y="4020343"/>
                    </a:lnTo>
                    <a:lnTo>
                      <a:pt x="3306763" y="4021534"/>
                    </a:lnTo>
                    <a:lnTo>
                      <a:pt x="3300810" y="4023122"/>
                    </a:lnTo>
                    <a:lnTo>
                      <a:pt x="3294460" y="4023518"/>
                    </a:lnTo>
                    <a:lnTo>
                      <a:pt x="3288507" y="4024312"/>
                    </a:lnTo>
                    <a:lnTo>
                      <a:pt x="3282157" y="4024312"/>
                    </a:lnTo>
                    <a:lnTo>
                      <a:pt x="3275806" y="4024312"/>
                    </a:lnTo>
                    <a:lnTo>
                      <a:pt x="3269853" y="4023518"/>
                    </a:lnTo>
                    <a:lnTo>
                      <a:pt x="3263503" y="4023122"/>
                    </a:lnTo>
                    <a:lnTo>
                      <a:pt x="3257153" y="4021534"/>
                    </a:lnTo>
                    <a:lnTo>
                      <a:pt x="3251597" y="4020343"/>
                    </a:lnTo>
                    <a:lnTo>
                      <a:pt x="3245644" y="4018756"/>
                    </a:lnTo>
                    <a:lnTo>
                      <a:pt x="3239691" y="4016772"/>
                    </a:lnTo>
                    <a:lnTo>
                      <a:pt x="3234531" y="4014787"/>
                    </a:lnTo>
                    <a:lnTo>
                      <a:pt x="3228578" y="4012009"/>
                    </a:lnTo>
                    <a:lnTo>
                      <a:pt x="3223419" y="4009231"/>
                    </a:lnTo>
                    <a:lnTo>
                      <a:pt x="3218259" y="4006453"/>
                    </a:lnTo>
                    <a:lnTo>
                      <a:pt x="3213100" y="4002881"/>
                    </a:lnTo>
                    <a:lnTo>
                      <a:pt x="3208734" y="3999706"/>
                    </a:lnTo>
                    <a:lnTo>
                      <a:pt x="3203972" y="3996134"/>
                    </a:lnTo>
                    <a:lnTo>
                      <a:pt x="3199606" y="3992165"/>
                    </a:lnTo>
                    <a:lnTo>
                      <a:pt x="3195241" y="3988197"/>
                    </a:lnTo>
                    <a:lnTo>
                      <a:pt x="3191272" y="3983831"/>
                    </a:lnTo>
                    <a:lnTo>
                      <a:pt x="3186906" y="3979465"/>
                    </a:lnTo>
                    <a:lnTo>
                      <a:pt x="3183731" y="3974703"/>
                    </a:lnTo>
                    <a:lnTo>
                      <a:pt x="3180159" y="3969940"/>
                    </a:lnTo>
                    <a:lnTo>
                      <a:pt x="3176984" y="3964781"/>
                    </a:lnTo>
                    <a:lnTo>
                      <a:pt x="3174206" y="3960018"/>
                    </a:lnTo>
                    <a:lnTo>
                      <a:pt x="3171428" y="3954462"/>
                    </a:lnTo>
                    <a:lnTo>
                      <a:pt x="3168650" y="3948906"/>
                    </a:lnTo>
                    <a:lnTo>
                      <a:pt x="3166666" y="3943746"/>
                    </a:lnTo>
                    <a:lnTo>
                      <a:pt x="3164681" y="3937793"/>
                    </a:lnTo>
                    <a:lnTo>
                      <a:pt x="3163094" y="3931840"/>
                    </a:lnTo>
                    <a:lnTo>
                      <a:pt x="3161506" y="3926284"/>
                    </a:lnTo>
                    <a:lnTo>
                      <a:pt x="3160316" y="3919934"/>
                    </a:lnTo>
                    <a:lnTo>
                      <a:pt x="3159522" y="3913584"/>
                    </a:lnTo>
                    <a:lnTo>
                      <a:pt x="3159125" y="3907631"/>
                    </a:lnTo>
                    <a:lnTo>
                      <a:pt x="3159125" y="3901281"/>
                    </a:lnTo>
                    <a:lnTo>
                      <a:pt x="3159125" y="3894931"/>
                    </a:lnTo>
                    <a:lnTo>
                      <a:pt x="3159522" y="3888978"/>
                    </a:lnTo>
                    <a:lnTo>
                      <a:pt x="3160316" y="3882628"/>
                    </a:lnTo>
                    <a:lnTo>
                      <a:pt x="3161506" y="3876278"/>
                    </a:lnTo>
                    <a:lnTo>
                      <a:pt x="3163094" y="3870324"/>
                    </a:lnTo>
                    <a:lnTo>
                      <a:pt x="3164681" y="3864768"/>
                    </a:lnTo>
                    <a:lnTo>
                      <a:pt x="3166666" y="3858815"/>
                    </a:lnTo>
                    <a:lnTo>
                      <a:pt x="3168650" y="3853656"/>
                    </a:lnTo>
                    <a:lnTo>
                      <a:pt x="3171428" y="3848099"/>
                    </a:lnTo>
                    <a:lnTo>
                      <a:pt x="3174206" y="3842543"/>
                    </a:lnTo>
                    <a:lnTo>
                      <a:pt x="3176984" y="3837781"/>
                    </a:lnTo>
                    <a:lnTo>
                      <a:pt x="3180159" y="3832621"/>
                    </a:lnTo>
                    <a:lnTo>
                      <a:pt x="3183731" y="3827859"/>
                    </a:lnTo>
                    <a:lnTo>
                      <a:pt x="3186906" y="3823096"/>
                    </a:lnTo>
                    <a:lnTo>
                      <a:pt x="3191272" y="3818731"/>
                    </a:lnTo>
                    <a:lnTo>
                      <a:pt x="3195241" y="3814365"/>
                    </a:lnTo>
                    <a:lnTo>
                      <a:pt x="3199606" y="3810396"/>
                    </a:lnTo>
                    <a:lnTo>
                      <a:pt x="3203972" y="3806427"/>
                    </a:lnTo>
                    <a:lnTo>
                      <a:pt x="3208734" y="3802856"/>
                    </a:lnTo>
                    <a:lnTo>
                      <a:pt x="3213100" y="3799284"/>
                    </a:lnTo>
                    <a:lnTo>
                      <a:pt x="3218259" y="3796109"/>
                    </a:lnTo>
                    <a:lnTo>
                      <a:pt x="3223419" y="3793331"/>
                    </a:lnTo>
                    <a:lnTo>
                      <a:pt x="3228578" y="3790156"/>
                    </a:lnTo>
                    <a:lnTo>
                      <a:pt x="3234531" y="3787774"/>
                    </a:lnTo>
                    <a:lnTo>
                      <a:pt x="3239691" y="3785790"/>
                    </a:lnTo>
                    <a:lnTo>
                      <a:pt x="3245644" y="3783806"/>
                    </a:lnTo>
                    <a:lnTo>
                      <a:pt x="3251597" y="3781821"/>
                    </a:lnTo>
                    <a:lnTo>
                      <a:pt x="3257153" y="3780631"/>
                    </a:lnTo>
                    <a:lnTo>
                      <a:pt x="3263503" y="3779440"/>
                    </a:lnTo>
                    <a:lnTo>
                      <a:pt x="3269853" y="3779043"/>
                    </a:lnTo>
                    <a:lnTo>
                      <a:pt x="3275806" y="3778249"/>
                    </a:lnTo>
                    <a:close/>
                    <a:moveTo>
                      <a:pt x="2616002" y="3617912"/>
                    </a:moveTo>
                    <a:lnTo>
                      <a:pt x="2627501" y="3618310"/>
                    </a:lnTo>
                    <a:lnTo>
                      <a:pt x="2638603" y="3619106"/>
                    </a:lnTo>
                    <a:lnTo>
                      <a:pt x="2650103" y="3620300"/>
                    </a:lnTo>
                    <a:lnTo>
                      <a:pt x="2660809" y="3622688"/>
                    </a:lnTo>
                    <a:lnTo>
                      <a:pt x="2671515" y="3625075"/>
                    </a:lnTo>
                    <a:lnTo>
                      <a:pt x="2682221" y="3627861"/>
                    </a:lnTo>
                    <a:lnTo>
                      <a:pt x="2692134" y="3631840"/>
                    </a:lnTo>
                    <a:lnTo>
                      <a:pt x="2702840" y="3635422"/>
                    </a:lnTo>
                    <a:lnTo>
                      <a:pt x="2712356" y="3640197"/>
                    </a:lnTo>
                    <a:lnTo>
                      <a:pt x="2722269" y="3644972"/>
                    </a:lnTo>
                    <a:lnTo>
                      <a:pt x="2731389" y="3650543"/>
                    </a:lnTo>
                    <a:lnTo>
                      <a:pt x="2740509" y="3656114"/>
                    </a:lnTo>
                    <a:lnTo>
                      <a:pt x="2749233" y="3662481"/>
                    </a:lnTo>
                    <a:lnTo>
                      <a:pt x="2757560" y="3669246"/>
                    </a:lnTo>
                    <a:lnTo>
                      <a:pt x="2765490" y="3676011"/>
                    </a:lnTo>
                    <a:lnTo>
                      <a:pt x="2773421" y="3683174"/>
                    </a:lnTo>
                    <a:lnTo>
                      <a:pt x="2780558" y="3691133"/>
                    </a:lnTo>
                    <a:lnTo>
                      <a:pt x="2787299" y="3699092"/>
                    </a:lnTo>
                    <a:lnTo>
                      <a:pt x="2794040" y="3707448"/>
                    </a:lnTo>
                    <a:lnTo>
                      <a:pt x="2800384" y="3716203"/>
                    </a:lnTo>
                    <a:lnTo>
                      <a:pt x="2805935" y="3725355"/>
                    </a:lnTo>
                    <a:lnTo>
                      <a:pt x="2811487" y="3734906"/>
                    </a:lnTo>
                    <a:lnTo>
                      <a:pt x="2816245" y="3744456"/>
                    </a:lnTo>
                    <a:lnTo>
                      <a:pt x="2821003" y="3754007"/>
                    </a:lnTo>
                    <a:lnTo>
                      <a:pt x="2824572" y="3764751"/>
                    </a:lnTo>
                    <a:lnTo>
                      <a:pt x="2828537" y="3775098"/>
                    </a:lnTo>
                    <a:lnTo>
                      <a:pt x="2831313" y="3785444"/>
                    </a:lnTo>
                    <a:lnTo>
                      <a:pt x="2833692" y="3796188"/>
                    </a:lnTo>
                    <a:lnTo>
                      <a:pt x="2835674" y="3806933"/>
                    </a:lnTo>
                    <a:lnTo>
                      <a:pt x="2837260" y="3818473"/>
                    </a:lnTo>
                    <a:lnTo>
                      <a:pt x="2838053" y="3829615"/>
                    </a:lnTo>
                    <a:lnTo>
                      <a:pt x="2838450" y="3841155"/>
                    </a:lnTo>
                    <a:lnTo>
                      <a:pt x="2838053" y="3852297"/>
                    </a:lnTo>
                    <a:lnTo>
                      <a:pt x="2837260" y="3864236"/>
                    </a:lnTo>
                    <a:lnTo>
                      <a:pt x="2835674" y="3874980"/>
                    </a:lnTo>
                    <a:lnTo>
                      <a:pt x="2833692" y="3886122"/>
                    </a:lnTo>
                    <a:lnTo>
                      <a:pt x="2831313" y="3896866"/>
                    </a:lnTo>
                    <a:lnTo>
                      <a:pt x="2828537" y="3907611"/>
                    </a:lnTo>
                    <a:lnTo>
                      <a:pt x="2824572" y="3917957"/>
                    </a:lnTo>
                    <a:lnTo>
                      <a:pt x="2821003" y="3927906"/>
                    </a:lnTo>
                    <a:lnTo>
                      <a:pt x="2816245" y="3937854"/>
                    </a:lnTo>
                    <a:lnTo>
                      <a:pt x="2811487" y="3947405"/>
                    </a:lnTo>
                    <a:lnTo>
                      <a:pt x="2805935" y="3956557"/>
                    </a:lnTo>
                    <a:lnTo>
                      <a:pt x="2800384" y="3965710"/>
                    </a:lnTo>
                    <a:lnTo>
                      <a:pt x="2794040" y="3974464"/>
                    </a:lnTo>
                    <a:lnTo>
                      <a:pt x="2787299" y="3982821"/>
                    </a:lnTo>
                    <a:lnTo>
                      <a:pt x="2780558" y="3991178"/>
                    </a:lnTo>
                    <a:lnTo>
                      <a:pt x="2773421" y="3998738"/>
                    </a:lnTo>
                    <a:lnTo>
                      <a:pt x="2765490" y="4006299"/>
                    </a:lnTo>
                    <a:lnTo>
                      <a:pt x="2757560" y="4013064"/>
                    </a:lnTo>
                    <a:lnTo>
                      <a:pt x="2749233" y="4019829"/>
                    </a:lnTo>
                    <a:lnTo>
                      <a:pt x="2740509" y="4026196"/>
                    </a:lnTo>
                    <a:lnTo>
                      <a:pt x="2731389" y="4032165"/>
                    </a:lnTo>
                    <a:lnTo>
                      <a:pt x="2722269" y="4037338"/>
                    </a:lnTo>
                    <a:lnTo>
                      <a:pt x="2712356" y="4042114"/>
                    </a:lnTo>
                    <a:lnTo>
                      <a:pt x="2702840" y="4046491"/>
                    </a:lnTo>
                    <a:lnTo>
                      <a:pt x="2692134" y="4050868"/>
                    </a:lnTo>
                    <a:lnTo>
                      <a:pt x="2682221" y="4054052"/>
                    </a:lnTo>
                    <a:lnTo>
                      <a:pt x="2671515" y="4056837"/>
                    </a:lnTo>
                    <a:lnTo>
                      <a:pt x="2660809" y="4059623"/>
                    </a:lnTo>
                    <a:lnTo>
                      <a:pt x="2650103" y="4061613"/>
                    </a:lnTo>
                    <a:lnTo>
                      <a:pt x="2638603" y="4062806"/>
                    </a:lnTo>
                    <a:lnTo>
                      <a:pt x="2627501" y="4063602"/>
                    </a:lnTo>
                    <a:lnTo>
                      <a:pt x="2616002" y="4064000"/>
                    </a:lnTo>
                    <a:lnTo>
                      <a:pt x="2604503" y="4063602"/>
                    </a:lnTo>
                    <a:lnTo>
                      <a:pt x="2593400" y="4062806"/>
                    </a:lnTo>
                    <a:lnTo>
                      <a:pt x="2582297" y="4061613"/>
                    </a:lnTo>
                    <a:lnTo>
                      <a:pt x="2571195" y="4059623"/>
                    </a:lnTo>
                    <a:lnTo>
                      <a:pt x="2560489" y="4056837"/>
                    </a:lnTo>
                    <a:lnTo>
                      <a:pt x="2549783" y="4054052"/>
                    </a:lnTo>
                    <a:lnTo>
                      <a:pt x="2539473" y="4050868"/>
                    </a:lnTo>
                    <a:lnTo>
                      <a:pt x="2529560" y="4046491"/>
                    </a:lnTo>
                    <a:lnTo>
                      <a:pt x="2519647" y="4042114"/>
                    </a:lnTo>
                    <a:lnTo>
                      <a:pt x="2510131" y="4037338"/>
                    </a:lnTo>
                    <a:lnTo>
                      <a:pt x="2501011" y="4032165"/>
                    </a:lnTo>
                    <a:lnTo>
                      <a:pt x="2491891" y="4026196"/>
                    </a:lnTo>
                    <a:lnTo>
                      <a:pt x="2483167" y="4019829"/>
                    </a:lnTo>
                    <a:lnTo>
                      <a:pt x="2474841" y="4013064"/>
                    </a:lnTo>
                    <a:lnTo>
                      <a:pt x="2466514" y="4006299"/>
                    </a:lnTo>
                    <a:lnTo>
                      <a:pt x="2458980" y="3998738"/>
                    </a:lnTo>
                    <a:lnTo>
                      <a:pt x="2451446" y="3991178"/>
                    </a:lnTo>
                    <a:lnTo>
                      <a:pt x="2444308" y="3982821"/>
                    </a:lnTo>
                    <a:lnTo>
                      <a:pt x="2437964" y="3974464"/>
                    </a:lnTo>
                    <a:lnTo>
                      <a:pt x="2431620" y="3965710"/>
                    </a:lnTo>
                    <a:lnTo>
                      <a:pt x="2425672" y="3956557"/>
                    </a:lnTo>
                    <a:lnTo>
                      <a:pt x="2420914" y="3947405"/>
                    </a:lnTo>
                    <a:lnTo>
                      <a:pt x="2415759" y="3937854"/>
                    </a:lnTo>
                    <a:lnTo>
                      <a:pt x="2411397" y="3927906"/>
                    </a:lnTo>
                    <a:lnTo>
                      <a:pt x="2407035" y="3917957"/>
                    </a:lnTo>
                    <a:lnTo>
                      <a:pt x="2403863" y="3907611"/>
                    </a:lnTo>
                    <a:lnTo>
                      <a:pt x="2400691" y="3896866"/>
                    </a:lnTo>
                    <a:lnTo>
                      <a:pt x="2398312" y="3886122"/>
                    </a:lnTo>
                    <a:lnTo>
                      <a:pt x="2396329" y="3874980"/>
                    </a:lnTo>
                    <a:lnTo>
                      <a:pt x="2395140" y="3864236"/>
                    </a:lnTo>
                    <a:lnTo>
                      <a:pt x="2394347" y="3852297"/>
                    </a:lnTo>
                    <a:lnTo>
                      <a:pt x="2393950" y="3841155"/>
                    </a:lnTo>
                    <a:lnTo>
                      <a:pt x="2394347" y="3829615"/>
                    </a:lnTo>
                    <a:lnTo>
                      <a:pt x="2395140" y="3818473"/>
                    </a:lnTo>
                    <a:lnTo>
                      <a:pt x="2396329" y="3806933"/>
                    </a:lnTo>
                    <a:lnTo>
                      <a:pt x="2398312" y="3796188"/>
                    </a:lnTo>
                    <a:lnTo>
                      <a:pt x="2400691" y="3785444"/>
                    </a:lnTo>
                    <a:lnTo>
                      <a:pt x="2403863" y="3775098"/>
                    </a:lnTo>
                    <a:lnTo>
                      <a:pt x="2407035" y="3764751"/>
                    </a:lnTo>
                    <a:lnTo>
                      <a:pt x="2411397" y="3754007"/>
                    </a:lnTo>
                    <a:lnTo>
                      <a:pt x="2415759" y="3744456"/>
                    </a:lnTo>
                    <a:lnTo>
                      <a:pt x="2420914" y="3734906"/>
                    </a:lnTo>
                    <a:lnTo>
                      <a:pt x="2425672" y="3725355"/>
                    </a:lnTo>
                    <a:lnTo>
                      <a:pt x="2431620" y="3716203"/>
                    </a:lnTo>
                    <a:lnTo>
                      <a:pt x="2437964" y="3707448"/>
                    </a:lnTo>
                    <a:lnTo>
                      <a:pt x="2444308" y="3699092"/>
                    </a:lnTo>
                    <a:lnTo>
                      <a:pt x="2451446" y="3691133"/>
                    </a:lnTo>
                    <a:lnTo>
                      <a:pt x="2458980" y="3683174"/>
                    </a:lnTo>
                    <a:lnTo>
                      <a:pt x="2466514" y="3676011"/>
                    </a:lnTo>
                    <a:lnTo>
                      <a:pt x="2474841" y="3669246"/>
                    </a:lnTo>
                    <a:lnTo>
                      <a:pt x="2483167" y="3662481"/>
                    </a:lnTo>
                    <a:lnTo>
                      <a:pt x="2491891" y="3656114"/>
                    </a:lnTo>
                    <a:lnTo>
                      <a:pt x="2501011" y="3650543"/>
                    </a:lnTo>
                    <a:lnTo>
                      <a:pt x="2510131" y="3644972"/>
                    </a:lnTo>
                    <a:lnTo>
                      <a:pt x="2519647" y="3640197"/>
                    </a:lnTo>
                    <a:lnTo>
                      <a:pt x="2529560" y="3635422"/>
                    </a:lnTo>
                    <a:lnTo>
                      <a:pt x="2539473" y="3631840"/>
                    </a:lnTo>
                    <a:lnTo>
                      <a:pt x="2549783" y="3627861"/>
                    </a:lnTo>
                    <a:lnTo>
                      <a:pt x="2560489" y="3625075"/>
                    </a:lnTo>
                    <a:lnTo>
                      <a:pt x="2571195" y="3622688"/>
                    </a:lnTo>
                    <a:lnTo>
                      <a:pt x="2582297" y="3620300"/>
                    </a:lnTo>
                    <a:lnTo>
                      <a:pt x="2593400" y="3619106"/>
                    </a:lnTo>
                    <a:lnTo>
                      <a:pt x="2604503" y="3618310"/>
                    </a:lnTo>
                    <a:lnTo>
                      <a:pt x="2616002" y="3617912"/>
                    </a:lnTo>
                    <a:close/>
                    <a:moveTo>
                      <a:pt x="2187774" y="3414712"/>
                    </a:moveTo>
                    <a:lnTo>
                      <a:pt x="2193738" y="3415107"/>
                    </a:lnTo>
                    <a:lnTo>
                      <a:pt x="2199303" y="3415502"/>
                    </a:lnTo>
                    <a:lnTo>
                      <a:pt x="2204869" y="3415897"/>
                    </a:lnTo>
                    <a:lnTo>
                      <a:pt x="2210833" y="3417081"/>
                    </a:lnTo>
                    <a:lnTo>
                      <a:pt x="2216001" y="3418265"/>
                    </a:lnTo>
                    <a:lnTo>
                      <a:pt x="2221567" y="3419845"/>
                    </a:lnTo>
                    <a:lnTo>
                      <a:pt x="2227133" y="3421819"/>
                    </a:lnTo>
                    <a:lnTo>
                      <a:pt x="2231904" y="3423793"/>
                    </a:lnTo>
                    <a:lnTo>
                      <a:pt x="2237470" y="3425767"/>
                    </a:lnTo>
                    <a:lnTo>
                      <a:pt x="2241843" y="3428530"/>
                    </a:lnTo>
                    <a:lnTo>
                      <a:pt x="2247011" y="3431294"/>
                    </a:lnTo>
                    <a:lnTo>
                      <a:pt x="2251384" y="3434058"/>
                    </a:lnTo>
                    <a:lnTo>
                      <a:pt x="2256155" y="3437611"/>
                    </a:lnTo>
                    <a:lnTo>
                      <a:pt x="2260131" y="3440769"/>
                    </a:lnTo>
                    <a:lnTo>
                      <a:pt x="2264504" y="3443928"/>
                    </a:lnTo>
                    <a:lnTo>
                      <a:pt x="2268480" y="3448271"/>
                    </a:lnTo>
                    <a:lnTo>
                      <a:pt x="2272455" y="3451824"/>
                    </a:lnTo>
                    <a:lnTo>
                      <a:pt x="2275636" y="3456167"/>
                    </a:lnTo>
                    <a:lnTo>
                      <a:pt x="2278816" y="3460115"/>
                    </a:lnTo>
                    <a:lnTo>
                      <a:pt x="2282395" y="3464853"/>
                    </a:lnTo>
                    <a:lnTo>
                      <a:pt x="2285178" y="3469195"/>
                    </a:lnTo>
                    <a:lnTo>
                      <a:pt x="2288358" y="3474328"/>
                    </a:lnTo>
                    <a:lnTo>
                      <a:pt x="2290743" y="3479065"/>
                    </a:lnTo>
                    <a:lnTo>
                      <a:pt x="2292731" y="3484198"/>
                    </a:lnTo>
                    <a:lnTo>
                      <a:pt x="2294719" y="3488936"/>
                    </a:lnTo>
                    <a:lnTo>
                      <a:pt x="2296707" y="3494463"/>
                    </a:lnTo>
                    <a:lnTo>
                      <a:pt x="2298297" y="3499990"/>
                    </a:lnTo>
                    <a:lnTo>
                      <a:pt x="2299490" y="3505123"/>
                    </a:lnTo>
                    <a:lnTo>
                      <a:pt x="2300683" y="3511045"/>
                    </a:lnTo>
                    <a:lnTo>
                      <a:pt x="2301478" y="3516967"/>
                    </a:lnTo>
                    <a:lnTo>
                      <a:pt x="2301875" y="3522494"/>
                    </a:lnTo>
                    <a:lnTo>
                      <a:pt x="2301875" y="3528416"/>
                    </a:lnTo>
                    <a:lnTo>
                      <a:pt x="2301875" y="3534338"/>
                    </a:lnTo>
                    <a:lnTo>
                      <a:pt x="2301478" y="3539866"/>
                    </a:lnTo>
                    <a:lnTo>
                      <a:pt x="2300683" y="3545393"/>
                    </a:lnTo>
                    <a:lnTo>
                      <a:pt x="2299490" y="3550920"/>
                    </a:lnTo>
                    <a:lnTo>
                      <a:pt x="2298297" y="3556447"/>
                    </a:lnTo>
                    <a:lnTo>
                      <a:pt x="2296707" y="3561975"/>
                    </a:lnTo>
                    <a:lnTo>
                      <a:pt x="2294719" y="3567107"/>
                    </a:lnTo>
                    <a:lnTo>
                      <a:pt x="2292731" y="3572634"/>
                    </a:lnTo>
                    <a:lnTo>
                      <a:pt x="2290743" y="3577372"/>
                    </a:lnTo>
                    <a:lnTo>
                      <a:pt x="2288358" y="3582504"/>
                    </a:lnTo>
                    <a:lnTo>
                      <a:pt x="2285178" y="3587242"/>
                    </a:lnTo>
                    <a:lnTo>
                      <a:pt x="2282395" y="3591585"/>
                    </a:lnTo>
                    <a:lnTo>
                      <a:pt x="2278816" y="3596323"/>
                    </a:lnTo>
                    <a:lnTo>
                      <a:pt x="2275636" y="3600271"/>
                    </a:lnTo>
                    <a:lnTo>
                      <a:pt x="2272455" y="3604614"/>
                    </a:lnTo>
                    <a:lnTo>
                      <a:pt x="2268480" y="3608562"/>
                    </a:lnTo>
                    <a:lnTo>
                      <a:pt x="2264504" y="3612115"/>
                    </a:lnTo>
                    <a:lnTo>
                      <a:pt x="2260131" y="3615668"/>
                    </a:lnTo>
                    <a:lnTo>
                      <a:pt x="2256155" y="3619221"/>
                    </a:lnTo>
                    <a:lnTo>
                      <a:pt x="2251384" y="3622380"/>
                    </a:lnTo>
                    <a:lnTo>
                      <a:pt x="2247011" y="3625143"/>
                    </a:lnTo>
                    <a:lnTo>
                      <a:pt x="2241843" y="3627907"/>
                    </a:lnTo>
                    <a:lnTo>
                      <a:pt x="2237470" y="3630276"/>
                    </a:lnTo>
                    <a:lnTo>
                      <a:pt x="2231904" y="3633040"/>
                    </a:lnTo>
                    <a:lnTo>
                      <a:pt x="2227133" y="3634619"/>
                    </a:lnTo>
                    <a:lnTo>
                      <a:pt x="2221567" y="3636593"/>
                    </a:lnTo>
                    <a:lnTo>
                      <a:pt x="2216001" y="3637777"/>
                    </a:lnTo>
                    <a:lnTo>
                      <a:pt x="2210833" y="3639751"/>
                    </a:lnTo>
                    <a:lnTo>
                      <a:pt x="2204869" y="3640541"/>
                    </a:lnTo>
                    <a:lnTo>
                      <a:pt x="2199303" y="3641330"/>
                    </a:lnTo>
                    <a:lnTo>
                      <a:pt x="2193738" y="3641725"/>
                    </a:lnTo>
                    <a:lnTo>
                      <a:pt x="2187774" y="3641725"/>
                    </a:lnTo>
                    <a:lnTo>
                      <a:pt x="2181413" y="3641725"/>
                    </a:lnTo>
                    <a:lnTo>
                      <a:pt x="2175847" y="3641330"/>
                    </a:lnTo>
                    <a:lnTo>
                      <a:pt x="2170281" y="3640541"/>
                    </a:lnTo>
                    <a:lnTo>
                      <a:pt x="2164715" y="3639751"/>
                    </a:lnTo>
                    <a:lnTo>
                      <a:pt x="2159149" y="3637777"/>
                    </a:lnTo>
                    <a:lnTo>
                      <a:pt x="2153583" y="3636593"/>
                    </a:lnTo>
                    <a:lnTo>
                      <a:pt x="2148415" y="3634619"/>
                    </a:lnTo>
                    <a:lnTo>
                      <a:pt x="2143247" y="3633040"/>
                    </a:lnTo>
                    <a:lnTo>
                      <a:pt x="2138476" y="3630276"/>
                    </a:lnTo>
                    <a:lnTo>
                      <a:pt x="2133308" y="3627907"/>
                    </a:lnTo>
                    <a:lnTo>
                      <a:pt x="2128139" y="3625143"/>
                    </a:lnTo>
                    <a:lnTo>
                      <a:pt x="2123766" y="3622380"/>
                    </a:lnTo>
                    <a:lnTo>
                      <a:pt x="2118995" y="3619221"/>
                    </a:lnTo>
                    <a:lnTo>
                      <a:pt x="2115020" y="3615668"/>
                    </a:lnTo>
                    <a:lnTo>
                      <a:pt x="2110646" y="3612115"/>
                    </a:lnTo>
                    <a:lnTo>
                      <a:pt x="2106671" y="3608562"/>
                    </a:lnTo>
                    <a:lnTo>
                      <a:pt x="2103093" y="3604614"/>
                    </a:lnTo>
                    <a:lnTo>
                      <a:pt x="2099515" y="3600271"/>
                    </a:lnTo>
                    <a:lnTo>
                      <a:pt x="2096334" y="3596323"/>
                    </a:lnTo>
                    <a:lnTo>
                      <a:pt x="2092756" y="3591585"/>
                    </a:lnTo>
                    <a:lnTo>
                      <a:pt x="2089973" y="3587242"/>
                    </a:lnTo>
                    <a:lnTo>
                      <a:pt x="2087190" y="3582504"/>
                    </a:lnTo>
                    <a:lnTo>
                      <a:pt x="2084805" y="3577372"/>
                    </a:lnTo>
                    <a:lnTo>
                      <a:pt x="2082419" y="3572634"/>
                    </a:lnTo>
                    <a:lnTo>
                      <a:pt x="2080431" y="3567107"/>
                    </a:lnTo>
                    <a:lnTo>
                      <a:pt x="2078444" y="3561975"/>
                    </a:lnTo>
                    <a:lnTo>
                      <a:pt x="2077251" y="3556447"/>
                    </a:lnTo>
                    <a:lnTo>
                      <a:pt x="2076058" y="3550920"/>
                    </a:lnTo>
                    <a:lnTo>
                      <a:pt x="2074468" y="3545393"/>
                    </a:lnTo>
                    <a:lnTo>
                      <a:pt x="2073673" y="3539866"/>
                    </a:lnTo>
                    <a:lnTo>
                      <a:pt x="2073275" y="3534338"/>
                    </a:lnTo>
                    <a:lnTo>
                      <a:pt x="2073275" y="3528416"/>
                    </a:lnTo>
                    <a:lnTo>
                      <a:pt x="2073275" y="3522494"/>
                    </a:lnTo>
                    <a:lnTo>
                      <a:pt x="2073673" y="3516967"/>
                    </a:lnTo>
                    <a:lnTo>
                      <a:pt x="2074468" y="3511045"/>
                    </a:lnTo>
                    <a:lnTo>
                      <a:pt x="2076058" y="3505123"/>
                    </a:lnTo>
                    <a:lnTo>
                      <a:pt x="2077251" y="3499990"/>
                    </a:lnTo>
                    <a:lnTo>
                      <a:pt x="2078444" y="3494463"/>
                    </a:lnTo>
                    <a:lnTo>
                      <a:pt x="2080431" y="3488936"/>
                    </a:lnTo>
                    <a:lnTo>
                      <a:pt x="2082419" y="3484198"/>
                    </a:lnTo>
                    <a:lnTo>
                      <a:pt x="2084805" y="3479065"/>
                    </a:lnTo>
                    <a:lnTo>
                      <a:pt x="2087190" y="3474328"/>
                    </a:lnTo>
                    <a:lnTo>
                      <a:pt x="2089973" y="3469195"/>
                    </a:lnTo>
                    <a:lnTo>
                      <a:pt x="2092756" y="3464853"/>
                    </a:lnTo>
                    <a:lnTo>
                      <a:pt x="2096334" y="3460115"/>
                    </a:lnTo>
                    <a:lnTo>
                      <a:pt x="2099515" y="3456167"/>
                    </a:lnTo>
                    <a:lnTo>
                      <a:pt x="2103093" y="3451824"/>
                    </a:lnTo>
                    <a:lnTo>
                      <a:pt x="2106671" y="3448271"/>
                    </a:lnTo>
                    <a:lnTo>
                      <a:pt x="2110646" y="3443928"/>
                    </a:lnTo>
                    <a:lnTo>
                      <a:pt x="2115020" y="3440769"/>
                    </a:lnTo>
                    <a:lnTo>
                      <a:pt x="2118995" y="3437611"/>
                    </a:lnTo>
                    <a:lnTo>
                      <a:pt x="2123766" y="3434058"/>
                    </a:lnTo>
                    <a:lnTo>
                      <a:pt x="2128139" y="3431294"/>
                    </a:lnTo>
                    <a:lnTo>
                      <a:pt x="2133308" y="3428530"/>
                    </a:lnTo>
                    <a:lnTo>
                      <a:pt x="2138476" y="3425767"/>
                    </a:lnTo>
                    <a:lnTo>
                      <a:pt x="2143247" y="3423793"/>
                    </a:lnTo>
                    <a:lnTo>
                      <a:pt x="2148415" y="3421819"/>
                    </a:lnTo>
                    <a:lnTo>
                      <a:pt x="2153583" y="3419845"/>
                    </a:lnTo>
                    <a:lnTo>
                      <a:pt x="2159149" y="3418265"/>
                    </a:lnTo>
                    <a:lnTo>
                      <a:pt x="2164715" y="3417081"/>
                    </a:lnTo>
                    <a:lnTo>
                      <a:pt x="2170281" y="3415897"/>
                    </a:lnTo>
                    <a:lnTo>
                      <a:pt x="2175847" y="3415502"/>
                    </a:lnTo>
                    <a:lnTo>
                      <a:pt x="2181413" y="3415107"/>
                    </a:lnTo>
                    <a:lnTo>
                      <a:pt x="2187774" y="3414712"/>
                    </a:lnTo>
                    <a:close/>
                    <a:moveTo>
                      <a:pt x="2877146" y="3217862"/>
                    </a:moveTo>
                    <a:lnTo>
                      <a:pt x="2885867" y="3218259"/>
                    </a:lnTo>
                    <a:lnTo>
                      <a:pt x="2894191" y="3219051"/>
                    </a:lnTo>
                    <a:lnTo>
                      <a:pt x="2902515" y="3219844"/>
                    </a:lnTo>
                    <a:lnTo>
                      <a:pt x="2910840" y="3221430"/>
                    </a:lnTo>
                    <a:lnTo>
                      <a:pt x="2918768" y="3223412"/>
                    </a:lnTo>
                    <a:lnTo>
                      <a:pt x="2926696" y="3225394"/>
                    </a:lnTo>
                    <a:lnTo>
                      <a:pt x="2934624" y="3228169"/>
                    </a:lnTo>
                    <a:lnTo>
                      <a:pt x="2942156" y="3230943"/>
                    </a:lnTo>
                    <a:lnTo>
                      <a:pt x="2949291" y="3234511"/>
                    </a:lnTo>
                    <a:lnTo>
                      <a:pt x="2956426" y="3238079"/>
                    </a:lnTo>
                    <a:lnTo>
                      <a:pt x="2963561" y="3242043"/>
                    </a:lnTo>
                    <a:lnTo>
                      <a:pt x="2970300" y="3246403"/>
                    </a:lnTo>
                    <a:lnTo>
                      <a:pt x="2976643" y="3251160"/>
                    </a:lnTo>
                    <a:lnTo>
                      <a:pt x="2982985" y="3255917"/>
                    </a:lnTo>
                    <a:lnTo>
                      <a:pt x="2988931" y="3261070"/>
                    </a:lnTo>
                    <a:lnTo>
                      <a:pt x="2994481" y="3266620"/>
                    </a:lnTo>
                    <a:lnTo>
                      <a:pt x="3000030" y="3272169"/>
                    </a:lnTo>
                    <a:lnTo>
                      <a:pt x="3005580" y="3278512"/>
                    </a:lnTo>
                    <a:lnTo>
                      <a:pt x="3010337" y="3284458"/>
                    </a:lnTo>
                    <a:lnTo>
                      <a:pt x="3015093" y="3291196"/>
                    </a:lnTo>
                    <a:lnTo>
                      <a:pt x="3019057" y="3297935"/>
                    </a:lnTo>
                    <a:lnTo>
                      <a:pt x="3023418" y="3305070"/>
                    </a:lnTo>
                    <a:lnTo>
                      <a:pt x="3026986" y="3312206"/>
                    </a:lnTo>
                    <a:lnTo>
                      <a:pt x="3030553" y="3319341"/>
                    </a:lnTo>
                    <a:lnTo>
                      <a:pt x="3033328" y="3326873"/>
                    </a:lnTo>
                    <a:lnTo>
                      <a:pt x="3035706" y="3334404"/>
                    </a:lnTo>
                    <a:lnTo>
                      <a:pt x="3038085" y="3342332"/>
                    </a:lnTo>
                    <a:lnTo>
                      <a:pt x="3040067" y="3350657"/>
                    </a:lnTo>
                    <a:lnTo>
                      <a:pt x="3041652" y="3358585"/>
                    </a:lnTo>
                    <a:lnTo>
                      <a:pt x="3042445" y="3366909"/>
                    </a:lnTo>
                    <a:lnTo>
                      <a:pt x="3043238" y="3375630"/>
                    </a:lnTo>
                    <a:lnTo>
                      <a:pt x="3043238" y="3383954"/>
                    </a:lnTo>
                    <a:lnTo>
                      <a:pt x="3043238" y="3392675"/>
                    </a:lnTo>
                    <a:lnTo>
                      <a:pt x="3042445" y="3401000"/>
                    </a:lnTo>
                    <a:lnTo>
                      <a:pt x="3041652" y="3408928"/>
                    </a:lnTo>
                    <a:lnTo>
                      <a:pt x="3040067" y="3417252"/>
                    </a:lnTo>
                    <a:lnTo>
                      <a:pt x="3038085" y="3425180"/>
                    </a:lnTo>
                    <a:lnTo>
                      <a:pt x="3035706" y="3433108"/>
                    </a:lnTo>
                    <a:lnTo>
                      <a:pt x="3033328" y="3441036"/>
                    </a:lnTo>
                    <a:lnTo>
                      <a:pt x="3030553" y="3448568"/>
                    </a:lnTo>
                    <a:lnTo>
                      <a:pt x="3026986" y="3456100"/>
                    </a:lnTo>
                    <a:lnTo>
                      <a:pt x="3023418" y="3463235"/>
                    </a:lnTo>
                    <a:lnTo>
                      <a:pt x="3019057" y="3469974"/>
                    </a:lnTo>
                    <a:lnTo>
                      <a:pt x="3015093" y="3476712"/>
                    </a:lnTo>
                    <a:lnTo>
                      <a:pt x="3010337" y="3483451"/>
                    </a:lnTo>
                    <a:lnTo>
                      <a:pt x="3005580" y="3489794"/>
                    </a:lnTo>
                    <a:lnTo>
                      <a:pt x="3000030" y="3495343"/>
                    </a:lnTo>
                    <a:lnTo>
                      <a:pt x="2994481" y="3501289"/>
                    </a:lnTo>
                    <a:lnTo>
                      <a:pt x="2988931" y="3506442"/>
                    </a:lnTo>
                    <a:lnTo>
                      <a:pt x="2982985" y="3511992"/>
                    </a:lnTo>
                    <a:lnTo>
                      <a:pt x="2976643" y="3517145"/>
                    </a:lnTo>
                    <a:lnTo>
                      <a:pt x="2970300" y="3521506"/>
                    </a:lnTo>
                    <a:lnTo>
                      <a:pt x="2963561" y="3525866"/>
                    </a:lnTo>
                    <a:lnTo>
                      <a:pt x="2956426" y="3529830"/>
                    </a:lnTo>
                    <a:lnTo>
                      <a:pt x="2949291" y="3533794"/>
                    </a:lnTo>
                    <a:lnTo>
                      <a:pt x="2942156" y="3536965"/>
                    </a:lnTo>
                    <a:lnTo>
                      <a:pt x="2934624" y="3539740"/>
                    </a:lnTo>
                    <a:lnTo>
                      <a:pt x="2926696" y="3542515"/>
                    </a:lnTo>
                    <a:lnTo>
                      <a:pt x="2918768" y="3544893"/>
                    </a:lnTo>
                    <a:lnTo>
                      <a:pt x="2910840" y="3546479"/>
                    </a:lnTo>
                    <a:lnTo>
                      <a:pt x="2902515" y="3548065"/>
                    </a:lnTo>
                    <a:lnTo>
                      <a:pt x="2894191" y="3548857"/>
                    </a:lnTo>
                    <a:lnTo>
                      <a:pt x="2885867" y="3549650"/>
                    </a:lnTo>
                    <a:lnTo>
                      <a:pt x="2877146" y="3549650"/>
                    </a:lnTo>
                    <a:lnTo>
                      <a:pt x="2868821" y="3549650"/>
                    </a:lnTo>
                    <a:lnTo>
                      <a:pt x="2860101" y="3548857"/>
                    </a:lnTo>
                    <a:lnTo>
                      <a:pt x="2851776" y="3548065"/>
                    </a:lnTo>
                    <a:lnTo>
                      <a:pt x="2843848" y="3546479"/>
                    </a:lnTo>
                    <a:lnTo>
                      <a:pt x="2835524" y="3544893"/>
                    </a:lnTo>
                    <a:lnTo>
                      <a:pt x="2827992" y="3542515"/>
                    </a:lnTo>
                    <a:lnTo>
                      <a:pt x="2820460" y="3539740"/>
                    </a:lnTo>
                    <a:lnTo>
                      <a:pt x="2812929" y="3536965"/>
                    </a:lnTo>
                    <a:lnTo>
                      <a:pt x="2805397" y="3533794"/>
                    </a:lnTo>
                    <a:lnTo>
                      <a:pt x="2798262" y="3529830"/>
                    </a:lnTo>
                    <a:lnTo>
                      <a:pt x="2791127" y="3525866"/>
                    </a:lnTo>
                    <a:lnTo>
                      <a:pt x="2784784" y="3521506"/>
                    </a:lnTo>
                    <a:lnTo>
                      <a:pt x="2778045" y="3517145"/>
                    </a:lnTo>
                    <a:lnTo>
                      <a:pt x="2771703" y="3511992"/>
                    </a:lnTo>
                    <a:lnTo>
                      <a:pt x="2766153" y="3506442"/>
                    </a:lnTo>
                    <a:lnTo>
                      <a:pt x="2760207" y="3501289"/>
                    </a:lnTo>
                    <a:lnTo>
                      <a:pt x="2754261" y="3495343"/>
                    </a:lnTo>
                    <a:lnTo>
                      <a:pt x="2749505" y="3489794"/>
                    </a:lnTo>
                    <a:lnTo>
                      <a:pt x="2744351" y="3483451"/>
                    </a:lnTo>
                    <a:lnTo>
                      <a:pt x="2739991" y="3476712"/>
                    </a:lnTo>
                    <a:lnTo>
                      <a:pt x="2735234" y="3469974"/>
                    </a:lnTo>
                    <a:lnTo>
                      <a:pt x="2731666" y="3463235"/>
                    </a:lnTo>
                    <a:lnTo>
                      <a:pt x="2727702" y="3456100"/>
                    </a:lnTo>
                    <a:lnTo>
                      <a:pt x="2724531" y="3448568"/>
                    </a:lnTo>
                    <a:lnTo>
                      <a:pt x="2721756" y="3441036"/>
                    </a:lnTo>
                    <a:lnTo>
                      <a:pt x="2718982" y="3433108"/>
                    </a:lnTo>
                    <a:lnTo>
                      <a:pt x="2716603" y="3425180"/>
                    </a:lnTo>
                    <a:lnTo>
                      <a:pt x="2715018" y="3417252"/>
                    </a:lnTo>
                    <a:lnTo>
                      <a:pt x="2713432" y="3408928"/>
                    </a:lnTo>
                    <a:lnTo>
                      <a:pt x="2712639" y="3401000"/>
                    </a:lnTo>
                    <a:lnTo>
                      <a:pt x="2711450" y="3392675"/>
                    </a:lnTo>
                    <a:lnTo>
                      <a:pt x="2711450" y="3383954"/>
                    </a:lnTo>
                    <a:lnTo>
                      <a:pt x="2711450" y="3375630"/>
                    </a:lnTo>
                    <a:lnTo>
                      <a:pt x="2712639" y="3366909"/>
                    </a:lnTo>
                    <a:lnTo>
                      <a:pt x="2713432" y="3358585"/>
                    </a:lnTo>
                    <a:lnTo>
                      <a:pt x="2715018" y="3350657"/>
                    </a:lnTo>
                    <a:lnTo>
                      <a:pt x="2716603" y="3342332"/>
                    </a:lnTo>
                    <a:lnTo>
                      <a:pt x="2718982" y="3334404"/>
                    </a:lnTo>
                    <a:lnTo>
                      <a:pt x="2721756" y="3326873"/>
                    </a:lnTo>
                    <a:lnTo>
                      <a:pt x="2724531" y="3319341"/>
                    </a:lnTo>
                    <a:lnTo>
                      <a:pt x="2727702" y="3312206"/>
                    </a:lnTo>
                    <a:lnTo>
                      <a:pt x="2731666" y="3305070"/>
                    </a:lnTo>
                    <a:lnTo>
                      <a:pt x="2735234" y="3297935"/>
                    </a:lnTo>
                    <a:lnTo>
                      <a:pt x="2739991" y="3291196"/>
                    </a:lnTo>
                    <a:lnTo>
                      <a:pt x="2744351" y="3284458"/>
                    </a:lnTo>
                    <a:lnTo>
                      <a:pt x="2749505" y="3278512"/>
                    </a:lnTo>
                    <a:lnTo>
                      <a:pt x="2754261" y="3272169"/>
                    </a:lnTo>
                    <a:lnTo>
                      <a:pt x="2760207" y="3266620"/>
                    </a:lnTo>
                    <a:lnTo>
                      <a:pt x="2766153" y="3261070"/>
                    </a:lnTo>
                    <a:lnTo>
                      <a:pt x="2771703" y="3255917"/>
                    </a:lnTo>
                    <a:lnTo>
                      <a:pt x="2778045" y="3251160"/>
                    </a:lnTo>
                    <a:lnTo>
                      <a:pt x="2784784" y="3246403"/>
                    </a:lnTo>
                    <a:lnTo>
                      <a:pt x="2791127" y="3242043"/>
                    </a:lnTo>
                    <a:lnTo>
                      <a:pt x="2798262" y="3238079"/>
                    </a:lnTo>
                    <a:lnTo>
                      <a:pt x="2805397" y="3234511"/>
                    </a:lnTo>
                    <a:lnTo>
                      <a:pt x="2812929" y="3230943"/>
                    </a:lnTo>
                    <a:lnTo>
                      <a:pt x="2820460" y="3228169"/>
                    </a:lnTo>
                    <a:lnTo>
                      <a:pt x="2827992" y="3225394"/>
                    </a:lnTo>
                    <a:lnTo>
                      <a:pt x="2835524" y="3223412"/>
                    </a:lnTo>
                    <a:lnTo>
                      <a:pt x="2843848" y="3221430"/>
                    </a:lnTo>
                    <a:lnTo>
                      <a:pt x="2851776" y="3219844"/>
                    </a:lnTo>
                    <a:lnTo>
                      <a:pt x="2860101" y="3219051"/>
                    </a:lnTo>
                    <a:lnTo>
                      <a:pt x="2868821" y="3218259"/>
                    </a:lnTo>
                    <a:lnTo>
                      <a:pt x="2877146" y="3217862"/>
                    </a:lnTo>
                    <a:close/>
                    <a:moveTo>
                      <a:pt x="1341242" y="3000374"/>
                    </a:moveTo>
                    <a:lnTo>
                      <a:pt x="410762" y="4429560"/>
                    </a:lnTo>
                    <a:lnTo>
                      <a:pt x="409572" y="4434325"/>
                    </a:lnTo>
                    <a:lnTo>
                      <a:pt x="406794" y="4447826"/>
                    </a:lnTo>
                    <a:lnTo>
                      <a:pt x="404414" y="4458151"/>
                    </a:lnTo>
                    <a:lnTo>
                      <a:pt x="402430" y="4469667"/>
                    </a:lnTo>
                    <a:lnTo>
                      <a:pt x="400446" y="4483169"/>
                    </a:lnTo>
                    <a:lnTo>
                      <a:pt x="398859" y="4498259"/>
                    </a:lnTo>
                    <a:lnTo>
                      <a:pt x="396875" y="4514937"/>
                    </a:lnTo>
                    <a:lnTo>
                      <a:pt x="395287" y="4533204"/>
                    </a:lnTo>
                    <a:lnTo>
                      <a:pt x="394097" y="4552265"/>
                    </a:lnTo>
                    <a:lnTo>
                      <a:pt x="393700" y="4572915"/>
                    </a:lnTo>
                    <a:lnTo>
                      <a:pt x="394097" y="4594359"/>
                    </a:lnTo>
                    <a:lnTo>
                      <a:pt x="394891" y="4616597"/>
                    </a:lnTo>
                    <a:lnTo>
                      <a:pt x="397271" y="4640026"/>
                    </a:lnTo>
                    <a:lnTo>
                      <a:pt x="400049" y="4664249"/>
                    </a:lnTo>
                    <a:lnTo>
                      <a:pt x="401636" y="4676162"/>
                    </a:lnTo>
                    <a:lnTo>
                      <a:pt x="403620" y="4688870"/>
                    </a:lnTo>
                    <a:lnTo>
                      <a:pt x="406398" y="4701180"/>
                    </a:lnTo>
                    <a:lnTo>
                      <a:pt x="409175" y="4713490"/>
                    </a:lnTo>
                    <a:lnTo>
                      <a:pt x="412350" y="4726198"/>
                    </a:lnTo>
                    <a:lnTo>
                      <a:pt x="415921" y="4738905"/>
                    </a:lnTo>
                    <a:lnTo>
                      <a:pt x="419492" y="4752010"/>
                    </a:lnTo>
                    <a:lnTo>
                      <a:pt x="423857" y="4764320"/>
                    </a:lnTo>
                    <a:lnTo>
                      <a:pt x="428221" y="4777425"/>
                    </a:lnTo>
                    <a:lnTo>
                      <a:pt x="433380" y="4790132"/>
                    </a:lnTo>
                    <a:lnTo>
                      <a:pt x="438538" y="4802839"/>
                    </a:lnTo>
                    <a:lnTo>
                      <a:pt x="444887" y="4815944"/>
                    </a:lnTo>
                    <a:lnTo>
                      <a:pt x="451235" y="4828254"/>
                    </a:lnTo>
                    <a:lnTo>
                      <a:pt x="457584" y="4841359"/>
                    </a:lnTo>
                    <a:lnTo>
                      <a:pt x="464726" y="4853669"/>
                    </a:lnTo>
                    <a:lnTo>
                      <a:pt x="472662" y="4866773"/>
                    </a:lnTo>
                    <a:lnTo>
                      <a:pt x="480995" y="4879084"/>
                    </a:lnTo>
                    <a:lnTo>
                      <a:pt x="489724" y="4891394"/>
                    </a:lnTo>
                    <a:lnTo>
                      <a:pt x="498850" y="4903704"/>
                    </a:lnTo>
                    <a:lnTo>
                      <a:pt x="508770" y="4915618"/>
                    </a:lnTo>
                    <a:lnTo>
                      <a:pt x="519087" y="4927531"/>
                    </a:lnTo>
                    <a:lnTo>
                      <a:pt x="530197" y="4939444"/>
                    </a:lnTo>
                    <a:lnTo>
                      <a:pt x="541704" y="4950960"/>
                    </a:lnTo>
                    <a:lnTo>
                      <a:pt x="553608" y="4962476"/>
                    </a:lnTo>
                    <a:lnTo>
                      <a:pt x="566702" y="4973992"/>
                    </a:lnTo>
                    <a:lnTo>
                      <a:pt x="579796" y="4984714"/>
                    </a:lnTo>
                    <a:lnTo>
                      <a:pt x="594081" y="4995436"/>
                    </a:lnTo>
                    <a:lnTo>
                      <a:pt x="609159" y="5005761"/>
                    </a:lnTo>
                    <a:lnTo>
                      <a:pt x="624237" y="5016085"/>
                    </a:lnTo>
                    <a:lnTo>
                      <a:pt x="640109" y="5026410"/>
                    </a:lnTo>
                    <a:lnTo>
                      <a:pt x="657171" y="5035941"/>
                    </a:lnTo>
                    <a:lnTo>
                      <a:pt x="674630" y="5045074"/>
                    </a:lnTo>
                    <a:lnTo>
                      <a:pt x="3954917" y="5045074"/>
                    </a:lnTo>
                    <a:lnTo>
                      <a:pt x="3972376" y="5035941"/>
                    </a:lnTo>
                    <a:lnTo>
                      <a:pt x="3989041" y="5026410"/>
                    </a:lnTo>
                    <a:lnTo>
                      <a:pt x="4005310" y="5016085"/>
                    </a:lnTo>
                    <a:lnTo>
                      <a:pt x="4020785" y="5005761"/>
                    </a:lnTo>
                    <a:lnTo>
                      <a:pt x="4035069" y="4995436"/>
                    </a:lnTo>
                    <a:lnTo>
                      <a:pt x="4049354" y="4984714"/>
                    </a:lnTo>
                    <a:lnTo>
                      <a:pt x="4062448" y="4973992"/>
                    </a:lnTo>
                    <a:lnTo>
                      <a:pt x="4075543" y="4962476"/>
                    </a:lnTo>
                    <a:lnTo>
                      <a:pt x="4087446" y="4950960"/>
                    </a:lnTo>
                    <a:lnTo>
                      <a:pt x="4098953" y="4939444"/>
                    </a:lnTo>
                    <a:lnTo>
                      <a:pt x="4110063" y="4927531"/>
                    </a:lnTo>
                    <a:lnTo>
                      <a:pt x="4120777" y="4915618"/>
                    </a:lnTo>
                    <a:lnTo>
                      <a:pt x="4130300" y="4903704"/>
                    </a:lnTo>
                    <a:lnTo>
                      <a:pt x="4139823" y="4891394"/>
                    </a:lnTo>
                    <a:lnTo>
                      <a:pt x="4148552" y="4879084"/>
                    </a:lnTo>
                    <a:lnTo>
                      <a:pt x="4156488" y="4866773"/>
                    </a:lnTo>
                    <a:lnTo>
                      <a:pt x="4164424" y="4853669"/>
                    </a:lnTo>
                    <a:lnTo>
                      <a:pt x="4171566" y="4841359"/>
                    </a:lnTo>
                    <a:lnTo>
                      <a:pt x="4178312" y="4828254"/>
                    </a:lnTo>
                    <a:lnTo>
                      <a:pt x="4184661" y="4815944"/>
                    </a:lnTo>
                    <a:lnTo>
                      <a:pt x="4190613" y="4802839"/>
                    </a:lnTo>
                    <a:lnTo>
                      <a:pt x="4195771" y="4790132"/>
                    </a:lnTo>
                    <a:lnTo>
                      <a:pt x="4200929" y="4777425"/>
                    </a:lnTo>
                    <a:lnTo>
                      <a:pt x="4205294" y="4764320"/>
                    </a:lnTo>
                    <a:lnTo>
                      <a:pt x="4209659" y="4752010"/>
                    </a:lnTo>
                    <a:lnTo>
                      <a:pt x="4213627" y="4738905"/>
                    </a:lnTo>
                    <a:lnTo>
                      <a:pt x="4217197" y="4726198"/>
                    </a:lnTo>
                    <a:lnTo>
                      <a:pt x="4219975" y="4713490"/>
                    </a:lnTo>
                    <a:lnTo>
                      <a:pt x="4222753" y="4701180"/>
                    </a:lnTo>
                    <a:lnTo>
                      <a:pt x="4225530" y="4688870"/>
                    </a:lnTo>
                    <a:lnTo>
                      <a:pt x="4227514" y="4676162"/>
                    </a:lnTo>
                    <a:lnTo>
                      <a:pt x="4229498" y="4664249"/>
                    </a:lnTo>
                    <a:lnTo>
                      <a:pt x="4232673" y="4640026"/>
                    </a:lnTo>
                    <a:lnTo>
                      <a:pt x="4234259" y="4616597"/>
                    </a:lnTo>
                    <a:lnTo>
                      <a:pt x="4235450" y="4594359"/>
                    </a:lnTo>
                    <a:lnTo>
                      <a:pt x="4235450" y="4572915"/>
                    </a:lnTo>
                    <a:lnTo>
                      <a:pt x="4235053" y="4552265"/>
                    </a:lnTo>
                    <a:lnTo>
                      <a:pt x="4234259" y="4533204"/>
                    </a:lnTo>
                    <a:lnTo>
                      <a:pt x="4232673" y="4514937"/>
                    </a:lnTo>
                    <a:lnTo>
                      <a:pt x="4230689" y="4498259"/>
                    </a:lnTo>
                    <a:lnTo>
                      <a:pt x="4228705" y="4483169"/>
                    </a:lnTo>
                    <a:lnTo>
                      <a:pt x="4226721" y="4469667"/>
                    </a:lnTo>
                    <a:lnTo>
                      <a:pt x="4224737" y="4458151"/>
                    </a:lnTo>
                    <a:lnTo>
                      <a:pt x="4222356" y="4447826"/>
                    </a:lnTo>
                    <a:lnTo>
                      <a:pt x="4219578" y="4434325"/>
                    </a:lnTo>
                    <a:lnTo>
                      <a:pt x="4218388" y="4429560"/>
                    </a:lnTo>
                    <a:lnTo>
                      <a:pt x="3282826" y="3000490"/>
                    </a:lnTo>
                    <a:lnTo>
                      <a:pt x="3282951" y="3001367"/>
                    </a:lnTo>
                    <a:lnTo>
                      <a:pt x="3282554" y="3003754"/>
                    </a:lnTo>
                    <a:lnTo>
                      <a:pt x="3281761" y="3006140"/>
                    </a:lnTo>
                    <a:lnTo>
                      <a:pt x="3280173" y="3008526"/>
                    </a:lnTo>
                    <a:lnTo>
                      <a:pt x="3278189" y="3010913"/>
                    </a:lnTo>
                    <a:lnTo>
                      <a:pt x="3275015" y="3013299"/>
                    </a:lnTo>
                    <a:lnTo>
                      <a:pt x="3271841" y="3015685"/>
                    </a:lnTo>
                    <a:lnTo>
                      <a:pt x="3267476" y="3017674"/>
                    </a:lnTo>
                    <a:lnTo>
                      <a:pt x="3263111" y="3020458"/>
                    </a:lnTo>
                    <a:lnTo>
                      <a:pt x="3252398" y="3024832"/>
                    </a:lnTo>
                    <a:lnTo>
                      <a:pt x="3239304" y="3029605"/>
                    </a:lnTo>
                    <a:lnTo>
                      <a:pt x="3223829" y="3033582"/>
                    </a:lnTo>
                    <a:lnTo>
                      <a:pt x="3206370" y="3037957"/>
                    </a:lnTo>
                    <a:lnTo>
                      <a:pt x="3186927" y="3041934"/>
                    </a:lnTo>
                    <a:lnTo>
                      <a:pt x="3165897" y="3046309"/>
                    </a:lnTo>
                    <a:lnTo>
                      <a:pt x="3142486" y="3050286"/>
                    </a:lnTo>
                    <a:lnTo>
                      <a:pt x="3117091" y="3054263"/>
                    </a:lnTo>
                    <a:lnTo>
                      <a:pt x="3090109" y="3057843"/>
                    </a:lnTo>
                    <a:lnTo>
                      <a:pt x="3061143" y="3061024"/>
                    </a:lnTo>
                    <a:lnTo>
                      <a:pt x="3030987" y="3065001"/>
                    </a:lnTo>
                    <a:lnTo>
                      <a:pt x="2998847" y="3068183"/>
                    </a:lnTo>
                    <a:lnTo>
                      <a:pt x="2964722" y="3070967"/>
                    </a:lnTo>
                    <a:lnTo>
                      <a:pt x="2929804" y="3074149"/>
                    </a:lnTo>
                    <a:lnTo>
                      <a:pt x="2892903" y="3076933"/>
                    </a:lnTo>
                    <a:lnTo>
                      <a:pt x="2855207" y="3079319"/>
                    </a:lnTo>
                    <a:lnTo>
                      <a:pt x="2815528" y="3082103"/>
                    </a:lnTo>
                    <a:lnTo>
                      <a:pt x="2775055" y="3084489"/>
                    </a:lnTo>
                    <a:lnTo>
                      <a:pt x="2690141" y="3088069"/>
                    </a:lnTo>
                    <a:lnTo>
                      <a:pt x="2600862" y="3091648"/>
                    </a:lnTo>
                    <a:lnTo>
                      <a:pt x="2507615" y="3093637"/>
                    </a:lnTo>
                    <a:lnTo>
                      <a:pt x="2411195" y="3095227"/>
                    </a:lnTo>
                    <a:lnTo>
                      <a:pt x="2312393" y="3095625"/>
                    </a:lnTo>
                    <a:lnTo>
                      <a:pt x="2213195" y="3095227"/>
                    </a:lnTo>
                    <a:lnTo>
                      <a:pt x="2116774" y="3093637"/>
                    </a:lnTo>
                    <a:lnTo>
                      <a:pt x="2023924" y="3091648"/>
                    </a:lnTo>
                    <a:lnTo>
                      <a:pt x="1934645" y="3088069"/>
                    </a:lnTo>
                    <a:lnTo>
                      <a:pt x="1849731" y="3084489"/>
                    </a:lnTo>
                    <a:lnTo>
                      <a:pt x="1808862" y="3082103"/>
                    </a:lnTo>
                    <a:lnTo>
                      <a:pt x="1769579" y="3079319"/>
                    </a:lnTo>
                    <a:lnTo>
                      <a:pt x="1731884" y="3076933"/>
                    </a:lnTo>
                    <a:lnTo>
                      <a:pt x="1694982" y="3074149"/>
                    </a:lnTo>
                    <a:lnTo>
                      <a:pt x="1659667" y="3070967"/>
                    </a:lnTo>
                    <a:lnTo>
                      <a:pt x="1626336" y="3068183"/>
                    </a:lnTo>
                    <a:lnTo>
                      <a:pt x="1593799" y="3065001"/>
                    </a:lnTo>
                    <a:lnTo>
                      <a:pt x="1563643" y="3061024"/>
                    </a:lnTo>
                    <a:lnTo>
                      <a:pt x="1534677" y="3057843"/>
                    </a:lnTo>
                    <a:lnTo>
                      <a:pt x="1507298" y="3054263"/>
                    </a:lnTo>
                    <a:lnTo>
                      <a:pt x="1482300" y="3050286"/>
                    </a:lnTo>
                    <a:lnTo>
                      <a:pt x="1458889" y="3046309"/>
                    </a:lnTo>
                    <a:lnTo>
                      <a:pt x="1437462" y="3041934"/>
                    </a:lnTo>
                    <a:lnTo>
                      <a:pt x="1418019" y="3037957"/>
                    </a:lnTo>
                    <a:lnTo>
                      <a:pt x="1400561" y="3033582"/>
                    </a:lnTo>
                    <a:lnTo>
                      <a:pt x="1385086" y="3029605"/>
                    </a:lnTo>
                    <a:lnTo>
                      <a:pt x="1372388" y="3024832"/>
                    </a:lnTo>
                    <a:lnTo>
                      <a:pt x="1361675" y="3020458"/>
                    </a:lnTo>
                    <a:lnTo>
                      <a:pt x="1356913" y="3017674"/>
                    </a:lnTo>
                    <a:lnTo>
                      <a:pt x="1352945" y="3015685"/>
                    </a:lnTo>
                    <a:lnTo>
                      <a:pt x="1349374" y="3013299"/>
                    </a:lnTo>
                    <a:lnTo>
                      <a:pt x="1346597" y="3010913"/>
                    </a:lnTo>
                    <a:lnTo>
                      <a:pt x="1344613" y="3008526"/>
                    </a:lnTo>
                    <a:lnTo>
                      <a:pt x="1343025" y="3006140"/>
                    </a:lnTo>
                    <a:lnTo>
                      <a:pt x="1341835" y="3003754"/>
                    </a:lnTo>
                    <a:lnTo>
                      <a:pt x="1341438" y="3001367"/>
                    </a:lnTo>
                    <a:lnTo>
                      <a:pt x="1341580" y="3000374"/>
                    </a:lnTo>
                    <a:lnTo>
                      <a:pt x="1341242" y="3000374"/>
                    </a:lnTo>
                    <a:close/>
                    <a:moveTo>
                      <a:pt x="1717823" y="0"/>
                    </a:moveTo>
                    <a:lnTo>
                      <a:pt x="2909343" y="0"/>
                    </a:lnTo>
                    <a:lnTo>
                      <a:pt x="2919266" y="3571"/>
                    </a:lnTo>
                    <a:lnTo>
                      <a:pt x="2927601" y="6745"/>
                    </a:lnTo>
                    <a:lnTo>
                      <a:pt x="2935937" y="11110"/>
                    </a:lnTo>
                    <a:lnTo>
                      <a:pt x="2946653" y="15872"/>
                    </a:lnTo>
                    <a:lnTo>
                      <a:pt x="2959354" y="22618"/>
                    </a:lnTo>
                    <a:lnTo>
                      <a:pt x="2972849" y="30951"/>
                    </a:lnTo>
                    <a:lnTo>
                      <a:pt x="2987931" y="40871"/>
                    </a:lnTo>
                    <a:lnTo>
                      <a:pt x="2995870" y="46427"/>
                    </a:lnTo>
                    <a:lnTo>
                      <a:pt x="3003808" y="52776"/>
                    </a:lnTo>
                    <a:lnTo>
                      <a:pt x="3011349" y="58728"/>
                    </a:lnTo>
                    <a:lnTo>
                      <a:pt x="3019684" y="65474"/>
                    </a:lnTo>
                    <a:lnTo>
                      <a:pt x="3027623" y="72616"/>
                    </a:lnTo>
                    <a:lnTo>
                      <a:pt x="3035957" y="80553"/>
                    </a:lnTo>
                    <a:lnTo>
                      <a:pt x="3043896" y="88489"/>
                    </a:lnTo>
                    <a:lnTo>
                      <a:pt x="3051834" y="97219"/>
                    </a:lnTo>
                    <a:lnTo>
                      <a:pt x="3059375" y="105949"/>
                    </a:lnTo>
                    <a:lnTo>
                      <a:pt x="3066917" y="115472"/>
                    </a:lnTo>
                    <a:lnTo>
                      <a:pt x="3074458" y="125393"/>
                    </a:lnTo>
                    <a:lnTo>
                      <a:pt x="3080808" y="135313"/>
                    </a:lnTo>
                    <a:lnTo>
                      <a:pt x="3087556" y="146027"/>
                    </a:lnTo>
                    <a:lnTo>
                      <a:pt x="3093509" y="157536"/>
                    </a:lnTo>
                    <a:lnTo>
                      <a:pt x="3099066" y="169439"/>
                    </a:lnTo>
                    <a:lnTo>
                      <a:pt x="3104226" y="181344"/>
                    </a:lnTo>
                    <a:lnTo>
                      <a:pt x="3108592" y="194439"/>
                    </a:lnTo>
                    <a:lnTo>
                      <a:pt x="3112958" y="207534"/>
                    </a:lnTo>
                    <a:lnTo>
                      <a:pt x="3115339" y="217058"/>
                    </a:lnTo>
                    <a:lnTo>
                      <a:pt x="3117324" y="226581"/>
                    </a:lnTo>
                    <a:lnTo>
                      <a:pt x="3119309" y="236502"/>
                    </a:lnTo>
                    <a:lnTo>
                      <a:pt x="3120499" y="246025"/>
                    </a:lnTo>
                    <a:lnTo>
                      <a:pt x="3121690" y="256342"/>
                    </a:lnTo>
                    <a:lnTo>
                      <a:pt x="3122087" y="266263"/>
                    </a:lnTo>
                    <a:lnTo>
                      <a:pt x="3122484" y="276184"/>
                    </a:lnTo>
                    <a:lnTo>
                      <a:pt x="3122484" y="286103"/>
                    </a:lnTo>
                    <a:lnTo>
                      <a:pt x="3121690" y="296024"/>
                    </a:lnTo>
                    <a:lnTo>
                      <a:pt x="3121293" y="306341"/>
                    </a:lnTo>
                    <a:lnTo>
                      <a:pt x="3120102" y="316659"/>
                    </a:lnTo>
                    <a:lnTo>
                      <a:pt x="3118515" y="326976"/>
                    </a:lnTo>
                    <a:lnTo>
                      <a:pt x="3116530" y="337690"/>
                    </a:lnTo>
                    <a:lnTo>
                      <a:pt x="3114149" y="348007"/>
                    </a:lnTo>
                    <a:lnTo>
                      <a:pt x="3111767" y="358325"/>
                    </a:lnTo>
                    <a:lnTo>
                      <a:pt x="3108592" y="369039"/>
                    </a:lnTo>
                    <a:lnTo>
                      <a:pt x="3105417" y="379356"/>
                    </a:lnTo>
                    <a:lnTo>
                      <a:pt x="3101845" y="390466"/>
                    </a:lnTo>
                    <a:lnTo>
                      <a:pt x="3097479" y="401180"/>
                    </a:lnTo>
                    <a:lnTo>
                      <a:pt x="3093509" y="411894"/>
                    </a:lnTo>
                    <a:lnTo>
                      <a:pt x="3088747" y="422609"/>
                    </a:lnTo>
                    <a:lnTo>
                      <a:pt x="3083587" y="434116"/>
                    </a:lnTo>
                    <a:lnTo>
                      <a:pt x="3078030" y="444830"/>
                    </a:lnTo>
                    <a:lnTo>
                      <a:pt x="3072076" y="455940"/>
                    </a:lnTo>
                    <a:lnTo>
                      <a:pt x="3066123" y="466655"/>
                    </a:lnTo>
                    <a:lnTo>
                      <a:pt x="3059772" y="477766"/>
                    </a:lnTo>
                    <a:lnTo>
                      <a:pt x="3052628" y="489274"/>
                    </a:lnTo>
                    <a:lnTo>
                      <a:pt x="3045483" y="500781"/>
                    </a:lnTo>
                    <a:lnTo>
                      <a:pt x="3037942" y="511891"/>
                    </a:lnTo>
                    <a:lnTo>
                      <a:pt x="3030401" y="523400"/>
                    </a:lnTo>
                    <a:lnTo>
                      <a:pt x="3022066" y="534908"/>
                    </a:lnTo>
                    <a:lnTo>
                      <a:pt x="3013334" y="546415"/>
                    </a:lnTo>
                    <a:lnTo>
                      <a:pt x="3013334" y="2104709"/>
                    </a:lnTo>
                    <a:lnTo>
                      <a:pt x="4604543" y="4495920"/>
                    </a:lnTo>
                    <a:lnTo>
                      <a:pt x="4606527" y="4504649"/>
                    </a:lnTo>
                    <a:lnTo>
                      <a:pt x="4608511" y="4511792"/>
                    </a:lnTo>
                    <a:lnTo>
                      <a:pt x="4612481" y="4530046"/>
                    </a:lnTo>
                    <a:lnTo>
                      <a:pt x="4614862" y="4542744"/>
                    </a:lnTo>
                    <a:lnTo>
                      <a:pt x="4617243" y="4558220"/>
                    </a:lnTo>
                    <a:lnTo>
                      <a:pt x="4619625" y="4575679"/>
                    </a:lnTo>
                    <a:lnTo>
                      <a:pt x="4622403" y="4595123"/>
                    </a:lnTo>
                    <a:lnTo>
                      <a:pt x="4624387" y="4616948"/>
                    </a:lnTo>
                    <a:lnTo>
                      <a:pt x="4625975" y="4639964"/>
                    </a:lnTo>
                    <a:lnTo>
                      <a:pt x="4627166" y="4664963"/>
                    </a:lnTo>
                    <a:lnTo>
                      <a:pt x="4627563" y="4691153"/>
                    </a:lnTo>
                    <a:lnTo>
                      <a:pt x="4627166" y="4718533"/>
                    </a:lnTo>
                    <a:lnTo>
                      <a:pt x="4626373" y="4733215"/>
                    </a:lnTo>
                    <a:lnTo>
                      <a:pt x="4625579" y="4747501"/>
                    </a:lnTo>
                    <a:lnTo>
                      <a:pt x="4624387" y="4762183"/>
                    </a:lnTo>
                    <a:lnTo>
                      <a:pt x="4623197" y="4777262"/>
                    </a:lnTo>
                    <a:lnTo>
                      <a:pt x="4621213" y="4792341"/>
                    </a:lnTo>
                    <a:lnTo>
                      <a:pt x="4618831" y="4807817"/>
                    </a:lnTo>
                    <a:lnTo>
                      <a:pt x="4616449" y="4823689"/>
                    </a:lnTo>
                    <a:lnTo>
                      <a:pt x="4614068" y="4839562"/>
                    </a:lnTo>
                    <a:lnTo>
                      <a:pt x="4610496" y="4855038"/>
                    </a:lnTo>
                    <a:lnTo>
                      <a:pt x="4606923" y="4870910"/>
                    </a:lnTo>
                    <a:lnTo>
                      <a:pt x="4602557" y="4887180"/>
                    </a:lnTo>
                    <a:lnTo>
                      <a:pt x="4598191" y="4903449"/>
                    </a:lnTo>
                    <a:lnTo>
                      <a:pt x="4593032" y="4919719"/>
                    </a:lnTo>
                    <a:lnTo>
                      <a:pt x="4587872" y="4935988"/>
                    </a:lnTo>
                    <a:lnTo>
                      <a:pt x="4581919" y="4952257"/>
                    </a:lnTo>
                    <a:lnTo>
                      <a:pt x="4575171" y="4968527"/>
                    </a:lnTo>
                    <a:lnTo>
                      <a:pt x="4568821" y="4985193"/>
                    </a:lnTo>
                    <a:lnTo>
                      <a:pt x="4560883" y="5001463"/>
                    </a:lnTo>
                    <a:lnTo>
                      <a:pt x="4552944" y="5017732"/>
                    </a:lnTo>
                    <a:lnTo>
                      <a:pt x="4544212" y="5033605"/>
                    </a:lnTo>
                    <a:lnTo>
                      <a:pt x="4535083" y="5049874"/>
                    </a:lnTo>
                    <a:lnTo>
                      <a:pt x="4525161" y="5066144"/>
                    </a:lnTo>
                    <a:lnTo>
                      <a:pt x="4514047" y="5082016"/>
                    </a:lnTo>
                    <a:lnTo>
                      <a:pt x="4503331" y="5097889"/>
                    </a:lnTo>
                    <a:lnTo>
                      <a:pt x="4491423" y="5112968"/>
                    </a:lnTo>
                    <a:lnTo>
                      <a:pt x="4478722" y="5128444"/>
                    </a:lnTo>
                    <a:lnTo>
                      <a:pt x="4465624" y="5143919"/>
                    </a:lnTo>
                    <a:lnTo>
                      <a:pt x="4451335" y="5158998"/>
                    </a:lnTo>
                    <a:lnTo>
                      <a:pt x="4437047" y="5173681"/>
                    </a:lnTo>
                    <a:lnTo>
                      <a:pt x="4421171" y="5188363"/>
                    </a:lnTo>
                    <a:lnTo>
                      <a:pt x="4404897" y="5202251"/>
                    </a:lnTo>
                    <a:lnTo>
                      <a:pt x="4387830" y="5216537"/>
                    </a:lnTo>
                    <a:lnTo>
                      <a:pt x="4369969" y="5230028"/>
                    </a:lnTo>
                    <a:lnTo>
                      <a:pt x="4351315" y="5243520"/>
                    </a:lnTo>
                    <a:lnTo>
                      <a:pt x="4331865" y="5256615"/>
                    </a:lnTo>
                    <a:lnTo>
                      <a:pt x="4311227" y="5268916"/>
                    </a:lnTo>
                    <a:lnTo>
                      <a:pt x="4290191" y="5281218"/>
                    </a:lnTo>
                    <a:lnTo>
                      <a:pt x="4267963" y="5293122"/>
                    </a:lnTo>
                    <a:lnTo>
                      <a:pt x="4255659" y="5299074"/>
                    </a:lnTo>
                    <a:lnTo>
                      <a:pt x="371507" y="5299074"/>
                    </a:lnTo>
                    <a:lnTo>
                      <a:pt x="359600" y="5293122"/>
                    </a:lnTo>
                    <a:lnTo>
                      <a:pt x="337373" y="5281218"/>
                    </a:lnTo>
                    <a:lnTo>
                      <a:pt x="315940" y="5268916"/>
                    </a:lnTo>
                    <a:lnTo>
                      <a:pt x="295301" y="5256615"/>
                    </a:lnTo>
                    <a:lnTo>
                      <a:pt x="275852" y="5243520"/>
                    </a:lnTo>
                    <a:lnTo>
                      <a:pt x="257197" y="5230028"/>
                    </a:lnTo>
                    <a:lnTo>
                      <a:pt x="239336" y="5216537"/>
                    </a:lnTo>
                    <a:lnTo>
                      <a:pt x="222269" y="5202251"/>
                    </a:lnTo>
                    <a:lnTo>
                      <a:pt x="205996" y="5188363"/>
                    </a:lnTo>
                    <a:lnTo>
                      <a:pt x="190517" y="5173681"/>
                    </a:lnTo>
                    <a:lnTo>
                      <a:pt x="175831" y="5158998"/>
                    </a:lnTo>
                    <a:lnTo>
                      <a:pt x="161939" y="5143919"/>
                    </a:lnTo>
                    <a:lnTo>
                      <a:pt x="148841" y="5128444"/>
                    </a:lnTo>
                    <a:lnTo>
                      <a:pt x="135743" y="5112968"/>
                    </a:lnTo>
                    <a:lnTo>
                      <a:pt x="124233" y="5097889"/>
                    </a:lnTo>
                    <a:lnTo>
                      <a:pt x="113119" y="5082016"/>
                    </a:lnTo>
                    <a:lnTo>
                      <a:pt x="102403" y="5066144"/>
                    </a:lnTo>
                    <a:lnTo>
                      <a:pt x="92480" y="5049874"/>
                    </a:lnTo>
                    <a:lnTo>
                      <a:pt x="82954" y="5033605"/>
                    </a:lnTo>
                    <a:lnTo>
                      <a:pt x="74222" y="5017732"/>
                    </a:lnTo>
                    <a:lnTo>
                      <a:pt x="66284" y="5001463"/>
                    </a:lnTo>
                    <a:lnTo>
                      <a:pt x="59140" y="4985193"/>
                    </a:lnTo>
                    <a:lnTo>
                      <a:pt x="51995" y="4968527"/>
                    </a:lnTo>
                    <a:lnTo>
                      <a:pt x="45248" y="4952257"/>
                    </a:lnTo>
                    <a:lnTo>
                      <a:pt x="39294" y="4935988"/>
                    </a:lnTo>
                    <a:lnTo>
                      <a:pt x="34134" y="4919719"/>
                    </a:lnTo>
                    <a:lnTo>
                      <a:pt x="28975" y="4903449"/>
                    </a:lnTo>
                    <a:lnTo>
                      <a:pt x="24609" y="4887180"/>
                    </a:lnTo>
                    <a:lnTo>
                      <a:pt x="20243" y="4870910"/>
                    </a:lnTo>
                    <a:lnTo>
                      <a:pt x="17067" y="4855038"/>
                    </a:lnTo>
                    <a:lnTo>
                      <a:pt x="13495" y="4839562"/>
                    </a:lnTo>
                    <a:lnTo>
                      <a:pt x="10717" y="4823689"/>
                    </a:lnTo>
                    <a:lnTo>
                      <a:pt x="8335" y="4807817"/>
                    </a:lnTo>
                    <a:lnTo>
                      <a:pt x="6351" y="4792341"/>
                    </a:lnTo>
                    <a:lnTo>
                      <a:pt x="4366" y="4777262"/>
                    </a:lnTo>
                    <a:lnTo>
                      <a:pt x="2779" y="4762183"/>
                    </a:lnTo>
                    <a:lnTo>
                      <a:pt x="1588" y="4747501"/>
                    </a:lnTo>
                    <a:lnTo>
                      <a:pt x="794" y="4733215"/>
                    </a:lnTo>
                    <a:lnTo>
                      <a:pt x="397" y="4718533"/>
                    </a:lnTo>
                    <a:lnTo>
                      <a:pt x="0" y="4691153"/>
                    </a:lnTo>
                    <a:lnTo>
                      <a:pt x="397" y="4664963"/>
                    </a:lnTo>
                    <a:lnTo>
                      <a:pt x="1191" y="4639964"/>
                    </a:lnTo>
                    <a:lnTo>
                      <a:pt x="2779" y="4616948"/>
                    </a:lnTo>
                    <a:lnTo>
                      <a:pt x="4763" y="4595123"/>
                    </a:lnTo>
                    <a:lnTo>
                      <a:pt x="7542" y="4575679"/>
                    </a:lnTo>
                    <a:lnTo>
                      <a:pt x="9923" y="4558220"/>
                    </a:lnTo>
                    <a:lnTo>
                      <a:pt x="12304" y="4542744"/>
                    </a:lnTo>
                    <a:lnTo>
                      <a:pt x="15083" y="4530046"/>
                    </a:lnTo>
                    <a:lnTo>
                      <a:pt x="19052" y="4511792"/>
                    </a:lnTo>
                    <a:lnTo>
                      <a:pt x="20640" y="4504649"/>
                    </a:lnTo>
                    <a:lnTo>
                      <a:pt x="23418" y="4495920"/>
                    </a:lnTo>
                    <a:lnTo>
                      <a:pt x="1614229" y="2104709"/>
                    </a:lnTo>
                    <a:lnTo>
                      <a:pt x="1614229" y="546415"/>
                    </a:lnTo>
                    <a:lnTo>
                      <a:pt x="1605497" y="534908"/>
                    </a:lnTo>
                    <a:lnTo>
                      <a:pt x="1597559" y="523400"/>
                    </a:lnTo>
                    <a:lnTo>
                      <a:pt x="1589621" y="511891"/>
                    </a:lnTo>
                    <a:lnTo>
                      <a:pt x="1582080" y="500781"/>
                    </a:lnTo>
                    <a:lnTo>
                      <a:pt x="1574539" y="489274"/>
                    </a:lnTo>
                    <a:lnTo>
                      <a:pt x="1567791" y="477766"/>
                    </a:lnTo>
                    <a:lnTo>
                      <a:pt x="1561044" y="466655"/>
                    </a:lnTo>
                    <a:lnTo>
                      <a:pt x="1555090" y="455940"/>
                    </a:lnTo>
                    <a:lnTo>
                      <a:pt x="1549136" y="444830"/>
                    </a:lnTo>
                    <a:lnTo>
                      <a:pt x="1543580" y="434116"/>
                    </a:lnTo>
                    <a:lnTo>
                      <a:pt x="1538817" y="422609"/>
                    </a:lnTo>
                    <a:lnTo>
                      <a:pt x="1534054" y="411894"/>
                    </a:lnTo>
                    <a:lnTo>
                      <a:pt x="1529688" y="401180"/>
                    </a:lnTo>
                    <a:lnTo>
                      <a:pt x="1525322" y="390466"/>
                    </a:lnTo>
                    <a:lnTo>
                      <a:pt x="1522147" y="379356"/>
                    </a:lnTo>
                    <a:lnTo>
                      <a:pt x="1518971" y="369039"/>
                    </a:lnTo>
                    <a:lnTo>
                      <a:pt x="1515796" y="358325"/>
                    </a:lnTo>
                    <a:lnTo>
                      <a:pt x="1513018" y="348007"/>
                    </a:lnTo>
                    <a:lnTo>
                      <a:pt x="1511033" y="337690"/>
                    </a:lnTo>
                    <a:lnTo>
                      <a:pt x="1509049" y="326976"/>
                    </a:lnTo>
                    <a:lnTo>
                      <a:pt x="1507461" y="316659"/>
                    </a:lnTo>
                    <a:lnTo>
                      <a:pt x="1506270" y="306341"/>
                    </a:lnTo>
                    <a:lnTo>
                      <a:pt x="1505476" y="296024"/>
                    </a:lnTo>
                    <a:lnTo>
                      <a:pt x="1505079" y="286103"/>
                    </a:lnTo>
                    <a:lnTo>
                      <a:pt x="1505079" y="276184"/>
                    </a:lnTo>
                    <a:lnTo>
                      <a:pt x="1505079" y="266263"/>
                    </a:lnTo>
                    <a:lnTo>
                      <a:pt x="1505873" y="256342"/>
                    </a:lnTo>
                    <a:lnTo>
                      <a:pt x="1506667" y="246025"/>
                    </a:lnTo>
                    <a:lnTo>
                      <a:pt x="1508255" y="236502"/>
                    </a:lnTo>
                    <a:lnTo>
                      <a:pt x="1510239" y="226581"/>
                    </a:lnTo>
                    <a:lnTo>
                      <a:pt x="1512224" y="217058"/>
                    </a:lnTo>
                    <a:lnTo>
                      <a:pt x="1514208" y="207534"/>
                    </a:lnTo>
                    <a:lnTo>
                      <a:pt x="1518574" y="194439"/>
                    </a:lnTo>
                    <a:lnTo>
                      <a:pt x="1522940" y="181344"/>
                    </a:lnTo>
                    <a:lnTo>
                      <a:pt x="1528497" y="169439"/>
                    </a:lnTo>
                    <a:lnTo>
                      <a:pt x="1533657" y="157536"/>
                    </a:lnTo>
                    <a:lnTo>
                      <a:pt x="1540007" y="146027"/>
                    </a:lnTo>
                    <a:lnTo>
                      <a:pt x="1546358" y="135313"/>
                    </a:lnTo>
                    <a:lnTo>
                      <a:pt x="1553502" y="125393"/>
                    </a:lnTo>
                    <a:lnTo>
                      <a:pt x="1560250" y="115472"/>
                    </a:lnTo>
                    <a:lnTo>
                      <a:pt x="1567791" y="105949"/>
                    </a:lnTo>
                    <a:lnTo>
                      <a:pt x="1575729" y="97219"/>
                    </a:lnTo>
                    <a:lnTo>
                      <a:pt x="1583271" y="88489"/>
                    </a:lnTo>
                    <a:lnTo>
                      <a:pt x="1591606" y="80553"/>
                    </a:lnTo>
                    <a:lnTo>
                      <a:pt x="1599544" y="72616"/>
                    </a:lnTo>
                    <a:lnTo>
                      <a:pt x="1607879" y="65474"/>
                    </a:lnTo>
                    <a:lnTo>
                      <a:pt x="1615817" y="58728"/>
                    </a:lnTo>
                    <a:lnTo>
                      <a:pt x="1623358" y="52776"/>
                    </a:lnTo>
                    <a:lnTo>
                      <a:pt x="1631693" y="46427"/>
                    </a:lnTo>
                    <a:lnTo>
                      <a:pt x="1639235" y="40871"/>
                    </a:lnTo>
                    <a:lnTo>
                      <a:pt x="1654317" y="30951"/>
                    </a:lnTo>
                    <a:lnTo>
                      <a:pt x="1668606" y="22618"/>
                    </a:lnTo>
                    <a:lnTo>
                      <a:pt x="1680910" y="15872"/>
                    </a:lnTo>
                    <a:lnTo>
                      <a:pt x="1691230" y="11110"/>
                    </a:lnTo>
                    <a:lnTo>
                      <a:pt x="1699565" y="6745"/>
                    </a:lnTo>
                    <a:lnTo>
                      <a:pt x="1708297" y="3571"/>
                    </a:lnTo>
                    <a:lnTo>
                      <a:pt x="17178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731378" y="2770711"/>
            <a:ext cx="7143348" cy="957998"/>
            <a:chOff x="2731378" y="2770711"/>
            <a:chExt cx="7143348" cy="957998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731378" y="2770711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6000" dirty="0">
                  <a:solidFill>
                    <a:srgbClr val="ACC7FE"/>
                  </a:solidFill>
                  <a:latin typeface="Tw Cen MT" panose="020B0602020104020603" pitchFamily="34" charset="0"/>
                  <a:ea typeface="造字工房尚雅体演示版常规体" pitchFamily="50" charset="-122"/>
                </a:rPr>
                <a:t>02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90535" y="3003026"/>
              <a:ext cx="4784191" cy="605519"/>
            </a:xfrm>
            <a:prstGeom prst="rect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811072" y="3005743"/>
              <a:ext cx="92872" cy="605519"/>
            </a:xfrm>
            <a:prstGeom prst="rect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195038" y="3012383"/>
              <a:ext cx="205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Text One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195038" y="3288339"/>
              <a:ext cx="46796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rgbClr val="5A3E67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</a:t>
              </a:r>
              <a:endParaRPr lang="zh-CN" altLang="en-US" sz="1400" dirty="0">
                <a:solidFill>
                  <a:srgbClr val="5A3E67"/>
                </a:solidFill>
                <a:latin typeface="Segoe UI Symbol" panose="020B0502040204020203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730594" y="2882861"/>
              <a:ext cx="845848" cy="845848"/>
            </a:xfrm>
            <a:prstGeom prst="ellipse">
              <a:avLst/>
            </a:prstGeom>
            <a:solidFill>
              <a:srgbClr val="ACC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KSO_Shape"/>
            <p:cNvSpPr>
              <a:spLocks/>
            </p:cNvSpPr>
            <p:nvPr/>
          </p:nvSpPr>
          <p:spPr bwMode="auto">
            <a:xfrm>
              <a:off x="3928691" y="3070018"/>
              <a:ext cx="440675" cy="499432"/>
            </a:xfrm>
            <a:custGeom>
              <a:avLst/>
              <a:gdLst>
                <a:gd name="T0" fmla="*/ 1652585 w 5505447"/>
                <a:gd name="T1" fmla="*/ 4997450 h 6858000"/>
                <a:gd name="T2" fmla="*/ 1652586 w 5505447"/>
                <a:gd name="T3" fmla="*/ 4335463 h 6858000"/>
                <a:gd name="T4" fmla="*/ 4694235 w 5505447"/>
                <a:gd name="T5" fmla="*/ 4089400 h 6858000"/>
                <a:gd name="T6" fmla="*/ 3722685 w 5505447"/>
                <a:gd name="T7" fmla="*/ 3795713 h 6858000"/>
                <a:gd name="T8" fmla="*/ 2624135 w 5505447"/>
                <a:gd name="T9" fmla="*/ 3611563 h 6858000"/>
                <a:gd name="T10" fmla="*/ 2881310 w 5505447"/>
                <a:gd name="T11" fmla="*/ 4089401 h 6858000"/>
                <a:gd name="T12" fmla="*/ 3722685 w 5505447"/>
                <a:gd name="T13" fmla="*/ 3071816 h 6858000"/>
                <a:gd name="T14" fmla="*/ 2624135 w 5505447"/>
                <a:gd name="T15" fmla="*/ 2995616 h 6858000"/>
                <a:gd name="T16" fmla="*/ 3722685 w 5505447"/>
                <a:gd name="T17" fmla="*/ 2703514 h 6858000"/>
                <a:gd name="T18" fmla="*/ 3544885 w 5505447"/>
                <a:gd name="T19" fmla="*/ 2517776 h 6858000"/>
                <a:gd name="T20" fmla="*/ 811212 w 5505447"/>
                <a:gd name="T21" fmla="*/ 3181354 h 6858000"/>
                <a:gd name="T22" fmla="*/ 1652588 w 5505447"/>
                <a:gd name="T23" fmla="*/ 1979617 h 6858000"/>
                <a:gd name="T24" fmla="*/ 2624135 w 5505447"/>
                <a:gd name="T25" fmla="*/ 1903417 h 6858000"/>
                <a:gd name="T26" fmla="*/ 1652588 w 5505447"/>
                <a:gd name="T27" fmla="*/ 1609729 h 6858000"/>
                <a:gd name="T28" fmla="*/ 3544885 w 5505447"/>
                <a:gd name="T29" fmla="*/ 1609728 h 6858000"/>
                <a:gd name="T30" fmla="*/ 4728059 w 5505447"/>
                <a:gd name="T31" fmla="*/ 5365062 h 6858000"/>
                <a:gd name="T32" fmla="*/ 550863 w 5505447"/>
                <a:gd name="T33" fmla="*/ 830266 h 6858000"/>
                <a:gd name="T34" fmla="*/ 3519813 w 5505447"/>
                <a:gd name="T35" fmla="*/ 482329 h 6858000"/>
                <a:gd name="T36" fmla="*/ 3474335 w 5505447"/>
                <a:gd name="T37" fmla="*/ 533264 h 6858000"/>
                <a:gd name="T38" fmla="*/ 3463913 w 5505447"/>
                <a:gd name="T39" fmla="*/ 603618 h 6858000"/>
                <a:gd name="T40" fmla="*/ 3493284 w 5505447"/>
                <a:gd name="T41" fmla="*/ 665695 h 6858000"/>
                <a:gd name="T42" fmla="*/ 3551394 w 5505447"/>
                <a:gd name="T43" fmla="*/ 701349 h 6858000"/>
                <a:gd name="T44" fmla="*/ 3622453 w 5505447"/>
                <a:gd name="T45" fmla="*/ 697848 h 6858000"/>
                <a:gd name="T46" fmla="*/ 3676773 w 5505447"/>
                <a:gd name="T47" fmla="*/ 656781 h 6858000"/>
                <a:gd name="T48" fmla="*/ 3700143 w 5505447"/>
                <a:gd name="T49" fmla="*/ 591521 h 6858000"/>
                <a:gd name="T50" fmla="*/ 3683405 w 5505447"/>
                <a:gd name="T51" fmla="*/ 523077 h 6858000"/>
                <a:gd name="T52" fmla="*/ 3632875 w 5505447"/>
                <a:gd name="T53" fmla="*/ 477235 h 6858000"/>
                <a:gd name="T54" fmla="*/ 1963242 w 5505447"/>
                <a:gd name="T55" fmla="*/ 465775 h 6858000"/>
                <a:gd name="T56" fmla="*/ 1899340 w 5505447"/>
                <a:gd name="T57" fmla="*/ 492516 h 6858000"/>
                <a:gd name="T58" fmla="*/ 1861189 w 5505447"/>
                <a:gd name="T59" fmla="*/ 549499 h 6858000"/>
                <a:gd name="T60" fmla="*/ 1861189 w 5505447"/>
                <a:gd name="T61" fmla="*/ 620808 h 6858000"/>
                <a:gd name="T62" fmla="*/ 1899340 w 5505447"/>
                <a:gd name="T63" fmla="*/ 677792 h 6858000"/>
                <a:gd name="T64" fmla="*/ 1963242 w 5505447"/>
                <a:gd name="T65" fmla="*/ 704533 h 6858000"/>
                <a:gd name="T66" fmla="*/ 2032549 w 5505447"/>
                <a:gd name="T67" fmla="*/ 690526 h 6858000"/>
                <a:gd name="T68" fmla="*/ 2080873 w 5505447"/>
                <a:gd name="T69" fmla="*/ 642456 h 6858000"/>
                <a:gd name="T70" fmla="*/ 2094861 w 5505447"/>
                <a:gd name="T71" fmla="*/ 572739 h 6858000"/>
                <a:gd name="T72" fmla="*/ 2067838 w 5505447"/>
                <a:gd name="T73" fmla="*/ 509070 h 6858000"/>
                <a:gd name="T74" fmla="*/ 2010930 w 5505447"/>
                <a:gd name="T75" fmla="*/ 470550 h 6858000"/>
                <a:gd name="T76" fmla="*/ 4885370 w 5505447"/>
                <a:gd name="T77" fmla="*/ 295278 h 6858000"/>
                <a:gd name="T78" fmla="*/ 5069837 w 5505447"/>
                <a:gd name="T79" fmla="*/ 323534 h 6858000"/>
                <a:gd name="T80" fmla="*/ 5232080 w 5505447"/>
                <a:gd name="T81" fmla="*/ 401318 h 6858000"/>
                <a:gd name="T82" fmla="*/ 5363842 w 5505447"/>
                <a:gd name="T83" fmla="*/ 521327 h 6858000"/>
                <a:gd name="T84" fmla="*/ 5456552 w 5505447"/>
                <a:gd name="T85" fmla="*/ 674037 h 6858000"/>
                <a:gd name="T86" fmla="*/ 5502272 w 5505447"/>
                <a:gd name="T87" fmla="*/ 852146 h 6858000"/>
                <a:gd name="T88" fmla="*/ 5495605 w 5505447"/>
                <a:gd name="T89" fmla="*/ 6347485 h 6858000"/>
                <a:gd name="T90" fmla="*/ 5437502 w 5505447"/>
                <a:gd name="T91" fmla="*/ 6520197 h 6858000"/>
                <a:gd name="T92" fmla="*/ 5333997 w 5505447"/>
                <a:gd name="T93" fmla="*/ 6665922 h 6858000"/>
                <a:gd name="T94" fmla="*/ 5193980 w 5505447"/>
                <a:gd name="T95" fmla="*/ 6775772 h 6858000"/>
                <a:gd name="T96" fmla="*/ 5025387 w 5505447"/>
                <a:gd name="T97" fmla="*/ 6842126 h 6858000"/>
                <a:gd name="T98" fmla="*/ 588010 w 5505447"/>
                <a:gd name="T99" fmla="*/ 6857048 h 6858000"/>
                <a:gd name="T100" fmla="*/ 406718 w 5505447"/>
                <a:gd name="T101" fmla="*/ 6820220 h 6858000"/>
                <a:gd name="T102" fmla="*/ 248920 w 5505447"/>
                <a:gd name="T103" fmla="*/ 6734499 h 6858000"/>
                <a:gd name="T104" fmla="*/ 123190 w 5505447"/>
                <a:gd name="T105" fmla="*/ 6609092 h 6858000"/>
                <a:gd name="T106" fmla="*/ 37465 w 5505447"/>
                <a:gd name="T107" fmla="*/ 6450985 h 6858000"/>
                <a:gd name="T108" fmla="*/ 953 w 5505447"/>
                <a:gd name="T109" fmla="*/ 6270019 h 6858000"/>
                <a:gd name="T110" fmla="*/ 15875 w 5505447"/>
                <a:gd name="T111" fmla="*/ 775315 h 6858000"/>
                <a:gd name="T112" fmla="*/ 82233 w 5505447"/>
                <a:gd name="T113" fmla="*/ 606731 h 6858000"/>
                <a:gd name="T114" fmla="*/ 192088 w 5505447"/>
                <a:gd name="T115" fmla="*/ 466720 h 6858000"/>
                <a:gd name="T116" fmla="*/ 337820 w 5505447"/>
                <a:gd name="T117" fmla="*/ 363220 h 6858000"/>
                <a:gd name="T118" fmla="*/ 510223 w 5505447"/>
                <a:gd name="T119" fmla="*/ 30512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05447" h="6858000">
                  <a:moveTo>
                    <a:pt x="4951951" y="5119688"/>
                  </a:moveTo>
                  <a:lnTo>
                    <a:pt x="4954585" y="5119688"/>
                  </a:lnTo>
                  <a:lnTo>
                    <a:pt x="4953367" y="5121008"/>
                  </a:lnTo>
                  <a:lnTo>
                    <a:pt x="4951951" y="5119688"/>
                  </a:lnTo>
                  <a:close/>
                  <a:moveTo>
                    <a:pt x="3981447" y="5119688"/>
                  </a:moveTo>
                  <a:lnTo>
                    <a:pt x="4951950" y="5119688"/>
                  </a:lnTo>
                  <a:lnTo>
                    <a:pt x="3981447" y="6160425"/>
                  </a:lnTo>
                  <a:lnTo>
                    <a:pt x="3981447" y="5119688"/>
                  </a:lnTo>
                  <a:close/>
                  <a:moveTo>
                    <a:pt x="1652585" y="4889500"/>
                  </a:moveTo>
                  <a:lnTo>
                    <a:pt x="2624135" y="4889500"/>
                  </a:lnTo>
                  <a:lnTo>
                    <a:pt x="2624135" y="4997450"/>
                  </a:lnTo>
                  <a:lnTo>
                    <a:pt x="1652585" y="4997450"/>
                  </a:lnTo>
                  <a:lnTo>
                    <a:pt x="1652585" y="4889500"/>
                  </a:lnTo>
                  <a:close/>
                  <a:moveTo>
                    <a:pt x="1652585" y="4705350"/>
                  </a:moveTo>
                  <a:lnTo>
                    <a:pt x="2624135" y="4705350"/>
                  </a:lnTo>
                  <a:lnTo>
                    <a:pt x="2624135" y="4813300"/>
                  </a:lnTo>
                  <a:lnTo>
                    <a:pt x="1652585" y="4813300"/>
                  </a:lnTo>
                  <a:lnTo>
                    <a:pt x="1652585" y="4705350"/>
                  </a:lnTo>
                  <a:close/>
                  <a:moveTo>
                    <a:pt x="1652585" y="4519613"/>
                  </a:moveTo>
                  <a:lnTo>
                    <a:pt x="2624135" y="4519613"/>
                  </a:lnTo>
                  <a:lnTo>
                    <a:pt x="2624135" y="4629151"/>
                  </a:lnTo>
                  <a:lnTo>
                    <a:pt x="1652585" y="4629151"/>
                  </a:lnTo>
                  <a:lnTo>
                    <a:pt x="1652585" y="4519613"/>
                  </a:lnTo>
                  <a:close/>
                  <a:moveTo>
                    <a:pt x="1652586" y="4335463"/>
                  </a:moveTo>
                  <a:lnTo>
                    <a:pt x="2624135" y="4335463"/>
                  </a:lnTo>
                  <a:lnTo>
                    <a:pt x="2624135" y="4443413"/>
                  </a:lnTo>
                  <a:lnTo>
                    <a:pt x="1652586" y="4443413"/>
                  </a:lnTo>
                  <a:lnTo>
                    <a:pt x="1652586" y="4335463"/>
                  </a:lnTo>
                  <a:close/>
                  <a:moveTo>
                    <a:pt x="811210" y="4335463"/>
                  </a:moveTo>
                  <a:lnTo>
                    <a:pt x="1474786" y="4335463"/>
                  </a:lnTo>
                  <a:lnTo>
                    <a:pt x="1474786" y="4997451"/>
                  </a:lnTo>
                  <a:lnTo>
                    <a:pt x="811210" y="4997451"/>
                  </a:lnTo>
                  <a:lnTo>
                    <a:pt x="811210" y="4335463"/>
                  </a:lnTo>
                  <a:close/>
                  <a:moveTo>
                    <a:pt x="3722685" y="3981450"/>
                  </a:moveTo>
                  <a:lnTo>
                    <a:pt x="4694235" y="3981450"/>
                  </a:lnTo>
                  <a:lnTo>
                    <a:pt x="4694235" y="4089400"/>
                  </a:lnTo>
                  <a:lnTo>
                    <a:pt x="3722685" y="4089400"/>
                  </a:lnTo>
                  <a:lnTo>
                    <a:pt x="3722685" y="3981450"/>
                  </a:lnTo>
                  <a:close/>
                  <a:moveTo>
                    <a:pt x="1652586" y="3981450"/>
                  </a:moveTo>
                  <a:lnTo>
                    <a:pt x="2624135" y="3981450"/>
                  </a:lnTo>
                  <a:lnTo>
                    <a:pt x="2624135" y="4089400"/>
                  </a:lnTo>
                  <a:lnTo>
                    <a:pt x="1652586" y="4089400"/>
                  </a:lnTo>
                  <a:lnTo>
                    <a:pt x="1652586" y="3981450"/>
                  </a:lnTo>
                  <a:close/>
                  <a:moveTo>
                    <a:pt x="3722685" y="3795713"/>
                  </a:moveTo>
                  <a:lnTo>
                    <a:pt x="4694235" y="3795713"/>
                  </a:lnTo>
                  <a:lnTo>
                    <a:pt x="4694235" y="3905251"/>
                  </a:lnTo>
                  <a:lnTo>
                    <a:pt x="3722685" y="3905251"/>
                  </a:lnTo>
                  <a:lnTo>
                    <a:pt x="3722685" y="3795713"/>
                  </a:lnTo>
                  <a:close/>
                  <a:moveTo>
                    <a:pt x="1652586" y="3795713"/>
                  </a:moveTo>
                  <a:lnTo>
                    <a:pt x="2624135" y="3795713"/>
                  </a:lnTo>
                  <a:lnTo>
                    <a:pt x="2624135" y="3905251"/>
                  </a:lnTo>
                  <a:lnTo>
                    <a:pt x="1652586" y="3905251"/>
                  </a:lnTo>
                  <a:lnTo>
                    <a:pt x="1652586" y="3795713"/>
                  </a:lnTo>
                  <a:close/>
                  <a:moveTo>
                    <a:pt x="3722685" y="3611563"/>
                  </a:moveTo>
                  <a:lnTo>
                    <a:pt x="4694235" y="3611563"/>
                  </a:lnTo>
                  <a:lnTo>
                    <a:pt x="4694235" y="3719513"/>
                  </a:lnTo>
                  <a:lnTo>
                    <a:pt x="3722685" y="3719513"/>
                  </a:lnTo>
                  <a:lnTo>
                    <a:pt x="3722685" y="3611563"/>
                  </a:lnTo>
                  <a:close/>
                  <a:moveTo>
                    <a:pt x="1652586" y="3611563"/>
                  </a:moveTo>
                  <a:lnTo>
                    <a:pt x="2624135" y="3611563"/>
                  </a:lnTo>
                  <a:lnTo>
                    <a:pt x="2624135" y="3719513"/>
                  </a:lnTo>
                  <a:lnTo>
                    <a:pt x="1652586" y="3719513"/>
                  </a:lnTo>
                  <a:lnTo>
                    <a:pt x="1652586" y="3611563"/>
                  </a:lnTo>
                  <a:close/>
                  <a:moveTo>
                    <a:pt x="3722685" y="3427415"/>
                  </a:moveTo>
                  <a:lnTo>
                    <a:pt x="4694235" y="3427415"/>
                  </a:lnTo>
                  <a:lnTo>
                    <a:pt x="4694235" y="3535363"/>
                  </a:lnTo>
                  <a:lnTo>
                    <a:pt x="3722685" y="3535363"/>
                  </a:lnTo>
                  <a:lnTo>
                    <a:pt x="3722685" y="3427415"/>
                  </a:lnTo>
                  <a:close/>
                  <a:moveTo>
                    <a:pt x="2881310" y="3427415"/>
                  </a:moveTo>
                  <a:lnTo>
                    <a:pt x="3544885" y="3427415"/>
                  </a:lnTo>
                  <a:lnTo>
                    <a:pt x="3544885" y="4089401"/>
                  </a:lnTo>
                  <a:lnTo>
                    <a:pt x="2881310" y="4089401"/>
                  </a:lnTo>
                  <a:lnTo>
                    <a:pt x="2881310" y="3427415"/>
                  </a:lnTo>
                  <a:close/>
                  <a:moveTo>
                    <a:pt x="1652586" y="3427415"/>
                  </a:moveTo>
                  <a:lnTo>
                    <a:pt x="2624135" y="3427415"/>
                  </a:lnTo>
                  <a:lnTo>
                    <a:pt x="2624135" y="3535365"/>
                  </a:lnTo>
                  <a:lnTo>
                    <a:pt x="1652586" y="3535365"/>
                  </a:lnTo>
                  <a:lnTo>
                    <a:pt x="1652586" y="3427415"/>
                  </a:lnTo>
                  <a:close/>
                  <a:moveTo>
                    <a:pt x="811211" y="3427415"/>
                  </a:moveTo>
                  <a:lnTo>
                    <a:pt x="1474786" y="3427415"/>
                  </a:lnTo>
                  <a:lnTo>
                    <a:pt x="1474786" y="4089401"/>
                  </a:lnTo>
                  <a:lnTo>
                    <a:pt x="811211" y="4089401"/>
                  </a:lnTo>
                  <a:lnTo>
                    <a:pt x="811211" y="3427415"/>
                  </a:lnTo>
                  <a:close/>
                  <a:moveTo>
                    <a:pt x="3722685" y="3071816"/>
                  </a:moveTo>
                  <a:lnTo>
                    <a:pt x="4694235" y="3071816"/>
                  </a:lnTo>
                  <a:lnTo>
                    <a:pt x="4694235" y="3181354"/>
                  </a:lnTo>
                  <a:lnTo>
                    <a:pt x="3722685" y="3181354"/>
                  </a:lnTo>
                  <a:lnTo>
                    <a:pt x="3722685" y="3071816"/>
                  </a:lnTo>
                  <a:close/>
                  <a:moveTo>
                    <a:pt x="1652587" y="3071816"/>
                  </a:moveTo>
                  <a:lnTo>
                    <a:pt x="2624135" y="3071816"/>
                  </a:lnTo>
                  <a:lnTo>
                    <a:pt x="2624135" y="3181354"/>
                  </a:lnTo>
                  <a:lnTo>
                    <a:pt x="1652587" y="3181354"/>
                  </a:lnTo>
                  <a:lnTo>
                    <a:pt x="1652587" y="3071816"/>
                  </a:lnTo>
                  <a:close/>
                  <a:moveTo>
                    <a:pt x="1652587" y="2887666"/>
                  </a:moveTo>
                  <a:lnTo>
                    <a:pt x="2624135" y="2887666"/>
                  </a:lnTo>
                  <a:lnTo>
                    <a:pt x="2624135" y="2995616"/>
                  </a:lnTo>
                  <a:lnTo>
                    <a:pt x="1652587" y="2995616"/>
                  </a:lnTo>
                  <a:lnTo>
                    <a:pt x="1652587" y="2887666"/>
                  </a:lnTo>
                  <a:close/>
                  <a:moveTo>
                    <a:pt x="3722685" y="2887665"/>
                  </a:moveTo>
                  <a:lnTo>
                    <a:pt x="4694235" y="2887665"/>
                  </a:lnTo>
                  <a:lnTo>
                    <a:pt x="4694235" y="2995615"/>
                  </a:lnTo>
                  <a:lnTo>
                    <a:pt x="3722685" y="2995615"/>
                  </a:lnTo>
                  <a:lnTo>
                    <a:pt x="3722685" y="2887665"/>
                  </a:lnTo>
                  <a:close/>
                  <a:moveTo>
                    <a:pt x="3722685" y="2703514"/>
                  </a:moveTo>
                  <a:lnTo>
                    <a:pt x="4694235" y="2703514"/>
                  </a:lnTo>
                  <a:lnTo>
                    <a:pt x="4694235" y="2811465"/>
                  </a:lnTo>
                  <a:lnTo>
                    <a:pt x="3722685" y="2811465"/>
                  </a:lnTo>
                  <a:lnTo>
                    <a:pt x="3722685" y="2703514"/>
                  </a:lnTo>
                  <a:close/>
                  <a:moveTo>
                    <a:pt x="1652587" y="2703514"/>
                  </a:moveTo>
                  <a:lnTo>
                    <a:pt x="2624135" y="2703514"/>
                  </a:lnTo>
                  <a:lnTo>
                    <a:pt x="2624135" y="2811465"/>
                  </a:lnTo>
                  <a:lnTo>
                    <a:pt x="1652587" y="2811465"/>
                  </a:lnTo>
                  <a:lnTo>
                    <a:pt x="1652587" y="2703514"/>
                  </a:lnTo>
                  <a:close/>
                  <a:moveTo>
                    <a:pt x="3722685" y="2517776"/>
                  </a:moveTo>
                  <a:lnTo>
                    <a:pt x="4694235" y="2517776"/>
                  </a:lnTo>
                  <a:lnTo>
                    <a:pt x="4694235" y="2627315"/>
                  </a:lnTo>
                  <a:lnTo>
                    <a:pt x="3722685" y="2627315"/>
                  </a:lnTo>
                  <a:lnTo>
                    <a:pt x="3722685" y="2517776"/>
                  </a:lnTo>
                  <a:close/>
                  <a:moveTo>
                    <a:pt x="2881310" y="2517776"/>
                  </a:moveTo>
                  <a:lnTo>
                    <a:pt x="3544885" y="2517776"/>
                  </a:lnTo>
                  <a:lnTo>
                    <a:pt x="3544885" y="3181354"/>
                  </a:lnTo>
                  <a:lnTo>
                    <a:pt x="2881310" y="3181354"/>
                  </a:lnTo>
                  <a:lnTo>
                    <a:pt x="2881310" y="2517776"/>
                  </a:lnTo>
                  <a:close/>
                  <a:moveTo>
                    <a:pt x="1652587" y="2517776"/>
                  </a:moveTo>
                  <a:lnTo>
                    <a:pt x="2624135" y="2517776"/>
                  </a:lnTo>
                  <a:lnTo>
                    <a:pt x="2624135" y="2627315"/>
                  </a:lnTo>
                  <a:lnTo>
                    <a:pt x="1652587" y="2627315"/>
                  </a:lnTo>
                  <a:lnTo>
                    <a:pt x="1652587" y="2517776"/>
                  </a:lnTo>
                  <a:close/>
                  <a:moveTo>
                    <a:pt x="811212" y="2517776"/>
                  </a:moveTo>
                  <a:lnTo>
                    <a:pt x="1474787" y="2517776"/>
                  </a:lnTo>
                  <a:lnTo>
                    <a:pt x="1474787" y="3181354"/>
                  </a:lnTo>
                  <a:lnTo>
                    <a:pt x="811212" y="3181354"/>
                  </a:lnTo>
                  <a:lnTo>
                    <a:pt x="811212" y="2517776"/>
                  </a:lnTo>
                  <a:close/>
                  <a:moveTo>
                    <a:pt x="3722685" y="2163766"/>
                  </a:moveTo>
                  <a:lnTo>
                    <a:pt x="4694235" y="2163766"/>
                  </a:lnTo>
                  <a:lnTo>
                    <a:pt x="4694235" y="2273303"/>
                  </a:lnTo>
                  <a:lnTo>
                    <a:pt x="3722685" y="2273303"/>
                  </a:lnTo>
                  <a:lnTo>
                    <a:pt x="3722685" y="2163766"/>
                  </a:lnTo>
                  <a:close/>
                  <a:moveTo>
                    <a:pt x="1652588" y="2163766"/>
                  </a:moveTo>
                  <a:lnTo>
                    <a:pt x="2624135" y="2163766"/>
                  </a:lnTo>
                  <a:lnTo>
                    <a:pt x="2624135" y="2273304"/>
                  </a:lnTo>
                  <a:lnTo>
                    <a:pt x="1652588" y="2273304"/>
                  </a:lnTo>
                  <a:lnTo>
                    <a:pt x="1652588" y="2163766"/>
                  </a:lnTo>
                  <a:close/>
                  <a:moveTo>
                    <a:pt x="1652588" y="1979617"/>
                  </a:moveTo>
                  <a:lnTo>
                    <a:pt x="2624135" y="1979617"/>
                  </a:lnTo>
                  <a:lnTo>
                    <a:pt x="2624135" y="2087566"/>
                  </a:lnTo>
                  <a:lnTo>
                    <a:pt x="1652588" y="2087566"/>
                  </a:lnTo>
                  <a:lnTo>
                    <a:pt x="1652588" y="1979617"/>
                  </a:lnTo>
                  <a:close/>
                  <a:moveTo>
                    <a:pt x="3722685" y="1979616"/>
                  </a:moveTo>
                  <a:lnTo>
                    <a:pt x="4694235" y="1979616"/>
                  </a:lnTo>
                  <a:lnTo>
                    <a:pt x="4694235" y="2087566"/>
                  </a:lnTo>
                  <a:lnTo>
                    <a:pt x="3722685" y="2087566"/>
                  </a:lnTo>
                  <a:lnTo>
                    <a:pt x="3722685" y="1979616"/>
                  </a:lnTo>
                  <a:close/>
                  <a:moveTo>
                    <a:pt x="1652588" y="1793879"/>
                  </a:moveTo>
                  <a:lnTo>
                    <a:pt x="2624135" y="1793879"/>
                  </a:lnTo>
                  <a:lnTo>
                    <a:pt x="2624135" y="1903417"/>
                  </a:lnTo>
                  <a:lnTo>
                    <a:pt x="1652588" y="1903417"/>
                  </a:lnTo>
                  <a:lnTo>
                    <a:pt x="1652588" y="1793879"/>
                  </a:lnTo>
                  <a:close/>
                  <a:moveTo>
                    <a:pt x="3722685" y="1793878"/>
                  </a:moveTo>
                  <a:lnTo>
                    <a:pt x="4694235" y="1793878"/>
                  </a:lnTo>
                  <a:lnTo>
                    <a:pt x="4694235" y="1903416"/>
                  </a:lnTo>
                  <a:lnTo>
                    <a:pt x="3722685" y="1903416"/>
                  </a:lnTo>
                  <a:lnTo>
                    <a:pt x="3722685" y="1793878"/>
                  </a:lnTo>
                  <a:close/>
                  <a:moveTo>
                    <a:pt x="1652588" y="1609729"/>
                  </a:moveTo>
                  <a:lnTo>
                    <a:pt x="2624135" y="1609729"/>
                  </a:lnTo>
                  <a:lnTo>
                    <a:pt x="2624135" y="1719267"/>
                  </a:lnTo>
                  <a:lnTo>
                    <a:pt x="1652588" y="1719267"/>
                  </a:lnTo>
                  <a:lnTo>
                    <a:pt x="1652588" y="1609729"/>
                  </a:lnTo>
                  <a:close/>
                  <a:moveTo>
                    <a:pt x="811213" y="1609729"/>
                  </a:moveTo>
                  <a:lnTo>
                    <a:pt x="1474788" y="1609729"/>
                  </a:lnTo>
                  <a:lnTo>
                    <a:pt x="1474788" y="2273303"/>
                  </a:lnTo>
                  <a:lnTo>
                    <a:pt x="811213" y="2273303"/>
                  </a:lnTo>
                  <a:lnTo>
                    <a:pt x="811213" y="1609729"/>
                  </a:lnTo>
                  <a:close/>
                  <a:moveTo>
                    <a:pt x="3722685" y="1609728"/>
                  </a:moveTo>
                  <a:lnTo>
                    <a:pt x="4694235" y="1609728"/>
                  </a:lnTo>
                  <a:lnTo>
                    <a:pt x="4694235" y="1719266"/>
                  </a:lnTo>
                  <a:lnTo>
                    <a:pt x="3722685" y="1719266"/>
                  </a:lnTo>
                  <a:lnTo>
                    <a:pt x="3722685" y="1609728"/>
                  </a:lnTo>
                  <a:close/>
                  <a:moveTo>
                    <a:pt x="2881310" y="1609728"/>
                  </a:moveTo>
                  <a:lnTo>
                    <a:pt x="3544885" y="1609728"/>
                  </a:lnTo>
                  <a:lnTo>
                    <a:pt x="3544885" y="2273303"/>
                  </a:lnTo>
                  <a:lnTo>
                    <a:pt x="2881310" y="2273303"/>
                  </a:lnTo>
                  <a:lnTo>
                    <a:pt x="2881310" y="1609728"/>
                  </a:lnTo>
                  <a:close/>
                  <a:moveTo>
                    <a:pt x="550863" y="830266"/>
                  </a:moveTo>
                  <a:lnTo>
                    <a:pt x="550863" y="6173788"/>
                  </a:lnTo>
                  <a:lnTo>
                    <a:pt x="3970893" y="6173788"/>
                  </a:lnTo>
                  <a:lnTo>
                    <a:pt x="3972506" y="6175293"/>
                  </a:lnTo>
                  <a:lnTo>
                    <a:pt x="3973909" y="6173788"/>
                  </a:lnTo>
                  <a:lnTo>
                    <a:pt x="3981237" y="6173788"/>
                  </a:lnTo>
                  <a:lnTo>
                    <a:pt x="3981447" y="6173561"/>
                  </a:lnTo>
                  <a:lnTo>
                    <a:pt x="3981447" y="6165704"/>
                  </a:lnTo>
                  <a:lnTo>
                    <a:pt x="4728059" y="5365062"/>
                  </a:lnTo>
                  <a:lnTo>
                    <a:pt x="4609280" y="5493722"/>
                  </a:lnTo>
                  <a:lnTo>
                    <a:pt x="4732169" y="5360654"/>
                  </a:lnTo>
                  <a:lnTo>
                    <a:pt x="4954584" y="5122143"/>
                  </a:lnTo>
                  <a:lnTo>
                    <a:pt x="4953428" y="5121066"/>
                  </a:lnTo>
                  <a:lnTo>
                    <a:pt x="4954585" y="5119813"/>
                  </a:lnTo>
                  <a:lnTo>
                    <a:pt x="4954585" y="5119688"/>
                  </a:lnTo>
                  <a:lnTo>
                    <a:pt x="4954585" y="830266"/>
                  </a:lnTo>
                  <a:lnTo>
                    <a:pt x="3916359" y="830266"/>
                  </a:lnTo>
                  <a:lnTo>
                    <a:pt x="3916359" y="990601"/>
                  </a:lnTo>
                  <a:lnTo>
                    <a:pt x="1639884" y="990601"/>
                  </a:lnTo>
                  <a:lnTo>
                    <a:pt x="1639884" y="830266"/>
                  </a:lnTo>
                  <a:lnTo>
                    <a:pt x="550863" y="830266"/>
                  </a:lnTo>
                  <a:close/>
                  <a:moveTo>
                    <a:pt x="3581397" y="465138"/>
                  </a:moveTo>
                  <a:lnTo>
                    <a:pt x="3575396" y="465456"/>
                  </a:lnTo>
                  <a:lnTo>
                    <a:pt x="3569396" y="465775"/>
                  </a:lnTo>
                  <a:lnTo>
                    <a:pt x="3563079" y="466730"/>
                  </a:lnTo>
                  <a:lnTo>
                    <a:pt x="3557395" y="467685"/>
                  </a:lnTo>
                  <a:lnTo>
                    <a:pt x="3551394" y="468958"/>
                  </a:lnTo>
                  <a:lnTo>
                    <a:pt x="3546025" y="470550"/>
                  </a:lnTo>
                  <a:lnTo>
                    <a:pt x="3540656" y="472460"/>
                  </a:lnTo>
                  <a:lnTo>
                    <a:pt x="3534972" y="474688"/>
                  </a:lnTo>
                  <a:lnTo>
                    <a:pt x="3529919" y="477235"/>
                  </a:lnTo>
                  <a:lnTo>
                    <a:pt x="3524550" y="479782"/>
                  </a:lnTo>
                  <a:lnTo>
                    <a:pt x="3519813" y="482329"/>
                  </a:lnTo>
                  <a:lnTo>
                    <a:pt x="3514760" y="485831"/>
                  </a:lnTo>
                  <a:lnTo>
                    <a:pt x="3510338" y="489014"/>
                  </a:lnTo>
                  <a:lnTo>
                    <a:pt x="3505917" y="492516"/>
                  </a:lnTo>
                  <a:lnTo>
                    <a:pt x="3501495" y="496654"/>
                  </a:lnTo>
                  <a:lnTo>
                    <a:pt x="3497390" y="500474"/>
                  </a:lnTo>
                  <a:lnTo>
                    <a:pt x="3493284" y="504294"/>
                  </a:lnTo>
                  <a:lnTo>
                    <a:pt x="3489494" y="509070"/>
                  </a:lnTo>
                  <a:lnTo>
                    <a:pt x="3486020" y="513526"/>
                  </a:lnTo>
                  <a:lnTo>
                    <a:pt x="3482862" y="517983"/>
                  </a:lnTo>
                  <a:lnTo>
                    <a:pt x="3479388" y="523077"/>
                  </a:lnTo>
                  <a:lnTo>
                    <a:pt x="3476862" y="527852"/>
                  </a:lnTo>
                  <a:lnTo>
                    <a:pt x="3474335" y="533264"/>
                  </a:lnTo>
                  <a:lnTo>
                    <a:pt x="3471809" y="538357"/>
                  </a:lnTo>
                  <a:lnTo>
                    <a:pt x="3469598" y="544087"/>
                  </a:lnTo>
                  <a:lnTo>
                    <a:pt x="3467703" y="549499"/>
                  </a:lnTo>
                  <a:lnTo>
                    <a:pt x="3466124" y="555229"/>
                  </a:lnTo>
                  <a:lnTo>
                    <a:pt x="3464861" y="560960"/>
                  </a:lnTo>
                  <a:lnTo>
                    <a:pt x="3463913" y="567008"/>
                  </a:lnTo>
                  <a:lnTo>
                    <a:pt x="3462966" y="572738"/>
                  </a:lnTo>
                  <a:lnTo>
                    <a:pt x="3462650" y="579105"/>
                  </a:lnTo>
                  <a:lnTo>
                    <a:pt x="3462334" y="585154"/>
                  </a:lnTo>
                  <a:lnTo>
                    <a:pt x="3462650" y="591521"/>
                  </a:lnTo>
                  <a:lnTo>
                    <a:pt x="3462966" y="597251"/>
                  </a:lnTo>
                  <a:lnTo>
                    <a:pt x="3463913" y="603618"/>
                  </a:lnTo>
                  <a:lnTo>
                    <a:pt x="3464861" y="609348"/>
                  </a:lnTo>
                  <a:lnTo>
                    <a:pt x="3466124" y="615397"/>
                  </a:lnTo>
                  <a:lnTo>
                    <a:pt x="3467703" y="620808"/>
                  </a:lnTo>
                  <a:lnTo>
                    <a:pt x="3469598" y="626539"/>
                  </a:lnTo>
                  <a:lnTo>
                    <a:pt x="3471809" y="631950"/>
                  </a:lnTo>
                  <a:lnTo>
                    <a:pt x="3474335" y="637362"/>
                  </a:lnTo>
                  <a:lnTo>
                    <a:pt x="3476862" y="642456"/>
                  </a:lnTo>
                  <a:lnTo>
                    <a:pt x="3479388" y="647231"/>
                  </a:lnTo>
                  <a:lnTo>
                    <a:pt x="3482862" y="652324"/>
                  </a:lnTo>
                  <a:lnTo>
                    <a:pt x="3486020" y="656781"/>
                  </a:lnTo>
                  <a:lnTo>
                    <a:pt x="3489494" y="661556"/>
                  </a:lnTo>
                  <a:lnTo>
                    <a:pt x="3493284" y="665695"/>
                  </a:lnTo>
                  <a:lnTo>
                    <a:pt x="3497390" y="669833"/>
                  </a:lnTo>
                  <a:lnTo>
                    <a:pt x="3501495" y="673972"/>
                  </a:lnTo>
                  <a:lnTo>
                    <a:pt x="3505917" y="677792"/>
                  </a:lnTo>
                  <a:lnTo>
                    <a:pt x="3510338" y="681294"/>
                  </a:lnTo>
                  <a:lnTo>
                    <a:pt x="3514760" y="684795"/>
                  </a:lnTo>
                  <a:lnTo>
                    <a:pt x="3519813" y="687661"/>
                  </a:lnTo>
                  <a:lnTo>
                    <a:pt x="3524550" y="690526"/>
                  </a:lnTo>
                  <a:lnTo>
                    <a:pt x="3529919" y="693072"/>
                  </a:lnTo>
                  <a:lnTo>
                    <a:pt x="3534972" y="695938"/>
                  </a:lnTo>
                  <a:lnTo>
                    <a:pt x="3540656" y="697848"/>
                  </a:lnTo>
                  <a:lnTo>
                    <a:pt x="3546025" y="699758"/>
                  </a:lnTo>
                  <a:lnTo>
                    <a:pt x="3551394" y="701349"/>
                  </a:lnTo>
                  <a:lnTo>
                    <a:pt x="3557395" y="702623"/>
                  </a:lnTo>
                  <a:lnTo>
                    <a:pt x="3563079" y="703578"/>
                  </a:lnTo>
                  <a:lnTo>
                    <a:pt x="3569396" y="704533"/>
                  </a:lnTo>
                  <a:lnTo>
                    <a:pt x="3575396" y="704851"/>
                  </a:lnTo>
                  <a:lnTo>
                    <a:pt x="3581397" y="704851"/>
                  </a:lnTo>
                  <a:lnTo>
                    <a:pt x="3587713" y="704851"/>
                  </a:lnTo>
                  <a:lnTo>
                    <a:pt x="3593713" y="704533"/>
                  </a:lnTo>
                  <a:lnTo>
                    <a:pt x="3599714" y="703578"/>
                  </a:lnTo>
                  <a:lnTo>
                    <a:pt x="3605399" y="702623"/>
                  </a:lnTo>
                  <a:lnTo>
                    <a:pt x="3611399" y="701349"/>
                  </a:lnTo>
                  <a:lnTo>
                    <a:pt x="3616768" y="699758"/>
                  </a:lnTo>
                  <a:lnTo>
                    <a:pt x="3622453" y="697848"/>
                  </a:lnTo>
                  <a:lnTo>
                    <a:pt x="3627822" y="695938"/>
                  </a:lnTo>
                  <a:lnTo>
                    <a:pt x="3632875" y="693072"/>
                  </a:lnTo>
                  <a:lnTo>
                    <a:pt x="3638243" y="690526"/>
                  </a:lnTo>
                  <a:lnTo>
                    <a:pt x="3642981" y="687661"/>
                  </a:lnTo>
                  <a:lnTo>
                    <a:pt x="3648034" y="684795"/>
                  </a:lnTo>
                  <a:lnTo>
                    <a:pt x="3652455" y="681294"/>
                  </a:lnTo>
                  <a:lnTo>
                    <a:pt x="3657192" y="677792"/>
                  </a:lnTo>
                  <a:lnTo>
                    <a:pt x="3661614" y="673972"/>
                  </a:lnTo>
                  <a:lnTo>
                    <a:pt x="3665404" y="669833"/>
                  </a:lnTo>
                  <a:lnTo>
                    <a:pt x="3669509" y="665695"/>
                  </a:lnTo>
                  <a:lnTo>
                    <a:pt x="3673299" y="661556"/>
                  </a:lnTo>
                  <a:lnTo>
                    <a:pt x="3676773" y="656781"/>
                  </a:lnTo>
                  <a:lnTo>
                    <a:pt x="3680247" y="652324"/>
                  </a:lnTo>
                  <a:lnTo>
                    <a:pt x="3683405" y="647231"/>
                  </a:lnTo>
                  <a:lnTo>
                    <a:pt x="3685932" y="642456"/>
                  </a:lnTo>
                  <a:lnTo>
                    <a:pt x="3688458" y="637362"/>
                  </a:lnTo>
                  <a:lnTo>
                    <a:pt x="3691300" y="631950"/>
                  </a:lnTo>
                  <a:lnTo>
                    <a:pt x="3693195" y="626539"/>
                  </a:lnTo>
                  <a:lnTo>
                    <a:pt x="3695090" y="620808"/>
                  </a:lnTo>
                  <a:lnTo>
                    <a:pt x="3696669" y="615397"/>
                  </a:lnTo>
                  <a:lnTo>
                    <a:pt x="3697933" y="609348"/>
                  </a:lnTo>
                  <a:lnTo>
                    <a:pt x="3698880" y="603618"/>
                  </a:lnTo>
                  <a:lnTo>
                    <a:pt x="3699828" y="597251"/>
                  </a:lnTo>
                  <a:lnTo>
                    <a:pt x="3700143" y="591521"/>
                  </a:lnTo>
                  <a:lnTo>
                    <a:pt x="3700459" y="585154"/>
                  </a:lnTo>
                  <a:lnTo>
                    <a:pt x="3700143" y="579105"/>
                  </a:lnTo>
                  <a:lnTo>
                    <a:pt x="3699828" y="572738"/>
                  </a:lnTo>
                  <a:lnTo>
                    <a:pt x="3698880" y="567008"/>
                  </a:lnTo>
                  <a:lnTo>
                    <a:pt x="3697933" y="560960"/>
                  </a:lnTo>
                  <a:lnTo>
                    <a:pt x="3696669" y="555229"/>
                  </a:lnTo>
                  <a:lnTo>
                    <a:pt x="3695090" y="549499"/>
                  </a:lnTo>
                  <a:lnTo>
                    <a:pt x="3693195" y="544087"/>
                  </a:lnTo>
                  <a:lnTo>
                    <a:pt x="3691300" y="538357"/>
                  </a:lnTo>
                  <a:lnTo>
                    <a:pt x="3688458" y="533264"/>
                  </a:lnTo>
                  <a:lnTo>
                    <a:pt x="3685932" y="527852"/>
                  </a:lnTo>
                  <a:lnTo>
                    <a:pt x="3683405" y="523077"/>
                  </a:lnTo>
                  <a:lnTo>
                    <a:pt x="3680247" y="517983"/>
                  </a:lnTo>
                  <a:lnTo>
                    <a:pt x="3676773" y="513526"/>
                  </a:lnTo>
                  <a:lnTo>
                    <a:pt x="3673299" y="509070"/>
                  </a:lnTo>
                  <a:lnTo>
                    <a:pt x="3669509" y="504294"/>
                  </a:lnTo>
                  <a:lnTo>
                    <a:pt x="3665404" y="500474"/>
                  </a:lnTo>
                  <a:lnTo>
                    <a:pt x="3661614" y="496654"/>
                  </a:lnTo>
                  <a:lnTo>
                    <a:pt x="3657192" y="492516"/>
                  </a:lnTo>
                  <a:lnTo>
                    <a:pt x="3652455" y="489014"/>
                  </a:lnTo>
                  <a:lnTo>
                    <a:pt x="3648034" y="485831"/>
                  </a:lnTo>
                  <a:lnTo>
                    <a:pt x="3642981" y="482329"/>
                  </a:lnTo>
                  <a:lnTo>
                    <a:pt x="3638243" y="479782"/>
                  </a:lnTo>
                  <a:lnTo>
                    <a:pt x="3632875" y="477235"/>
                  </a:lnTo>
                  <a:lnTo>
                    <a:pt x="3627822" y="474688"/>
                  </a:lnTo>
                  <a:lnTo>
                    <a:pt x="3622453" y="472460"/>
                  </a:lnTo>
                  <a:lnTo>
                    <a:pt x="3616768" y="470550"/>
                  </a:lnTo>
                  <a:lnTo>
                    <a:pt x="3611399" y="468958"/>
                  </a:lnTo>
                  <a:lnTo>
                    <a:pt x="3605399" y="467685"/>
                  </a:lnTo>
                  <a:lnTo>
                    <a:pt x="3599714" y="466730"/>
                  </a:lnTo>
                  <a:lnTo>
                    <a:pt x="3593713" y="465775"/>
                  </a:lnTo>
                  <a:lnTo>
                    <a:pt x="3587713" y="465456"/>
                  </a:lnTo>
                  <a:lnTo>
                    <a:pt x="3581397" y="465138"/>
                  </a:lnTo>
                  <a:close/>
                  <a:moveTo>
                    <a:pt x="1975323" y="465138"/>
                  </a:moveTo>
                  <a:lnTo>
                    <a:pt x="1969282" y="465457"/>
                  </a:lnTo>
                  <a:lnTo>
                    <a:pt x="1963242" y="465775"/>
                  </a:lnTo>
                  <a:lnTo>
                    <a:pt x="1957201" y="466730"/>
                  </a:lnTo>
                  <a:lnTo>
                    <a:pt x="1951161" y="467685"/>
                  </a:lnTo>
                  <a:lnTo>
                    <a:pt x="1945756" y="468958"/>
                  </a:lnTo>
                  <a:lnTo>
                    <a:pt x="1939716" y="470550"/>
                  </a:lnTo>
                  <a:lnTo>
                    <a:pt x="1934311" y="472460"/>
                  </a:lnTo>
                  <a:lnTo>
                    <a:pt x="1928588" y="474689"/>
                  </a:lnTo>
                  <a:lnTo>
                    <a:pt x="1923502" y="477235"/>
                  </a:lnTo>
                  <a:lnTo>
                    <a:pt x="1918415" y="479782"/>
                  </a:lnTo>
                  <a:lnTo>
                    <a:pt x="1913328" y="482329"/>
                  </a:lnTo>
                  <a:lnTo>
                    <a:pt x="1908559" y="485831"/>
                  </a:lnTo>
                  <a:lnTo>
                    <a:pt x="1903790" y="489014"/>
                  </a:lnTo>
                  <a:lnTo>
                    <a:pt x="1899340" y="492516"/>
                  </a:lnTo>
                  <a:lnTo>
                    <a:pt x="1895206" y="496654"/>
                  </a:lnTo>
                  <a:lnTo>
                    <a:pt x="1890756" y="500474"/>
                  </a:lnTo>
                  <a:lnTo>
                    <a:pt x="1886941" y="504294"/>
                  </a:lnTo>
                  <a:lnTo>
                    <a:pt x="1882808" y="509070"/>
                  </a:lnTo>
                  <a:lnTo>
                    <a:pt x="1879310" y="513527"/>
                  </a:lnTo>
                  <a:lnTo>
                    <a:pt x="1876131" y="517983"/>
                  </a:lnTo>
                  <a:lnTo>
                    <a:pt x="1873270" y="523077"/>
                  </a:lnTo>
                  <a:lnTo>
                    <a:pt x="1870091" y="527852"/>
                  </a:lnTo>
                  <a:lnTo>
                    <a:pt x="1867547" y="533264"/>
                  </a:lnTo>
                  <a:lnTo>
                    <a:pt x="1865004" y="538357"/>
                  </a:lnTo>
                  <a:lnTo>
                    <a:pt x="1863097" y="544088"/>
                  </a:lnTo>
                  <a:lnTo>
                    <a:pt x="1861189" y="549499"/>
                  </a:lnTo>
                  <a:lnTo>
                    <a:pt x="1859281" y="555230"/>
                  </a:lnTo>
                  <a:lnTo>
                    <a:pt x="1858010" y="560960"/>
                  </a:lnTo>
                  <a:lnTo>
                    <a:pt x="1857056" y="567008"/>
                  </a:lnTo>
                  <a:lnTo>
                    <a:pt x="1856102" y="572739"/>
                  </a:lnTo>
                  <a:lnTo>
                    <a:pt x="1855784" y="579105"/>
                  </a:lnTo>
                  <a:lnTo>
                    <a:pt x="1855784" y="585154"/>
                  </a:lnTo>
                  <a:lnTo>
                    <a:pt x="1855784" y="591521"/>
                  </a:lnTo>
                  <a:lnTo>
                    <a:pt x="1856102" y="597251"/>
                  </a:lnTo>
                  <a:lnTo>
                    <a:pt x="1857056" y="603618"/>
                  </a:lnTo>
                  <a:lnTo>
                    <a:pt x="1858010" y="609348"/>
                  </a:lnTo>
                  <a:lnTo>
                    <a:pt x="1859281" y="615397"/>
                  </a:lnTo>
                  <a:lnTo>
                    <a:pt x="1861189" y="620808"/>
                  </a:lnTo>
                  <a:lnTo>
                    <a:pt x="1863097" y="626539"/>
                  </a:lnTo>
                  <a:lnTo>
                    <a:pt x="1865004" y="631951"/>
                  </a:lnTo>
                  <a:lnTo>
                    <a:pt x="1867547" y="637362"/>
                  </a:lnTo>
                  <a:lnTo>
                    <a:pt x="1870091" y="642456"/>
                  </a:lnTo>
                  <a:lnTo>
                    <a:pt x="1873270" y="647231"/>
                  </a:lnTo>
                  <a:lnTo>
                    <a:pt x="1876131" y="652324"/>
                  </a:lnTo>
                  <a:lnTo>
                    <a:pt x="1879310" y="656781"/>
                  </a:lnTo>
                  <a:lnTo>
                    <a:pt x="1882808" y="661556"/>
                  </a:lnTo>
                  <a:lnTo>
                    <a:pt x="1886941" y="665695"/>
                  </a:lnTo>
                  <a:lnTo>
                    <a:pt x="1890756" y="669833"/>
                  </a:lnTo>
                  <a:lnTo>
                    <a:pt x="1895206" y="673972"/>
                  </a:lnTo>
                  <a:lnTo>
                    <a:pt x="1899340" y="677792"/>
                  </a:lnTo>
                  <a:lnTo>
                    <a:pt x="1903790" y="681294"/>
                  </a:lnTo>
                  <a:lnTo>
                    <a:pt x="1908559" y="684796"/>
                  </a:lnTo>
                  <a:lnTo>
                    <a:pt x="1913328" y="687661"/>
                  </a:lnTo>
                  <a:lnTo>
                    <a:pt x="1918415" y="690526"/>
                  </a:lnTo>
                  <a:lnTo>
                    <a:pt x="1923502" y="693073"/>
                  </a:lnTo>
                  <a:lnTo>
                    <a:pt x="1928588" y="695938"/>
                  </a:lnTo>
                  <a:lnTo>
                    <a:pt x="1934311" y="697848"/>
                  </a:lnTo>
                  <a:lnTo>
                    <a:pt x="1939716" y="699758"/>
                  </a:lnTo>
                  <a:lnTo>
                    <a:pt x="1945756" y="701349"/>
                  </a:lnTo>
                  <a:lnTo>
                    <a:pt x="1951161" y="702623"/>
                  </a:lnTo>
                  <a:lnTo>
                    <a:pt x="1957201" y="703578"/>
                  </a:lnTo>
                  <a:lnTo>
                    <a:pt x="1963242" y="704533"/>
                  </a:lnTo>
                  <a:lnTo>
                    <a:pt x="1969282" y="704851"/>
                  </a:lnTo>
                  <a:lnTo>
                    <a:pt x="1975323" y="704851"/>
                  </a:lnTo>
                  <a:lnTo>
                    <a:pt x="1981681" y="704851"/>
                  </a:lnTo>
                  <a:lnTo>
                    <a:pt x="1987722" y="704533"/>
                  </a:lnTo>
                  <a:lnTo>
                    <a:pt x="1993762" y="703578"/>
                  </a:lnTo>
                  <a:lnTo>
                    <a:pt x="1999485" y="702623"/>
                  </a:lnTo>
                  <a:lnTo>
                    <a:pt x="2005525" y="701349"/>
                  </a:lnTo>
                  <a:lnTo>
                    <a:pt x="2010930" y="699758"/>
                  </a:lnTo>
                  <a:lnTo>
                    <a:pt x="2016653" y="697848"/>
                  </a:lnTo>
                  <a:lnTo>
                    <a:pt x="2022057" y="695938"/>
                  </a:lnTo>
                  <a:lnTo>
                    <a:pt x="2027462" y="693073"/>
                  </a:lnTo>
                  <a:lnTo>
                    <a:pt x="2032549" y="690526"/>
                  </a:lnTo>
                  <a:lnTo>
                    <a:pt x="2037635" y="687661"/>
                  </a:lnTo>
                  <a:lnTo>
                    <a:pt x="2042404" y="684796"/>
                  </a:lnTo>
                  <a:lnTo>
                    <a:pt x="2047491" y="681294"/>
                  </a:lnTo>
                  <a:lnTo>
                    <a:pt x="2051624" y="677792"/>
                  </a:lnTo>
                  <a:lnTo>
                    <a:pt x="2056075" y="673972"/>
                  </a:lnTo>
                  <a:lnTo>
                    <a:pt x="2060208" y="669833"/>
                  </a:lnTo>
                  <a:lnTo>
                    <a:pt x="2064341" y="665695"/>
                  </a:lnTo>
                  <a:lnTo>
                    <a:pt x="2067838" y="661556"/>
                  </a:lnTo>
                  <a:lnTo>
                    <a:pt x="2071653" y="656781"/>
                  </a:lnTo>
                  <a:lnTo>
                    <a:pt x="2074832" y="652324"/>
                  </a:lnTo>
                  <a:lnTo>
                    <a:pt x="2078012" y="647231"/>
                  </a:lnTo>
                  <a:lnTo>
                    <a:pt x="2080873" y="642456"/>
                  </a:lnTo>
                  <a:lnTo>
                    <a:pt x="2083734" y="637362"/>
                  </a:lnTo>
                  <a:lnTo>
                    <a:pt x="2085960" y="631951"/>
                  </a:lnTo>
                  <a:lnTo>
                    <a:pt x="2088185" y="626539"/>
                  </a:lnTo>
                  <a:lnTo>
                    <a:pt x="2089775" y="620808"/>
                  </a:lnTo>
                  <a:lnTo>
                    <a:pt x="2091364" y="615397"/>
                  </a:lnTo>
                  <a:lnTo>
                    <a:pt x="2092636" y="609348"/>
                  </a:lnTo>
                  <a:lnTo>
                    <a:pt x="2094225" y="603618"/>
                  </a:lnTo>
                  <a:lnTo>
                    <a:pt x="2094861" y="597251"/>
                  </a:lnTo>
                  <a:lnTo>
                    <a:pt x="2095179" y="591521"/>
                  </a:lnTo>
                  <a:lnTo>
                    <a:pt x="2095497" y="585154"/>
                  </a:lnTo>
                  <a:lnTo>
                    <a:pt x="2095179" y="579105"/>
                  </a:lnTo>
                  <a:lnTo>
                    <a:pt x="2094861" y="572739"/>
                  </a:lnTo>
                  <a:lnTo>
                    <a:pt x="2094225" y="567008"/>
                  </a:lnTo>
                  <a:lnTo>
                    <a:pt x="2092636" y="560960"/>
                  </a:lnTo>
                  <a:lnTo>
                    <a:pt x="2091364" y="555230"/>
                  </a:lnTo>
                  <a:lnTo>
                    <a:pt x="2089775" y="549499"/>
                  </a:lnTo>
                  <a:lnTo>
                    <a:pt x="2088185" y="544088"/>
                  </a:lnTo>
                  <a:lnTo>
                    <a:pt x="2085960" y="538357"/>
                  </a:lnTo>
                  <a:lnTo>
                    <a:pt x="2083734" y="533264"/>
                  </a:lnTo>
                  <a:lnTo>
                    <a:pt x="2080873" y="527852"/>
                  </a:lnTo>
                  <a:lnTo>
                    <a:pt x="2078012" y="523077"/>
                  </a:lnTo>
                  <a:lnTo>
                    <a:pt x="2074832" y="517983"/>
                  </a:lnTo>
                  <a:lnTo>
                    <a:pt x="2071653" y="513527"/>
                  </a:lnTo>
                  <a:lnTo>
                    <a:pt x="2067838" y="509070"/>
                  </a:lnTo>
                  <a:lnTo>
                    <a:pt x="2064341" y="504294"/>
                  </a:lnTo>
                  <a:lnTo>
                    <a:pt x="2060208" y="500474"/>
                  </a:lnTo>
                  <a:lnTo>
                    <a:pt x="2056075" y="496654"/>
                  </a:lnTo>
                  <a:lnTo>
                    <a:pt x="2051624" y="492516"/>
                  </a:lnTo>
                  <a:lnTo>
                    <a:pt x="2047491" y="489014"/>
                  </a:lnTo>
                  <a:lnTo>
                    <a:pt x="2042404" y="485831"/>
                  </a:lnTo>
                  <a:lnTo>
                    <a:pt x="2037635" y="482329"/>
                  </a:lnTo>
                  <a:lnTo>
                    <a:pt x="2032549" y="479782"/>
                  </a:lnTo>
                  <a:lnTo>
                    <a:pt x="2027462" y="477235"/>
                  </a:lnTo>
                  <a:lnTo>
                    <a:pt x="2022057" y="474689"/>
                  </a:lnTo>
                  <a:lnTo>
                    <a:pt x="2016653" y="472460"/>
                  </a:lnTo>
                  <a:lnTo>
                    <a:pt x="2010930" y="470550"/>
                  </a:lnTo>
                  <a:lnTo>
                    <a:pt x="2005525" y="468958"/>
                  </a:lnTo>
                  <a:lnTo>
                    <a:pt x="1999485" y="467685"/>
                  </a:lnTo>
                  <a:lnTo>
                    <a:pt x="1993762" y="466730"/>
                  </a:lnTo>
                  <a:lnTo>
                    <a:pt x="1987722" y="465775"/>
                  </a:lnTo>
                  <a:lnTo>
                    <a:pt x="1981681" y="465457"/>
                  </a:lnTo>
                  <a:lnTo>
                    <a:pt x="1975323" y="465138"/>
                  </a:lnTo>
                  <a:close/>
                  <a:moveTo>
                    <a:pt x="2038346" y="0"/>
                  </a:moveTo>
                  <a:lnTo>
                    <a:pt x="3519484" y="0"/>
                  </a:lnTo>
                  <a:lnTo>
                    <a:pt x="3431641" y="179388"/>
                  </a:lnTo>
                  <a:lnTo>
                    <a:pt x="3916359" y="179388"/>
                  </a:lnTo>
                  <a:lnTo>
                    <a:pt x="3916359" y="295278"/>
                  </a:lnTo>
                  <a:lnTo>
                    <a:pt x="4885370" y="295278"/>
                  </a:lnTo>
                  <a:lnTo>
                    <a:pt x="4901245" y="295596"/>
                  </a:lnTo>
                  <a:lnTo>
                    <a:pt x="4917437" y="296231"/>
                  </a:lnTo>
                  <a:lnTo>
                    <a:pt x="4932995" y="297183"/>
                  </a:lnTo>
                  <a:lnTo>
                    <a:pt x="4948552" y="298771"/>
                  </a:lnTo>
                  <a:lnTo>
                    <a:pt x="4964427" y="300676"/>
                  </a:lnTo>
                  <a:lnTo>
                    <a:pt x="4979667" y="302581"/>
                  </a:lnTo>
                  <a:lnTo>
                    <a:pt x="4994907" y="305120"/>
                  </a:lnTo>
                  <a:lnTo>
                    <a:pt x="5010465" y="307977"/>
                  </a:lnTo>
                  <a:lnTo>
                    <a:pt x="5025387" y="311471"/>
                  </a:lnTo>
                  <a:lnTo>
                    <a:pt x="5040310" y="314962"/>
                  </a:lnTo>
                  <a:lnTo>
                    <a:pt x="5054915" y="318772"/>
                  </a:lnTo>
                  <a:lnTo>
                    <a:pt x="5069837" y="323534"/>
                  </a:lnTo>
                  <a:lnTo>
                    <a:pt x="5084125" y="327979"/>
                  </a:lnTo>
                  <a:lnTo>
                    <a:pt x="5098412" y="333059"/>
                  </a:lnTo>
                  <a:lnTo>
                    <a:pt x="5112700" y="338456"/>
                  </a:lnTo>
                  <a:lnTo>
                    <a:pt x="5126987" y="344171"/>
                  </a:lnTo>
                  <a:lnTo>
                    <a:pt x="5140640" y="350203"/>
                  </a:lnTo>
                  <a:lnTo>
                    <a:pt x="5154292" y="356870"/>
                  </a:lnTo>
                  <a:lnTo>
                    <a:pt x="5167627" y="363220"/>
                  </a:lnTo>
                  <a:lnTo>
                    <a:pt x="5180962" y="370522"/>
                  </a:lnTo>
                  <a:lnTo>
                    <a:pt x="5193980" y="377507"/>
                  </a:lnTo>
                  <a:lnTo>
                    <a:pt x="5206680" y="385126"/>
                  </a:lnTo>
                  <a:lnTo>
                    <a:pt x="5219380" y="393381"/>
                  </a:lnTo>
                  <a:lnTo>
                    <a:pt x="5232080" y="401318"/>
                  </a:lnTo>
                  <a:lnTo>
                    <a:pt x="5244462" y="409890"/>
                  </a:lnTo>
                  <a:lnTo>
                    <a:pt x="5256527" y="418780"/>
                  </a:lnTo>
                  <a:lnTo>
                    <a:pt x="5268275" y="427669"/>
                  </a:lnTo>
                  <a:lnTo>
                    <a:pt x="5279705" y="436876"/>
                  </a:lnTo>
                  <a:lnTo>
                    <a:pt x="5291135" y="446718"/>
                  </a:lnTo>
                  <a:lnTo>
                    <a:pt x="5302247" y="456560"/>
                  </a:lnTo>
                  <a:lnTo>
                    <a:pt x="5313360" y="466720"/>
                  </a:lnTo>
                  <a:lnTo>
                    <a:pt x="5323520" y="477197"/>
                  </a:lnTo>
                  <a:lnTo>
                    <a:pt x="5333997" y="487674"/>
                  </a:lnTo>
                  <a:lnTo>
                    <a:pt x="5344157" y="498786"/>
                  </a:lnTo>
                  <a:lnTo>
                    <a:pt x="5354000" y="509898"/>
                  </a:lnTo>
                  <a:lnTo>
                    <a:pt x="5363842" y="521327"/>
                  </a:lnTo>
                  <a:lnTo>
                    <a:pt x="5373367" y="532757"/>
                  </a:lnTo>
                  <a:lnTo>
                    <a:pt x="5381940" y="544504"/>
                  </a:lnTo>
                  <a:lnTo>
                    <a:pt x="5390830" y="556568"/>
                  </a:lnTo>
                  <a:lnTo>
                    <a:pt x="5399402" y="568950"/>
                  </a:lnTo>
                  <a:lnTo>
                    <a:pt x="5407657" y="581332"/>
                  </a:lnTo>
                  <a:lnTo>
                    <a:pt x="5415595" y="594031"/>
                  </a:lnTo>
                  <a:lnTo>
                    <a:pt x="5423215" y="606731"/>
                  </a:lnTo>
                  <a:lnTo>
                    <a:pt x="5430517" y="619747"/>
                  </a:lnTo>
                  <a:lnTo>
                    <a:pt x="5437502" y="633082"/>
                  </a:lnTo>
                  <a:lnTo>
                    <a:pt x="5444170" y="646416"/>
                  </a:lnTo>
                  <a:lnTo>
                    <a:pt x="5450520" y="660068"/>
                  </a:lnTo>
                  <a:lnTo>
                    <a:pt x="5456552" y="674037"/>
                  </a:lnTo>
                  <a:lnTo>
                    <a:pt x="5462267" y="688007"/>
                  </a:lnTo>
                  <a:lnTo>
                    <a:pt x="5467665" y="702293"/>
                  </a:lnTo>
                  <a:lnTo>
                    <a:pt x="5472745" y="716580"/>
                  </a:lnTo>
                  <a:lnTo>
                    <a:pt x="5477507" y="731184"/>
                  </a:lnTo>
                  <a:lnTo>
                    <a:pt x="5481952" y="745789"/>
                  </a:lnTo>
                  <a:lnTo>
                    <a:pt x="5485762" y="760393"/>
                  </a:lnTo>
                  <a:lnTo>
                    <a:pt x="5489572" y="775315"/>
                  </a:lnTo>
                  <a:lnTo>
                    <a:pt x="5492747" y="790554"/>
                  </a:lnTo>
                  <a:lnTo>
                    <a:pt x="5495605" y="805793"/>
                  </a:lnTo>
                  <a:lnTo>
                    <a:pt x="5498145" y="821033"/>
                  </a:lnTo>
                  <a:lnTo>
                    <a:pt x="5500367" y="836589"/>
                  </a:lnTo>
                  <a:lnTo>
                    <a:pt x="5502272" y="852146"/>
                  </a:lnTo>
                  <a:lnTo>
                    <a:pt x="5503542" y="867703"/>
                  </a:lnTo>
                  <a:lnTo>
                    <a:pt x="5504495" y="883577"/>
                  </a:lnTo>
                  <a:lnTo>
                    <a:pt x="5505130" y="899451"/>
                  </a:lnTo>
                  <a:lnTo>
                    <a:pt x="5505447" y="915326"/>
                  </a:lnTo>
                  <a:lnTo>
                    <a:pt x="5505447" y="6237953"/>
                  </a:lnTo>
                  <a:lnTo>
                    <a:pt x="5505130" y="6253827"/>
                  </a:lnTo>
                  <a:lnTo>
                    <a:pt x="5504495" y="6270019"/>
                  </a:lnTo>
                  <a:lnTo>
                    <a:pt x="5503542" y="6285575"/>
                  </a:lnTo>
                  <a:lnTo>
                    <a:pt x="5502272" y="6301132"/>
                  </a:lnTo>
                  <a:lnTo>
                    <a:pt x="5500367" y="6317006"/>
                  </a:lnTo>
                  <a:lnTo>
                    <a:pt x="5498145" y="6332246"/>
                  </a:lnTo>
                  <a:lnTo>
                    <a:pt x="5495605" y="6347485"/>
                  </a:lnTo>
                  <a:lnTo>
                    <a:pt x="5492747" y="6363042"/>
                  </a:lnTo>
                  <a:lnTo>
                    <a:pt x="5489572" y="6377963"/>
                  </a:lnTo>
                  <a:lnTo>
                    <a:pt x="5485762" y="6392885"/>
                  </a:lnTo>
                  <a:lnTo>
                    <a:pt x="5481952" y="6407490"/>
                  </a:lnTo>
                  <a:lnTo>
                    <a:pt x="5477507" y="6422411"/>
                  </a:lnTo>
                  <a:lnTo>
                    <a:pt x="5472745" y="6436698"/>
                  </a:lnTo>
                  <a:lnTo>
                    <a:pt x="5467665" y="6450985"/>
                  </a:lnTo>
                  <a:lnTo>
                    <a:pt x="5462267" y="6465272"/>
                  </a:lnTo>
                  <a:lnTo>
                    <a:pt x="5456552" y="6479241"/>
                  </a:lnTo>
                  <a:lnTo>
                    <a:pt x="5450520" y="6493210"/>
                  </a:lnTo>
                  <a:lnTo>
                    <a:pt x="5444170" y="6506862"/>
                  </a:lnTo>
                  <a:lnTo>
                    <a:pt x="5437502" y="6520197"/>
                  </a:lnTo>
                  <a:lnTo>
                    <a:pt x="5430517" y="6533531"/>
                  </a:lnTo>
                  <a:lnTo>
                    <a:pt x="5423215" y="6546548"/>
                  </a:lnTo>
                  <a:lnTo>
                    <a:pt x="5415595" y="6559247"/>
                  </a:lnTo>
                  <a:lnTo>
                    <a:pt x="5407657" y="6572264"/>
                  </a:lnTo>
                  <a:lnTo>
                    <a:pt x="5399402" y="6584646"/>
                  </a:lnTo>
                  <a:lnTo>
                    <a:pt x="5390830" y="6597028"/>
                  </a:lnTo>
                  <a:lnTo>
                    <a:pt x="5381940" y="6609092"/>
                  </a:lnTo>
                  <a:lnTo>
                    <a:pt x="5373367" y="6620839"/>
                  </a:lnTo>
                  <a:lnTo>
                    <a:pt x="5363842" y="6632269"/>
                  </a:lnTo>
                  <a:lnTo>
                    <a:pt x="5354000" y="6643698"/>
                  </a:lnTo>
                  <a:lnTo>
                    <a:pt x="5344157" y="6654810"/>
                  </a:lnTo>
                  <a:lnTo>
                    <a:pt x="5333997" y="6665922"/>
                  </a:lnTo>
                  <a:lnTo>
                    <a:pt x="5323520" y="6676082"/>
                  </a:lnTo>
                  <a:lnTo>
                    <a:pt x="5313360" y="6686559"/>
                  </a:lnTo>
                  <a:lnTo>
                    <a:pt x="5302247" y="6696718"/>
                  </a:lnTo>
                  <a:lnTo>
                    <a:pt x="5291135" y="6706560"/>
                  </a:lnTo>
                  <a:lnTo>
                    <a:pt x="5279705" y="6716402"/>
                  </a:lnTo>
                  <a:lnTo>
                    <a:pt x="5268275" y="6725609"/>
                  </a:lnTo>
                  <a:lnTo>
                    <a:pt x="5256527" y="6734499"/>
                  </a:lnTo>
                  <a:lnTo>
                    <a:pt x="5244462" y="6743388"/>
                  </a:lnTo>
                  <a:lnTo>
                    <a:pt x="5232080" y="6751960"/>
                  </a:lnTo>
                  <a:lnTo>
                    <a:pt x="5219380" y="6760215"/>
                  </a:lnTo>
                  <a:lnTo>
                    <a:pt x="5206680" y="6768152"/>
                  </a:lnTo>
                  <a:lnTo>
                    <a:pt x="5193980" y="6775772"/>
                  </a:lnTo>
                  <a:lnTo>
                    <a:pt x="5180962" y="6783074"/>
                  </a:lnTo>
                  <a:lnTo>
                    <a:pt x="5167627" y="6790059"/>
                  </a:lnTo>
                  <a:lnTo>
                    <a:pt x="5154292" y="6796726"/>
                  </a:lnTo>
                  <a:lnTo>
                    <a:pt x="5140640" y="6803075"/>
                  </a:lnTo>
                  <a:lnTo>
                    <a:pt x="5126987" y="6809108"/>
                  </a:lnTo>
                  <a:lnTo>
                    <a:pt x="5112700" y="6814822"/>
                  </a:lnTo>
                  <a:lnTo>
                    <a:pt x="5098412" y="6820220"/>
                  </a:lnTo>
                  <a:lnTo>
                    <a:pt x="5084125" y="6825299"/>
                  </a:lnTo>
                  <a:lnTo>
                    <a:pt x="5069837" y="6830062"/>
                  </a:lnTo>
                  <a:lnTo>
                    <a:pt x="5054915" y="6834506"/>
                  </a:lnTo>
                  <a:lnTo>
                    <a:pt x="5040310" y="6838316"/>
                  </a:lnTo>
                  <a:lnTo>
                    <a:pt x="5025387" y="6842126"/>
                  </a:lnTo>
                  <a:lnTo>
                    <a:pt x="5010465" y="6845301"/>
                  </a:lnTo>
                  <a:lnTo>
                    <a:pt x="4994907" y="6848158"/>
                  </a:lnTo>
                  <a:lnTo>
                    <a:pt x="4979667" y="6850698"/>
                  </a:lnTo>
                  <a:lnTo>
                    <a:pt x="4964427" y="6852920"/>
                  </a:lnTo>
                  <a:lnTo>
                    <a:pt x="4948552" y="6854825"/>
                  </a:lnTo>
                  <a:lnTo>
                    <a:pt x="4932995" y="6856095"/>
                  </a:lnTo>
                  <a:lnTo>
                    <a:pt x="4917437" y="6857048"/>
                  </a:lnTo>
                  <a:lnTo>
                    <a:pt x="4901245" y="6857683"/>
                  </a:lnTo>
                  <a:lnTo>
                    <a:pt x="4885370" y="6858000"/>
                  </a:lnTo>
                  <a:lnTo>
                    <a:pt x="619760" y="6858000"/>
                  </a:lnTo>
                  <a:lnTo>
                    <a:pt x="603885" y="6857683"/>
                  </a:lnTo>
                  <a:lnTo>
                    <a:pt x="588010" y="6857048"/>
                  </a:lnTo>
                  <a:lnTo>
                    <a:pt x="572135" y="6856095"/>
                  </a:lnTo>
                  <a:lnTo>
                    <a:pt x="556578" y="6854825"/>
                  </a:lnTo>
                  <a:lnTo>
                    <a:pt x="541020" y="6852920"/>
                  </a:lnTo>
                  <a:lnTo>
                    <a:pt x="525463" y="6850698"/>
                  </a:lnTo>
                  <a:lnTo>
                    <a:pt x="510223" y="6848158"/>
                  </a:lnTo>
                  <a:lnTo>
                    <a:pt x="494983" y="6845301"/>
                  </a:lnTo>
                  <a:lnTo>
                    <a:pt x="479743" y="6842126"/>
                  </a:lnTo>
                  <a:lnTo>
                    <a:pt x="465138" y="6838316"/>
                  </a:lnTo>
                  <a:lnTo>
                    <a:pt x="450215" y="6834506"/>
                  </a:lnTo>
                  <a:lnTo>
                    <a:pt x="435610" y="6830062"/>
                  </a:lnTo>
                  <a:lnTo>
                    <a:pt x="421005" y="6825299"/>
                  </a:lnTo>
                  <a:lnTo>
                    <a:pt x="406718" y="6820220"/>
                  </a:lnTo>
                  <a:lnTo>
                    <a:pt x="392748" y="6814822"/>
                  </a:lnTo>
                  <a:lnTo>
                    <a:pt x="378460" y="6809108"/>
                  </a:lnTo>
                  <a:lnTo>
                    <a:pt x="364808" y="6803075"/>
                  </a:lnTo>
                  <a:lnTo>
                    <a:pt x="351155" y="6796726"/>
                  </a:lnTo>
                  <a:lnTo>
                    <a:pt x="337820" y="6790059"/>
                  </a:lnTo>
                  <a:lnTo>
                    <a:pt x="324485" y="6783074"/>
                  </a:lnTo>
                  <a:lnTo>
                    <a:pt x="311468" y="6775772"/>
                  </a:lnTo>
                  <a:lnTo>
                    <a:pt x="298768" y="6768152"/>
                  </a:lnTo>
                  <a:lnTo>
                    <a:pt x="286068" y="6760215"/>
                  </a:lnTo>
                  <a:lnTo>
                    <a:pt x="273050" y="6751960"/>
                  </a:lnTo>
                  <a:lnTo>
                    <a:pt x="260985" y="6743388"/>
                  </a:lnTo>
                  <a:lnTo>
                    <a:pt x="248920" y="6734499"/>
                  </a:lnTo>
                  <a:lnTo>
                    <a:pt x="237173" y="6725609"/>
                  </a:lnTo>
                  <a:lnTo>
                    <a:pt x="225425" y="6716402"/>
                  </a:lnTo>
                  <a:lnTo>
                    <a:pt x="213995" y="6706560"/>
                  </a:lnTo>
                  <a:lnTo>
                    <a:pt x="202883" y="6696718"/>
                  </a:lnTo>
                  <a:lnTo>
                    <a:pt x="192088" y="6686559"/>
                  </a:lnTo>
                  <a:lnTo>
                    <a:pt x="181610" y="6676082"/>
                  </a:lnTo>
                  <a:lnTo>
                    <a:pt x="171450" y="6665922"/>
                  </a:lnTo>
                  <a:lnTo>
                    <a:pt x="160973" y="6654810"/>
                  </a:lnTo>
                  <a:lnTo>
                    <a:pt x="151130" y="6643698"/>
                  </a:lnTo>
                  <a:lnTo>
                    <a:pt x="141605" y="6632269"/>
                  </a:lnTo>
                  <a:lnTo>
                    <a:pt x="132080" y="6620839"/>
                  </a:lnTo>
                  <a:lnTo>
                    <a:pt x="123190" y="6609092"/>
                  </a:lnTo>
                  <a:lnTo>
                    <a:pt x="114300" y="6597028"/>
                  </a:lnTo>
                  <a:lnTo>
                    <a:pt x="105728" y="6584646"/>
                  </a:lnTo>
                  <a:lnTo>
                    <a:pt x="97473" y="6572264"/>
                  </a:lnTo>
                  <a:lnTo>
                    <a:pt x="89853" y="6559247"/>
                  </a:lnTo>
                  <a:lnTo>
                    <a:pt x="82233" y="6546548"/>
                  </a:lnTo>
                  <a:lnTo>
                    <a:pt x="74613" y="6533531"/>
                  </a:lnTo>
                  <a:lnTo>
                    <a:pt x="67945" y="6520197"/>
                  </a:lnTo>
                  <a:lnTo>
                    <a:pt x="60960" y="6506862"/>
                  </a:lnTo>
                  <a:lnTo>
                    <a:pt x="54928" y="6493210"/>
                  </a:lnTo>
                  <a:lnTo>
                    <a:pt x="48578" y="6479241"/>
                  </a:lnTo>
                  <a:lnTo>
                    <a:pt x="43180" y="6465272"/>
                  </a:lnTo>
                  <a:lnTo>
                    <a:pt x="37465" y="6450985"/>
                  </a:lnTo>
                  <a:lnTo>
                    <a:pt x="32703" y="6436698"/>
                  </a:lnTo>
                  <a:lnTo>
                    <a:pt x="27623" y="6422411"/>
                  </a:lnTo>
                  <a:lnTo>
                    <a:pt x="23495" y="6407490"/>
                  </a:lnTo>
                  <a:lnTo>
                    <a:pt x="19685" y="6392885"/>
                  </a:lnTo>
                  <a:lnTo>
                    <a:pt x="15875" y="6377963"/>
                  </a:lnTo>
                  <a:lnTo>
                    <a:pt x="12700" y="6363042"/>
                  </a:lnTo>
                  <a:lnTo>
                    <a:pt x="9843" y="6347485"/>
                  </a:lnTo>
                  <a:lnTo>
                    <a:pt x="7303" y="6332246"/>
                  </a:lnTo>
                  <a:lnTo>
                    <a:pt x="4763" y="6317006"/>
                  </a:lnTo>
                  <a:lnTo>
                    <a:pt x="3175" y="6301132"/>
                  </a:lnTo>
                  <a:lnTo>
                    <a:pt x="1905" y="6285575"/>
                  </a:lnTo>
                  <a:lnTo>
                    <a:pt x="953" y="6270019"/>
                  </a:lnTo>
                  <a:lnTo>
                    <a:pt x="318" y="6253827"/>
                  </a:lnTo>
                  <a:lnTo>
                    <a:pt x="0" y="6237953"/>
                  </a:lnTo>
                  <a:lnTo>
                    <a:pt x="0" y="915326"/>
                  </a:lnTo>
                  <a:lnTo>
                    <a:pt x="318" y="899451"/>
                  </a:lnTo>
                  <a:lnTo>
                    <a:pt x="953" y="883577"/>
                  </a:lnTo>
                  <a:lnTo>
                    <a:pt x="1905" y="867703"/>
                  </a:lnTo>
                  <a:lnTo>
                    <a:pt x="3175" y="852146"/>
                  </a:lnTo>
                  <a:lnTo>
                    <a:pt x="4763" y="836589"/>
                  </a:lnTo>
                  <a:lnTo>
                    <a:pt x="7303" y="821033"/>
                  </a:lnTo>
                  <a:lnTo>
                    <a:pt x="9843" y="805793"/>
                  </a:lnTo>
                  <a:lnTo>
                    <a:pt x="12700" y="790554"/>
                  </a:lnTo>
                  <a:lnTo>
                    <a:pt x="15875" y="775315"/>
                  </a:lnTo>
                  <a:lnTo>
                    <a:pt x="19685" y="760393"/>
                  </a:lnTo>
                  <a:lnTo>
                    <a:pt x="23495" y="745789"/>
                  </a:lnTo>
                  <a:lnTo>
                    <a:pt x="27623" y="731184"/>
                  </a:lnTo>
                  <a:lnTo>
                    <a:pt x="32703" y="716580"/>
                  </a:lnTo>
                  <a:lnTo>
                    <a:pt x="37465" y="702293"/>
                  </a:lnTo>
                  <a:lnTo>
                    <a:pt x="43180" y="688007"/>
                  </a:lnTo>
                  <a:lnTo>
                    <a:pt x="48578" y="674037"/>
                  </a:lnTo>
                  <a:lnTo>
                    <a:pt x="54928" y="660068"/>
                  </a:lnTo>
                  <a:lnTo>
                    <a:pt x="60960" y="646416"/>
                  </a:lnTo>
                  <a:lnTo>
                    <a:pt x="67945" y="633082"/>
                  </a:lnTo>
                  <a:lnTo>
                    <a:pt x="74613" y="619747"/>
                  </a:lnTo>
                  <a:lnTo>
                    <a:pt x="82233" y="606731"/>
                  </a:lnTo>
                  <a:lnTo>
                    <a:pt x="89853" y="594031"/>
                  </a:lnTo>
                  <a:lnTo>
                    <a:pt x="97473" y="581332"/>
                  </a:lnTo>
                  <a:lnTo>
                    <a:pt x="105728" y="568950"/>
                  </a:lnTo>
                  <a:lnTo>
                    <a:pt x="114300" y="556568"/>
                  </a:lnTo>
                  <a:lnTo>
                    <a:pt x="123190" y="544504"/>
                  </a:lnTo>
                  <a:lnTo>
                    <a:pt x="132080" y="532757"/>
                  </a:lnTo>
                  <a:lnTo>
                    <a:pt x="141605" y="521327"/>
                  </a:lnTo>
                  <a:lnTo>
                    <a:pt x="151130" y="509898"/>
                  </a:lnTo>
                  <a:lnTo>
                    <a:pt x="160973" y="498786"/>
                  </a:lnTo>
                  <a:lnTo>
                    <a:pt x="171450" y="487674"/>
                  </a:lnTo>
                  <a:lnTo>
                    <a:pt x="181610" y="477197"/>
                  </a:lnTo>
                  <a:lnTo>
                    <a:pt x="192088" y="466720"/>
                  </a:lnTo>
                  <a:lnTo>
                    <a:pt x="202883" y="456560"/>
                  </a:lnTo>
                  <a:lnTo>
                    <a:pt x="213995" y="446718"/>
                  </a:lnTo>
                  <a:lnTo>
                    <a:pt x="225425" y="436876"/>
                  </a:lnTo>
                  <a:lnTo>
                    <a:pt x="237173" y="427669"/>
                  </a:lnTo>
                  <a:lnTo>
                    <a:pt x="248920" y="418780"/>
                  </a:lnTo>
                  <a:lnTo>
                    <a:pt x="260985" y="409890"/>
                  </a:lnTo>
                  <a:lnTo>
                    <a:pt x="273050" y="401318"/>
                  </a:lnTo>
                  <a:lnTo>
                    <a:pt x="286068" y="393381"/>
                  </a:lnTo>
                  <a:lnTo>
                    <a:pt x="298768" y="385126"/>
                  </a:lnTo>
                  <a:lnTo>
                    <a:pt x="311468" y="377507"/>
                  </a:lnTo>
                  <a:lnTo>
                    <a:pt x="324485" y="370522"/>
                  </a:lnTo>
                  <a:lnTo>
                    <a:pt x="337820" y="363220"/>
                  </a:lnTo>
                  <a:lnTo>
                    <a:pt x="351155" y="356870"/>
                  </a:lnTo>
                  <a:lnTo>
                    <a:pt x="364808" y="350203"/>
                  </a:lnTo>
                  <a:lnTo>
                    <a:pt x="378460" y="344171"/>
                  </a:lnTo>
                  <a:lnTo>
                    <a:pt x="392748" y="338456"/>
                  </a:lnTo>
                  <a:lnTo>
                    <a:pt x="406718" y="333059"/>
                  </a:lnTo>
                  <a:lnTo>
                    <a:pt x="421005" y="327979"/>
                  </a:lnTo>
                  <a:lnTo>
                    <a:pt x="435610" y="323534"/>
                  </a:lnTo>
                  <a:lnTo>
                    <a:pt x="450215" y="318772"/>
                  </a:lnTo>
                  <a:lnTo>
                    <a:pt x="465138" y="314962"/>
                  </a:lnTo>
                  <a:lnTo>
                    <a:pt x="479743" y="311471"/>
                  </a:lnTo>
                  <a:lnTo>
                    <a:pt x="494983" y="307977"/>
                  </a:lnTo>
                  <a:lnTo>
                    <a:pt x="510223" y="305120"/>
                  </a:lnTo>
                  <a:lnTo>
                    <a:pt x="525463" y="302581"/>
                  </a:lnTo>
                  <a:lnTo>
                    <a:pt x="541020" y="300676"/>
                  </a:lnTo>
                  <a:lnTo>
                    <a:pt x="556578" y="298771"/>
                  </a:lnTo>
                  <a:lnTo>
                    <a:pt x="572135" y="297183"/>
                  </a:lnTo>
                  <a:lnTo>
                    <a:pt x="588010" y="296231"/>
                  </a:lnTo>
                  <a:lnTo>
                    <a:pt x="603885" y="295596"/>
                  </a:lnTo>
                  <a:lnTo>
                    <a:pt x="619760" y="295278"/>
                  </a:lnTo>
                  <a:lnTo>
                    <a:pt x="1639884" y="295278"/>
                  </a:lnTo>
                  <a:lnTo>
                    <a:pt x="1639884" y="179388"/>
                  </a:lnTo>
                  <a:lnTo>
                    <a:pt x="2125900" y="179388"/>
                  </a:lnTo>
                  <a:lnTo>
                    <a:pt x="20383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731378" y="3959233"/>
            <a:ext cx="7143348" cy="960696"/>
            <a:chOff x="2731378" y="3959233"/>
            <a:chExt cx="7143348" cy="960696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731378" y="3959233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6000" dirty="0">
                  <a:solidFill>
                    <a:srgbClr val="B8CFFE"/>
                  </a:solidFill>
                  <a:latin typeface="Tw Cen MT" panose="020B0602020104020603" pitchFamily="34" charset="0"/>
                  <a:ea typeface="造字工房尚雅体演示版常规体" pitchFamily="50" charset="-122"/>
                </a:rPr>
                <a:t>03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90535" y="4194246"/>
              <a:ext cx="4784191" cy="605519"/>
            </a:xfrm>
            <a:prstGeom prst="rect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811072" y="4194463"/>
              <a:ext cx="92872" cy="605519"/>
            </a:xfrm>
            <a:prstGeom prst="rect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195038" y="4206792"/>
              <a:ext cx="205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Text One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195038" y="4482748"/>
              <a:ext cx="46796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rgbClr val="5A3E67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</a:t>
              </a:r>
              <a:endParaRPr lang="zh-CN" altLang="en-US" sz="1400" dirty="0">
                <a:solidFill>
                  <a:srgbClr val="5A3E67"/>
                </a:solidFill>
                <a:latin typeface="Segoe UI Symbol" panose="020B0502040204020203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730594" y="4074081"/>
              <a:ext cx="845848" cy="845848"/>
            </a:xfrm>
            <a:prstGeom prst="ellipse">
              <a:avLst/>
            </a:prstGeom>
            <a:solidFill>
              <a:srgbClr val="B8C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KSO_Shape"/>
            <p:cNvSpPr>
              <a:spLocks/>
            </p:cNvSpPr>
            <p:nvPr/>
          </p:nvSpPr>
          <p:spPr bwMode="auto">
            <a:xfrm>
              <a:off x="3901366" y="4245005"/>
              <a:ext cx="468000" cy="504000"/>
            </a:xfrm>
            <a:custGeom>
              <a:avLst/>
              <a:gdLst>
                <a:gd name="T0" fmla="*/ 1088909 w 1944688"/>
                <a:gd name="T1" fmla="*/ 1478020 h 1979613"/>
                <a:gd name="T2" fmla="*/ 1105805 w 1944688"/>
                <a:gd name="T3" fmla="*/ 1615987 h 1979613"/>
                <a:gd name="T4" fmla="*/ 979564 w 1944688"/>
                <a:gd name="T5" fmla="*/ 1431925 h 1979613"/>
                <a:gd name="T6" fmla="*/ 811133 w 1944688"/>
                <a:gd name="T7" fmla="*/ 1321868 h 1979613"/>
                <a:gd name="T8" fmla="*/ 770571 w 1944688"/>
                <a:gd name="T9" fmla="*/ 1208449 h 1979613"/>
                <a:gd name="T10" fmla="*/ 827928 w 1944688"/>
                <a:gd name="T11" fmla="*/ 1109921 h 1979613"/>
                <a:gd name="T12" fmla="*/ 1112606 w 1944688"/>
                <a:gd name="T13" fmla="*/ 674053 h 1979613"/>
                <a:gd name="T14" fmla="*/ 1149350 w 1944688"/>
                <a:gd name="T15" fmla="*/ 766128 h 1979613"/>
                <a:gd name="T16" fmla="*/ 1085682 w 1944688"/>
                <a:gd name="T17" fmla="*/ 922338 h 1979613"/>
                <a:gd name="T18" fmla="*/ 916605 w 1944688"/>
                <a:gd name="T19" fmla="*/ 541568 h 1979613"/>
                <a:gd name="T20" fmla="*/ 864200 w 1944688"/>
                <a:gd name="T21" fmla="*/ 1004409 h 1979613"/>
                <a:gd name="T22" fmla="*/ 743510 w 1944688"/>
                <a:gd name="T23" fmla="*/ 1114247 h 1979613"/>
                <a:gd name="T24" fmla="*/ 749545 w 1944688"/>
                <a:gd name="T25" fmla="*/ 1320271 h 1979613"/>
                <a:gd name="T26" fmla="*/ 863882 w 1944688"/>
                <a:gd name="T27" fmla="*/ 1423442 h 1979613"/>
                <a:gd name="T28" fmla="*/ 1035388 w 1944688"/>
                <a:gd name="T29" fmla="*/ 1692004 h 1979613"/>
                <a:gd name="T30" fmla="*/ 1135434 w 1944688"/>
                <a:gd name="T31" fmla="*/ 1598357 h 1979613"/>
                <a:gd name="T32" fmla="*/ 1087158 w 1944688"/>
                <a:gd name="T33" fmla="*/ 1425029 h 1979613"/>
                <a:gd name="T34" fmla="*/ 1029672 w 1944688"/>
                <a:gd name="T35" fmla="*/ 1070121 h 1979613"/>
                <a:gd name="T36" fmla="*/ 1170370 w 1944688"/>
                <a:gd name="T37" fmla="*/ 968220 h 1979613"/>
                <a:gd name="T38" fmla="*/ 1219598 w 1944688"/>
                <a:gd name="T39" fmla="*/ 767275 h 1979613"/>
                <a:gd name="T40" fmla="*/ 1157348 w 1944688"/>
                <a:gd name="T41" fmla="*/ 597122 h 1979613"/>
                <a:gd name="T42" fmla="*/ 995370 w 1944688"/>
                <a:gd name="T43" fmla="*/ 529823 h 1979613"/>
                <a:gd name="T44" fmla="*/ 888020 w 1944688"/>
                <a:gd name="T45" fmla="*/ 312370 h 1979613"/>
                <a:gd name="T46" fmla="*/ 871505 w 1944688"/>
                <a:gd name="T47" fmla="*/ 408875 h 1979613"/>
                <a:gd name="T48" fmla="*/ 969327 w 1944688"/>
                <a:gd name="T49" fmla="*/ 472999 h 1979613"/>
                <a:gd name="T50" fmla="*/ 1059209 w 1944688"/>
                <a:gd name="T51" fmla="*/ 399351 h 1979613"/>
                <a:gd name="T52" fmla="*/ 1026813 w 1944688"/>
                <a:gd name="T53" fmla="*/ 299037 h 1979613"/>
                <a:gd name="T54" fmla="*/ 1190379 w 1944688"/>
                <a:gd name="T55" fmla="*/ 1270 h 1979613"/>
                <a:gd name="T56" fmla="*/ 1266286 w 1944688"/>
                <a:gd name="T57" fmla="*/ 52379 h 1979613"/>
                <a:gd name="T58" fmla="*/ 1285978 w 1944688"/>
                <a:gd name="T59" fmla="*/ 375543 h 1979613"/>
                <a:gd name="T60" fmla="*/ 1339335 w 1944688"/>
                <a:gd name="T61" fmla="*/ 412367 h 1979613"/>
                <a:gd name="T62" fmla="*/ 1627402 w 1944688"/>
                <a:gd name="T63" fmla="*/ 266975 h 1979613"/>
                <a:gd name="T64" fmla="*/ 1713155 w 1944688"/>
                <a:gd name="T65" fmla="*/ 299037 h 1979613"/>
                <a:gd name="T66" fmla="*/ 1944688 w 1944688"/>
                <a:gd name="T67" fmla="*/ 730768 h 1979613"/>
                <a:gd name="T68" fmla="*/ 1900224 w 1944688"/>
                <a:gd name="T69" fmla="*/ 811083 h 1979613"/>
                <a:gd name="T70" fmla="*/ 1646458 w 1944688"/>
                <a:gd name="T71" fmla="*/ 985997 h 1979613"/>
                <a:gd name="T72" fmla="*/ 1891013 w 1944688"/>
                <a:gd name="T73" fmla="*/ 1162499 h 1979613"/>
                <a:gd name="T74" fmla="*/ 1943735 w 1944688"/>
                <a:gd name="T75" fmla="*/ 1238369 h 1979613"/>
                <a:gd name="T76" fmla="*/ 1720142 w 1944688"/>
                <a:gd name="T77" fmla="*/ 1672640 h 1979613"/>
                <a:gd name="T78" fmla="*/ 1637883 w 1944688"/>
                <a:gd name="T79" fmla="*/ 1712956 h 1979613"/>
                <a:gd name="T80" fmla="*/ 1347910 w 1944688"/>
                <a:gd name="T81" fmla="*/ 1568199 h 1979613"/>
                <a:gd name="T82" fmla="*/ 1289471 w 1944688"/>
                <a:gd name="T83" fmla="*/ 1595817 h 1979613"/>
                <a:gd name="T84" fmla="*/ 1271050 w 1944688"/>
                <a:gd name="T85" fmla="*/ 1918028 h 1979613"/>
                <a:gd name="T86" fmla="*/ 1200542 w 1944688"/>
                <a:gd name="T87" fmla="*/ 1976121 h 1979613"/>
                <a:gd name="T88" fmla="*/ 710797 w 1944688"/>
                <a:gd name="T89" fmla="*/ 1960884 h 1979613"/>
                <a:gd name="T90" fmla="*/ 663474 w 1944688"/>
                <a:gd name="T91" fmla="*/ 1882156 h 1979613"/>
                <a:gd name="T92" fmla="*/ 638384 w 1944688"/>
                <a:gd name="T93" fmla="*/ 1574866 h 1979613"/>
                <a:gd name="T94" fmla="*/ 363339 w 1944688"/>
                <a:gd name="T95" fmla="*/ 1698353 h 1979613"/>
                <a:gd name="T96" fmla="*/ 271551 w 1944688"/>
                <a:gd name="T97" fmla="*/ 1705655 h 1979613"/>
                <a:gd name="T98" fmla="*/ 6987 w 1944688"/>
                <a:gd name="T99" fmla="*/ 1295510 h 1979613"/>
                <a:gd name="T100" fmla="*/ 13339 w 1944688"/>
                <a:gd name="T101" fmla="*/ 1204402 h 1979613"/>
                <a:gd name="T102" fmla="*/ 283303 w 1944688"/>
                <a:gd name="T103" fmla="*/ 1025361 h 1979613"/>
                <a:gd name="T104" fmla="*/ 288702 w 1944688"/>
                <a:gd name="T105" fmla="*/ 960601 h 1979613"/>
                <a:gd name="T106" fmla="*/ 18739 w 1944688"/>
                <a:gd name="T107" fmla="*/ 784100 h 1979613"/>
                <a:gd name="T108" fmla="*/ 3811 w 1944688"/>
                <a:gd name="T109" fmla="*/ 693944 h 1979613"/>
                <a:gd name="T110" fmla="*/ 261706 w 1944688"/>
                <a:gd name="T111" fmla="*/ 277768 h 1979613"/>
                <a:gd name="T112" fmla="*/ 353493 w 1944688"/>
                <a:gd name="T113" fmla="*/ 276181 h 1979613"/>
                <a:gd name="T114" fmla="*/ 632032 w 1944688"/>
                <a:gd name="T115" fmla="*/ 407922 h 1979613"/>
                <a:gd name="T116" fmla="*/ 663157 w 1944688"/>
                <a:gd name="T117" fmla="*/ 108250 h 1979613"/>
                <a:gd name="T118" fmla="*/ 702540 w 1944688"/>
                <a:gd name="T119" fmla="*/ 24761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688" h="1979613">
                  <a:moveTo>
                    <a:pt x="979564" y="1431925"/>
                  </a:moveTo>
                  <a:lnTo>
                    <a:pt x="987534" y="1431925"/>
                  </a:lnTo>
                  <a:lnTo>
                    <a:pt x="995504" y="1432561"/>
                  </a:lnTo>
                  <a:lnTo>
                    <a:pt x="1003474" y="1433515"/>
                  </a:lnTo>
                  <a:lnTo>
                    <a:pt x="1011443" y="1435104"/>
                  </a:lnTo>
                  <a:lnTo>
                    <a:pt x="1023238" y="1437647"/>
                  </a:lnTo>
                  <a:lnTo>
                    <a:pt x="1029614" y="1439237"/>
                  </a:lnTo>
                  <a:lnTo>
                    <a:pt x="1035352" y="1441144"/>
                  </a:lnTo>
                  <a:lnTo>
                    <a:pt x="1041091" y="1443687"/>
                  </a:lnTo>
                  <a:lnTo>
                    <a:pt x="1046829" y="1445913"/>
                  </a:lnTo>
                  <a:lnTo>
                    <a:pt x="1052886" y="1449092"/>
                  </a:lnTo>
                  <a:lnTo>
                    <a:pt x="1058305" y="1452271"/>
                  </a:lnTo>
                  <a:lnTo>
                    <a:pt x="1063725" y="1455450"/>
                  </a:lnTo>
                  <a:lnTo>
                    <a:pt x="1069463" y="1459264"/>
                  </a:lnTo>
                  <a:lnTo>
                    <a:pt x="1074563" y="1463397"/>
                  </a:lnTo>
                  <a:lnTo>
                    <a:pt x="1079664" y="1467847"/>
                  </a:lnTo>
                  <a:lnTo>
                    <a:pt x="1084127" y="1472616"/>
                  </a:lnTo>
                  <a:lnTo>
                    <a:pt x="1088909" y="1478020"/>
                  </a:lnTo>
                  <a:lnTo>
                    <a:pt x="1093372" y="1484060"/>
                  </a:lnTo>
                  <a:lnTo>
                    <a:pt x="1097198" y="1489782"/>
                  </a:lnTo>
                  <a:lnTo>
                    <a:pt x="1101023" y="1496458"/>
                  </a:lnTo>
                  <a:lnTo>
                    <a:pt x="1104848" y="1503770"/>
                  </a:lnTo>
                  <a:lnTo>
                    <a:pt x="1107399" y="1511081"/>
                  </a:lnTo>
                  <a:lnTo>
                    <a:pt x="1110268" y="1519029"/>
                  </a:lnTo>
                  <a:lnTo>
                    <a:pt x="1112499" y="1526658"/>
                  </a:lnTo>
                  <a:lnTo>
                    <a:pt x="1114093" y="1535559"/>
                  </a:lnTo>
                  <a:lnTo>
                    <a:pt x="1115687" y="1544142"/>
                  </a:lnTo>
                  <a:lnTo>
                    <a:pt x="1116962" y="1553043"/>
                  </a:lnTo>
                  <a:lnTo>
                    <a:pt x="1117600" y="1561627"/>
                  </a:lnTo>
                  <a:lnTo>
                    <a:pt x="1117600" y="1570210"/>
                  </a:lnTo>
                  <a:lnTo>
                    <a:pt x="1117281" y="1578475"/>
                  </a:lnTo>
                  <a:lnTo>
                    <a:pt x="1116006" y="1586740"/>
                  </a:lnTo>
                  <a:lnTo>
                    <a:pt x="1114412" y="1594688"/>
                  </a:lnTo>
                  <a:lnTo>
                    <a:pt x="1112181" y="1601999"/>
                  </a:lnTo>
                  <a:lnTo>
                    <a:pt x="1109311" y="1609311"/>
                  </a:lnTo>
                  <a:lnTo>
                    <a:pt x="1105805" y="1615987"/>
                  </a:lnTo>
                  <a:lnTo>
                    <a:pt x="1102298" y="1622027"/>
                  </a:lnTo>
                  <a:lnTo>
                    <a:pt x="1098154" y="1628385"/>
                  </a:lnTo>
                  <a:lnTo>
                    <a:pt x="1093372" y="1633789"/>
                  </a:lnTo>
                  <a:lnTo>
                    <a:pt x="1088590" y="1638875"/>
                  </a:lnTo>
                  <a:lnTo>
                    <a:pt x="1083490" y="1643644"/>
                  </a:lnTo>
                  <a:lnTo>
                    <a:pt x="1078389" y="1648094"/>
                  </a:lnTo>
                  <a:lnTo>
                    <a:pt x="1072970" y="1651909"/>
                  </a:lnTo>
                  <a:lnTo>
                    <a:pt x="1067231" y="1655406"/>
                  </a:lnTo>
                  <a:lnTo>
                    <a:pt x="1061812" y="1658903"/>
                  </a:lnTo>
                  <a:lnTo>
                    <a:pt x="1056074" y="1662082"/>
                  </a:lnTo>
                  <a:lnTo>
                    <a:pt x="1044279" y="1667486"/>
                  </a:lnTo>
                  <a:lnTo>
                    <a:pt x="1032483" y="1672254"/>
                  </a:lnTo>
                  <a:lnTo>
                    <a:pt x="1020051" y="1676705"/>
                  </a:lnTo>
                  <a:lnTo>
                    <a:pt x="1005067" y="1680520"/>
                  </a:lnTo>
                  <a:lnTo>
                    <a:pt x="990084" y="1683698"/>
                  </a:lnTo>
                  <a:lnTo>
                    <a:pt x="975420" y="1685924"/>
                  </a:lnTo>
                  <a:lnTo>
                    <a:pt x="960437" y="1687513"/>
                  </a:lnTo>
                  <a:lnTo>
                    <a:pt x="979564" y="1431925"/>
                  </a:lnTo>
                  <a:close/>
                  <a:moveTo>
                    <a:pt x="913172" y="1082675"/>
                  </a:moveTo>
                  <a:lnTo>
                    <a:pt x="935037" y="1374775"/>
                  </a:lnTo>
                  <a:lnTo>
                    <a:pt x="923312" y="1373508"/>
                  </a:lnTo>
                  <a:lnTo>
                    <a:pt x="911587" y="1371924"/>
                  </a:lnTo>
                  <a:lnTo>
                    <a:pt x="899545" y="1369706"/>
                  </a:lnTo>
                  <a:lnTo>
                    <a:pt x="887820" y="1366538"/>
                  </a:lnTo>
                  <a:lnTo>
                    <a:pt x="875778" y="1363053"/>
                  </a:lnTo>
                  <a:lnTo>
                    <a:pt x="864370" y="1358301"/>
                  </a:lnTo>
                  <a:lnTo>
                    <a:pt x="858349" y="1355767"/>
                  </a:lnTo>
                  <a:lnTo>
                    <a:pt x="852962" y="1353232"/>
                  </a:lnTo>
                  <a:lnTo>
                    <a:pt x="847258" y="1350064"/>
                  </a:lnTo>
                  <a:lnTo>
                    <a:pt x="841554" y="1346896"/>
                  </a:lnTo>
                  <a:lnTo>
                    <a:pt x="836484" y="1343411"/>
                  </a:lnTo>
                  <a:lnTo>
                    <a:pt x="831097" y="1339609"/>
                  </a:lnTo>
                  <a:lnTo>
                    <a:pt x="826027" y="1335491"/>
                  </a:lnTo>
                  <a:lnTo>
                    <a:pt x="820956" y="1331372"/>
                  </a:lnTo>
                  <a:lnTo>
                    <a:pt x="816203" y="1326620"/>
                  </a:lnTo>
                  <a:lnTo>
                    <a:pt x="811133" y="1321868"/>
                  </a:lnTo>
                  <a:lnTo>
                    <a:pt x="806696" y="1316482"/>
                  </a:lnTo>
                  <a:lnTo>
                    <a:pt x="802577" y="1311413"/>
                  </a:lnTo>
                  <a:lnTo>
                    <a:pt x="798140" y="1305394"/>
                  </a:lnTo>
                  <a:lnTo>
                    <a:pt x="794338" y="1299691"/>
                  </a:lnTo>
                  <a:lnTo>
                    <a:pt x="790535" y="1293355"/>
                  </a:lnTo>
                  <a:lnTo>
                    <a:pt x="787366" y="1287019"/>
                  </a:lnTo>
                  <a:lnTo>
                    <a:pt x="784197" y="1280365"/>
                  </a:lnTo>
                  <a:lnTo>
                    <a:pt x="781028" y="1273396"/>
                  </a:lnTo>
                  <a:lnTo>
                    <a:pt x="778176" y="1266426"/>
                  </a:lnTo>
                  <a:lnTo>
                    <a:pt x="775958" y="1259456"/>
                  </a:lnTo>
                  <a:lnTo>
                    <a:pt x="774057" y="1251852"/>
                  </a:lnTo>
                  <a:lnTo>
                    <a:pt x="772472" y="1244566"/>
                  </a:lnTo>
                  <a:lnTo>
                    <a:pt x="771205" y="1236962"/>
                  </a:lnTo>
                  <a:lnTo>
                    <a:pt x="770571" y="1230943"/>
                  </a:lnTo>
                  <a:lnTo>
                    <a:pt x="770571" y="1228408"/>
                  </a:lnTo>
                  <a:lnTo>
                    <a:pt x="769937" y="1224290"/>
                  </a:lnTo>
                  <a:lnTo>
                    <a:pt x="769937" y="1216370"/>
                  </a:lnTo>
                  <a:lnTo>
                    <a:pt x="770571" y="1208449"/>
                  </a:lnTo>
                  <a:lnTo>
                    <a:pt x="771205" y="1201163"/>
                  </a:lnTo>
                  <a:lnTo>
                    <a:pt x="772472" y="1193559"/>
                  </a:lnTo>
                  <a:lnTo>
                    <a:pt x="773740" y="1186589"/>
                  </a:lnTo>
                  <a:lnTo>
                    <a:pt x="775641" y="1179936"/>
                  </a:lnTo>
                  <a:lnTo>
                    <a:pt x="777542" y="1173283"/>
                  </a:lnTo>
                  <a:lnTo>
                    <a:pt x="779761" y="1166947"/>
                  </a:lnTo>
                  <a:lnTo>
                    <a:pt x="782296" y="1160928"/>
                  </a:lnTo>
                  <a:lnTo>
                    <a:pt x="785465" y="1154908"/>
                  </a:lnTo>
                  <a:lnTo>
                    <a:pt x="788317" y="1149522"/>
                  </a:lnTo>
                  <a:lnTo>
                    <a:pt x="792119" y="1144137"/>
                  </a:lnTo>
                  <a:lnTo>
                    <a:pt x="795922" y="1139068"/>
                  </a:lnTo>
                  <a:lnTo>
                    <a:pt x="799725" y="1134315"/>
                  </a:lnTo>
                  <a:lnTo>
                    <a:pt x="804161" y="1129563"/>
                  </a:lnTo>
                  <a:lnTo>
                    <a:pt x="808281" y="1124811"/>
                  </a:lnTo>
                  <a:lnTo>
                    <a:pt x="813034" y="1121009"/>
                  </a:lnTo>
                  <a:lnTo>
                    <a:pt x="818104" y="1116891"/>
                  </a:lnTo>
                  <a:lnTo>
                    <a:pt x="822858" y="1113406"/>
                  </a:lnTo>
                  <a:lnTo>
                    <a:pt x="827928" y="1109921"/>
                  </a:lnTo>
                  <a:lnTo>
                    <a:pt x="833315" y="1106753"/>
                  </a:lnTo>
                  <a:lnTo>
                    <a:pt x="844089" y="1101367"/>
                  </a:lnTo>
                  <a:lnTo>
                    <a:pt x="854864" y="1096298"/>
                  </a:lnTo>
                  <a:lnTo>
                    <a:pt x="866272" y="1092496"/>
                  </a:lnTo>
                  <a:lnTo>
                    <a:pt x="877680" y="1089011"/>
                  </a:lnTo>
                  <a:lnTo>
                    <a:pt x="889405" y="1086160"/>
                  </a:lnTo>
                  <a:lnTo>
                    <a:pt x="901130" y="1084259"/>
                  </a:lnTo>
                  <a:lnTo>
                    <a:pt x="913172" y="1082675"/>
                  </a:lnTo>
                  <a:close/>
                  <a:moveTo>
                    <a:pt x="1039752" y="628650"/>
                  </a:moveTo>
                  <a:lnTo>
                    <a:pt x="1050839" y="632778"/>
                  </a:lnTo>
                  <a:lnTo>
                    <a:pt x="1061292" y="637858"/>
                  </a:lnTo>
                  <a:lnTo>
                    <a:pt x="1072695" y="643890"/>
                  </a:lnTo>
                  <a:lnTo>
                    <a:pt x="1083148" y="650240"/>
                  </a:lnTo>
                  <a:lnTo>
                    <a:pt x="1093601" y="657225"/>
                  </a:lnTo>
                  <a:lnTo>
                    <a:pt x="1098986" y="661035"/>
                  </a:lnTo>
                  <a:lnTo>
                    <a:pt x="1103420" y="665163"/>
                  </a:lnTo>
                  <a:lnTo>
                    <a:pt x="1108172" y="669290"/>
                  </a:lnTo>
                  <a:lnTo>
                    <a:pt x="1112606" y="674053"/>
                  </a:lnTo>
                  <a:lnTo>
                    <a:pt x="1116724" y="678498"/>
                  </a:lnTo>
                  <a:lnTo>
                    <a:pt x="1121159" y="682943"/>
                  </a:lnTo>
                  <a:lnTo>
                    <a:pt x="1124960" y="687705"/>
                  </a:lnTo>
                  <a:lnTo>
                    <a:pt x="1128444" y="692785"/>
                  </a:lnTo>
                  <a:lnTo>
                    <a:pt x="1131612" y="697865"/>
                  </a:lnTo>
                  <a:lnTo>
                    <a:pt x="1134779" y="703580"/>
                  </a:lnTo>
                  <a:lnTo>
                    <a:pt x="1137630" y="708660"/>
                  </a:lnTo>
                  <a:lnTo>
                    <a:pt x="1139847" y="714058"/>
                  </a:lnTo>
                  <a:lnTo>
                    <a:pt x="1141748" y="719455"/>
                  </a:lnTo>
                  <a:lnTo>
                    <a:pt x="1143332" y="724853"/>
                  </a:lnTo>
                  <a:lnTo>
                    <a:pt x="1144915" y="730885"/>
                  </a:lnTo>
                  <a:lnTo>
                    <a:pt x="1146499" y="736600"/>
                  </a:lnTo>
                  <a:lnTo>
                    <a:pt x="1147449" y="742950"/>
                  </a:lnTo>
                  <a:lnTo>
                    <a:pt x="1148083" y="749300"/>
                  </a:lnTo>
                  <a:lnTo>
                    <a:pt x="1148716" y="755968"/>
                  </a:lnTo>
                  <a:lnTo>
                    <a:pt x="1148716" y="759143"/>
                  </a:lnTo>
                  <a:lnTo>
                    <a:pt x="1149350" y="763270"/>
                  </a:lnTo>
                  <a:lnTo>
                    <a:pt x="1149350" y="766128"/>
                  </a:lnTo>
                  <a:lnTo>
                    <a:pt x="1149350" y="767715"/>
                  </a:lnTo>
                  <a:lnTo>
                    <a:pt x="1149350" y="770890"/>
                  </a:lnTo>
                  <a:lnTo>
                    <a:pt x="1149350" y="778193"/>
                  </a:lnTo>
                  <a:lnTo>
                    <a:pt x="1148400" y="793115"/>
                  </a:lnTo>
                  <a:lnTo>
                    <a:pt x="1146816" y="807721"/>
                  </a:lnTo>
                  <a:lnTo>
                    <a:pt x="1145866" y="814706"/>
                  </a:lnTo>
                  <a:lnTo>
                    <a:pt x="1144282" y="821691"/>
                  </a:lnTo>
                  <a:lnTo>
                    <a:pt x="1142698" y="828358"/>
                  </a:lnTo>
                  <a:lnTo>
                    <a:pt x="1140798" y="835026"/>
                  </a:lnTo>
                  <a:lnTo>
                    <a:pt x="1136363" y="848043"/>
                  </a:lnTo>
                  <a:lnTo>
                    <a:pt x="1131295" y="860426"/>
                  </a:lnTo>
                  <a:lnTo>
                    <a:pt x="1128444" y="866458"/>
                  </a:lnTo>
                  <a:lnTo>
                    <a:pt x="1125277" y="872173"/>
                  </a:lnTo>
                  <a:lnTo>
                    <a:pt x="1118625" y="883603"/>
                  </a:lnTo>
                  <a:lnTo>
                    <a:pt x="1111339" y="894081"/>
                  </a:lnTo>
                  <a:lnTo>
                    <a:pt x="1103420" y="904558"/>
                  </a:lnTo>
                  <a:lnTo>
                    <a:pt x="1094868" y="913766"/>
                  </a:lnTo>
                  <a:lnTo>
                    <a:pt x="1085682" y="922338"/>
                  </a:lnTo>
                  <a:lnTo>
                    <a:pt x="1076179" y="930593"/>
                  </a:lnTo>
                  <a:lnTo>
                    <a:pt x="1066360" y="938213"/>
                  </a:lnTo>
                  <a:lnTo>
                    <a:pt x="1060025" y="942341"/>
                  </a:lnTo>
                  <a:lnTo>
                    <a:pt x="1054006" y="946786"/>
                  </a:lnTo>
                  <a:lnTo>
                    <a:pt x="1047671" y="950596"/>
                  </a:lnTo>
                  <a:lnTo>
                    <a:pt x="1041019" y="954088"/>
                  </a:lnTo>
                  <a:lnTo>
                    <a:pt x="1027716" y="960756"/>
                  </a:lnTo>
                  <a:lnTo>
                    <a:pt x="1014412" y="966788"/>
                  </a:lnTo>
                  <a:lnTo>
                    <a:pt x="1039752" y="628650"/>
                  </a:lnTo>
                  <a:close/>
                  <a:moveTo>
                    <a:pt x="953447" y="529505"/>
                  </a:moveTo>
                  <a:lnTo>
                    <a:pt x="947094" y="530140"/>
                  </a:lnTo>
                  <a:lnTo>
                    <a:pt x="941060" y="531410"/>
                  </a:lnTo>
                  <a:lnTo>
                    <a:pt x="935026" y="532997"/>
                  </a:lnTo>
                  <a:lnTo>
                    <a:pt x="929309" y="535220"/>
                  </a:lnTo>
                  <a:lnTo>
                    <a:pt x="928038" y="535220"/>
                  </a:lnTo>
                  <a:lnTo>
                    <a:pt x="928038" y="535537"/>
                  </a:lnTo>
                  <a:lnTo>
                    <a:pt x="922004" y="538394"/>
                  </a:lnTo>
                  <a:lnTo>
                    <a:pt x="916605" y="541568"/>
                  </a:lnTo>
                  <a:lnTo>
                    <a:pt x="911523" y="545060"/>
                  </a:lnTo>
                  <a:lnTo>
                    <a:pt x="906441" y="548870"/>
                  </a:lnTo>
                  <a:lnTo>
                    <a:pt x="901677" y="553314"/>
                  </a:lnTo>
                  <a:lnTo>
                    <a:pt x="897866" y="557441"/>
                  </a:lnTo>
                  <a:lnTo>
                    <a:pt x="894055" y="562520"/>
                  </a:lnTo>
                  <a:lnTo>
                    <a:pt x="890561" y="567917"/>
                  </a:lnTo>
                  <a:lnTo>
                    <a:pt x="887385" y="573313"/>
                  </a:lnTo>
                  <a:lnTo>
                    <a:pt x="884527" y="579027"/>
                  </a:lnTo>
                  <a:lnTo>
                    <a:pt x="882303" y="585059"/>
                  </a:lnTo>
                  <a:lnTo>
                    <a:pt x="880715" y="590773"/>
                  </a:lnTo>
                  <a:lnTo>
                    <a:pt x="879127" y="597122"/>
                  </a:lnTo>
                  <a:lnTo>
                    <a:pt x="878174" y="603789"/>
                  </a:lnTo>
                  <a:lnTo>
                    <a:pt x="877857" y="610455"/>
                  </a:lnTo>
                  <a:lnTo>
                    <a:pt x="878174" y="617121"/>
                  </a:lnTo>
                  <a:lnTo>
                    <a:pt x="906124" y="992029"/>
                  </a:lnTo>
                  <a:lnTo>
                    <a:pt x="891831" y="995521"/>
                  </a:lnTo>
                  <a:lnTo>
                    <a:pt x="877539" y="999965"/>
                  </a:lnTo>
                  <a:lnTo>
                    <a:pt x="864200" y="1004409"/>
                  </a:lnTo>
                  <a:lnTo>
                    <a:pt x="851178" y="1010123"/>
                  </a:lnTo>
                  <a:lnTo>
                    <a:pt x="838156" y="1015838"/>
                  </a:lnTo>
                  <a:lnTo>
                    <a:pt x="831487" y="1019329"/>
                  </a:lnTo>
                  <a:lnTo>
                    <a:pt x="825452" y="1022821"/>
                  </a:lnTo>
                  <a:lnTo>
                    <a:pt x="818783" y="1026948"/>
                  </a:lnTo>
                  <a:lnTo>
                    <a:pt x="812430" y="1031075"/>
                  </a:lnTo>
                  <a:lnTo>
                    <a:pt x="806078" y="1035519"/>
                  </a:lnTo>
                  <a:lnTo>
                    <a:pt x="799726" y="1040599"/>
                  </a:lnTo>
                  <a:lnTo>
                    <a:pt x="793692" y="1045678"/>
                  </a:lnTo>
                  <a:lnTo>
                    <a:pt x="787340" y="1051074"/>
                  </a:lnTo>
                  <a:lnTo>
                    <a:pt x="780988" y="1057106"/>
                  </a:lnTo>
                  <a:lnTo>
                    <a:pt x="775271" y="1063772"/>
                  </a:lnTo>
                  <a:lnTo>
                    <a:pt x="769236" y="1070756"/>
                  </a:lnTo>
                  <a:lnTo>
                    <a:pt x="763837" y="1078058"/>
                  </a:lnTo>
                  <a:lnTo>
                    <a:pt x="757803" y="1086311"/>
                  </a:lnTo>
                  <a:lnTo>
                    <a:pt x="752721" y="1095200"/>
                  </a:lnTo>
                  <a:lnTo>
                    <a:pt x="747639" y="1104406"/>
                  </a:lnTo>
                  <a:lnTo>
                    <a:pt x="743510" y="1114247"/>
                  </a:lnTo>
                  <a:lnTo>
                    <a:pt x="739064" y="1124723"/>
                  </a:lnTo>
                  <a:lnTo>
                    <a:pt x="735253" y="1136151"/>
                  </a:lnTo>
                  <a:lnTo>
                    <a:pt x="732077" y="1147896"/>
                  </a:lnTo>
                  <a:lnTo>
                    <a:pt x="729218" y="1159959"/>
                  </a:lnTo>
                  <a:lnTo>
                    <a:pt x="727313" y="1172340"/>
                  </a:lnTo>
                  <a:lnTo>
                    <a:pt x="726042" y="1185038"/>
                  </a:lnTo>
                  <a:lnTo>
                    <a:pt x="725407" y="1197736"/>
                  </a:lnTo>
                  <a:lnTo>
                    <a:pt x="725089" y="1210751"/>
                  </a:lnTo>
                  <a:lnTo>
                    <a:pt x="725089" y="1223132"/>
                  </a:lnTo>
                  <a:lnTo>
                    <a:pt x="725407" y="1229481"/>
                  </a:lnTo>
                  <a:lnTo>
                    <a:pt x="725725" y="1236782"/>
                  </a:lnTo>
                  <a:lnTo>
                    <a:pt x="727630" y="1251385"/>
                  </a:lnTo>
                  <a:lnTo>
                    <a:pt x="730171" y="1263765"/>
                  </a:lnTo>
                  <a:lnTo>
                    <a:pt x="733347" y="1276146"/>
                  </a:lnTo>
                  <a:lnTo>
                    <a:pt x="736841" y="1287891"/>
                  </a:lnTo>
                  <a:lnTo>
                    <a:pt x="740652" y="1299002"/>
                  </a:lnTo>
                  <a:lnTo>
                    <a:pt x="745098" y="1310113"/>
                  </a:lnTo>
                  <a:lnTo>
                    <a:pt x="749545" y="1320271"/>
                  </a:lnTo>
                  <a:lnTo>
                    <a:pt x="754309" y="1330112"/>
                  </a:lnTo>
                  <a:lnTo>
                    <a:pt x="760026" y="1339636"/>
                  </a:lnTo>
                  <a:lnTo>
                    <a:pt x="765425" y="1348524"/>
                  </a:lnTo>
                  <a:lnTo>
                    <a:pt x="771142" y="1356778"/>
                  </a:lnTo>
                  <a:lnTo>
                    <a:pt x="777176" y="1364079"/>
                  </a:lnTo>
                  <a:lnTo>
                    <a:pt x="783529" y="1371698"/>
                  </a:lnTo>
                  <a:lnTo>
                    <a:pt x="789563" y="1378364"/>
                  </a:lnTo>
                  <a:lnTo>
                    <a:pt x="796233" y="1384396"/>
                  </a:lnTo>
                  <a:lnTo>
                    <a:pt x="802902" y="1390110"/>
                  </a:lnTo>
                  <a:lnTo>
                    <a:pt x="809572" y="1395189"/>
                  </a:lnTo>
                  <a:lnTo>
                    <a:pt x="816242" y="1400268"/>
                  </a:lnTo>
                  <a:lnTo>
                    <a:pt x="822911" y="1404395"/>
                  </a:lnTo>
                  <a:lnTo>
                    <a:pt x="829581" y="1408522"/>
                  </a:lnTo>
                  <a:lnTo>
                    <a:pt x="836251" y="1412014"/>
                  </a:lnTo>
                  <a:lnTo>
                    <a:pt x="843238" y="1415506"/>
                  </a:lnTo>
                  <a:lnTo>
                    <a:pt x="849908" y="1418363"/>
                  </a:lnTo>
                  <a:lnTo>
                    <a:pt x="856577" y="1420903"/>
                  </a:lnTo>
                  <a:lnTo>
                    <a:pt x="863882" y="1423442"/>
                  </a:lnTo>
                  <a:lnTo>
                    <a:pt x="870552" y="1425347"/>
                  </a:lnTo>
                  <a:lnTo>
                    <a:pt x="877222" y="1427252"/>
                  </a:lnTo>
                  <a:lnTo>
                    <a:pt x="884209" y="1428839"/>
                  </a:lnTo>
                  <a:lnTo>
                    <a:pt x="897548" y="1431061"/>
                  </a:lnTo>
                  <a:lnTo>
                    <a:pt x="910888" y="1432648"/>
                  </a:lnTo>
                  <a:lnTo>
                    <a:pt x="925180" y="1433601"/>
                  </a:lnTo>
                  <a:lnTo>
                    <a:pt x="939472" y="1433601"/>
                  </a:lnTo>
                  <a:lnTo>
                    <a:pt x="958528" y="1687877"/>
                  </a:lnTo>
                  <a:lnTo>
                    <a:pt x="956305" y="1687877"/>
                  </a:lnTo>
                  <a:lnTo>
                    <a:pt x="956623" y="1698353"/>
                  </a:lnTo>
                  <a:lnTo>
                    <a:pt x="959481" y="1698671"/>
                  </a:lnTo>
                  <a:lnTo>
                    <a:pt x="959799" y="1703115"/>
                  </a:lnTo>
                  <a:lnTo>
                    <a:pt x="960116" y="1698671"/>
                  </a:lnTo>
                  <a:lnTo>
                    <a:pt x="975996" y="1698671"/>
                  </a:lnTo>
                  <a:lnTo>
                    <a:pt x="991559" y="1698353"/>
                  </a:lnTo>
                  <a:lnTo>
                    <a:pt x="1007122" y="1697083"/>
                  </a:lnTo>
                  <a:lnTo>
                    <a:pt x="1023002" y="1694861"/>
                  </a:lnTo>
                  <a:lnTo>
                    <a:pt x="1035388" y="1692004"/>
                  </a:lnTo>
                  <a:lnTo>
                    <a:pt x="1048410" y="1688830"/>
                  </a:lnTo>
                  <a:lnTo>
                    <a:pt x="1054762" y="1686608"/>
                  </a:lnTo>
                  <a:lnTo>
                    <a:pt x="1060797" y="1684385"/>
                  </a:lnTo>
                  <a:lnTo>
                    <a:pt x="1067149" y="1681528"/>
                  </a:lnTo>
                  <a:lnTo>
                    <a:pt x="1073501" y="1678671"/>
                  </a:lnTo>
                  <a:lnTo>
                    <a:pt x="1079853" y="1675179"/>
                  </a:lnTo>
                  <a:lnTo>
                    <a:pt x="1085570" y="1671370"/>
                  </a:lnTo>
                  <a:lnTo>
                    <a:pt x="1091922" y="1667243"/>
                  </a:lnTo>
                  <a:lnTo>
                    <a:pt x="1097639" y="1662799"/>
                  </a:lnTo>
                  <a:lnTo>
                    <a:pt x="1103673" y="1657085"/>
                  </a:lnTo>
                  <a:lnTo>
                    <a:pt x="1109072" y="1651371"/>
                  </a:lnTo>
                  <a:lnTo>
                    <a:pt x="1114472" y="1644704"/>
                  </a:lnTo>
                  <a:lnTo>
                    <a:pt x="1120189" y="1637086"/>
                  </a:lnTo>
                  <a:lnTo>
                    <a:pt x="1124953" y="1628514"/>
                  </a:lnTo>
                  <a:lnTo>
                    <a:pt x="1129082" y="1619308"/>
                  </a:lnTo>
                  <a:lnTo>
                    <a:pt x="1132575" y="1609467"/>
                  </a:lnTo>
                  <a:lnTo>
                    <a:pt x="1134163" y="1604071"/>
                  </a:lnTo>
                  <a:lnTo>
                    <a:pt x="1135434" y="1598357"/>
                  </a:lnTo>
                  <a:lnTo>
                    <a:pt x="1136704" y="1592643"/>
                  </a:lnTo>
                  <a:lnTo>
                    <a:pt x="1137657" y="1586611"/>
                  </a:lnTo>
                  <a:lnTo>
                    <a:pt x="1138927" y="1574866"/>
                  </a:lnTo>
                  <a:lnTo>
                    <a:pt x="1139245" y="1562802"/>
                  </a:lnTo>
                  <a:lnTo>
                    <a:pt x="1138927" y="1551057"/>
                  </a:lnTo>
                  <a:lnTo>
                    <a:pt x="1137974" y="1539311"/>
                  </a:lnTo>
                  <a:lnTo>
                    <a:pt x="1136704" y="1527566"/>
                  </a:lnTo>
                  <a:lnTo>
                    <a:pt x="1134481" y="1516137"/>
                  </a:lnTo>
                  <a:lnTo>
                    <a:pt x="1131940" y="1504709"/>
                  </a:lnTo>
                  <a:lnTo>
                    <a:pt x="1128764" y="1493916"/>
                  </a:lnTo>
                  <a:lnTo>
                    <a:pt x="1125270" y="1482805"/>
                  </a:lnTo>
                  <a:lnTo>
                    <a:pt x="1120824" y="1472647"/>
                  </a:lnTo>
                  <a:lnTo>
                    <a:pt x="1115742" y="1463441"/>
                  </a:lnTo>
                  <a:lnTo>
                    <a:pt x="1110660" y="1454235"/>
                  </a:lnTo>
                  <a:lnTo>
                    <a:pt x="1105261" y="1445981"/>
                  </a:lnTo>
                  <a:lnTo>
                    <a:pt x="1099227" y="1438362"/>
                  </a:lnTo>
                  <a:lnTo>
                    <a:pt x="1093510" y="1431061"/>
                  </a:lnTo>
                  <a:lnTo>
                    <a:pt x="1087158" y="1425029"/>
                  </a:lnTo>
                  <a:lnTo>
                    <a:pt x="1080806" y="1418998"/>
                  </a:lnTo>
                  <a:lnTo>
                    <a:pt x="1074771" y="1413919"/>
                  </a:lnTo>
                  <a:lnTo>
                    <a:pt x="1068102" y="1409157"/>
                  </a:lnTo>
                  <a:lnTo>
                    <a:pt x="1061750" y="1404395"/>
                  </a:lnTo>
                  <a:lnTo>
                    <a:pt x="1055080" y="1400586"/>
                  </a:lnTo>
                  <a:lnTo>
                    <a:pt x="1048410" y="1397094"/>
                  </a:lnTo>
                  <a:lnTo>
                    <a:pt x="1041740" y="1393602"/>
                  </a:lnTo>
                  <a:lnTo>
                    <a:pt x="1035071" y="1390745"/>
                  </a:lnTo>
                  <a:lnTo>
                    <a:pt x="1028401" y="1388205"/>
                  </a:lnTo>
                  <a:lnTo>
                    <a:pt x="1021731" y="1385666"/>
                  </a:lnTo>
                  <a:lnTo>
                    <a:pt x="1015062" y="1383761"/>
                  </a:lnTo>
                  <a:lnTo>
                    <a:pt x="1007122" y="1381539"/>
                  </a:lnTo>
                  <a:lnTo>
                    <a:pt x="999499" y="1379952"/>
                  </a:lnTo>
                  <a:lnTo>
                    <a:pt x="991877" y="1378364"/>
                  </a:lnTo>
                  <a:lnTo>
                    <a:pt x="983937" y="1377095"/>
                  </a:lnTo>
                  <a:lnTo>
                    <a:pt x="1006804" y="1075201"/>
                  </a:lnTo>
                  <a:lnTo>
                    <a:pt x="1018238" y="1072661"/>
                  </a:lnTo>
                  <a:lnTo>
                    <a:pt x="1029672" y="1070121"/>
                  </a:lnTo>
                  <a:lnTo>
                    <a:pt x="1040788" y="1066947"/>
                  </a:lnTo>
                  <a:lnTo>
                    <a:pt x="1051904" y="1062820"/>
                  </a:lnTo>
                  <a:lnTo>
                    <a:pt x="1063338" y="1058376"/>
                  </a:lnTo>
                  <a:lnTo>
                    <a:pt x="1074771" y="1053297"/>
                  </a:lnTo>
                  <a:lnTo>
                    <a:pt x="1085570" y="1047265"/>
                  </a:lnTo>
                  <a:lnTo>
                    <a:pt x="1096686" y="1040916"/>
                  </a:lnTo>
                  <a:lnTo>
                    <a:pt x="1103356" y="1036789"/>
                  </a:lnTo>
                  <a:lnTo>
                    <a:pt x="1109390" y="1032027"/>
                  </a:lnTo>
                  <a:lnTo>
                    <a:pt x="1116060" y="1027266"/>
                  </a:lnTo>
                  <a:lnTo>
                    <a:pt x="1122412" y="1022187"/>
                  </a:lnTo>
                  <a:lnTo>
                    <a:pt x="1128764" y="1016790"/>
                  </a:lnTo>
                  <a:lnTo>
                    <a:pt x="1135116" y="1010758"/>
                  </a:lnTo>
                  <a:lnTo>
                    <a:pt x="1141150" y="1005044"/>
                  </a:lnTo>
                  <a:lnTo>
                    <a:pt x="1147185" y="998378"/>
                  </a:lnTo>
                  <a:lnTo>
                    <a:pt x="1152902" y="991394"/>
                  </a:lnTo>
                  <a:lnTo>
                    <a:pt x="1158936" y="984093"/>
                  </a:lnTo>
                  <a:lnTo>
                    <a:pt x="1164336" y="976474"/>
                  </a:lnTo>
                  <a:lnTo>
                    <a:pt x="1170370" y="968220"/>
                  </a:lnTo>
                  <a:lnTo>
                    <a:pt x="1175452" y="959966"/>
                  </a:lnTo>
                  <a:lnTo>
                    <a:pt x="1180533" y="950760"/>
                  </a:lnTo>
                  <a:lnTo>
                    <a:pt x="1185615" y="941554"/>
                  </a:lnTo>
                  <a:lnTo>
                    <a:pt x="1190379" y="931714"/>
                  </a:lnTo>
                  <a:lnTo>
                    <a:pt x="1194508" y="921555"/>
                  </a:lnTo>
                  <a:lnTo>
                    <a:pt x="1198954" y="910444"/>
                  </a:lnTo>
                  <a:lnTo>
                    <a:pt x="1202766" y="899651"/>
                  </a:lnTo>
                  <a:lnTo>
                    <a:pt x="1206259" y="887906"/>
                  </a:lnTo>
                  <a:lnTo>
                    <a:pt x="1209435" y="876160"/>
                  </a:lnTo>
                  <a:lnTo>
                    <a:pt x="1212294" y="863779"/>
                  </a:lnTo>
                  <a:lnTo>
                    <a:pt x="1214517" y="851399"/>
                  </a:lnTo>
                  <a:lnTo>
                    <a:pt x="1216422" y="838701"/>
                  </a:lnTo>
                  <a:lnTo>
                    <a:pt x="1217693" y="826003"/>
                  </a:lnTo>
                  <a:lnTo>
                    <a:pt x="1218963" y="812988"/>
                  </a:lnTo>
                  <a:lnTo>
                    <a:pt x="1219598" y="799972"/>
                  </a:lnTo>
                  <a:lnTo>
                    <a:pt x="1219916" y="787274"/>
                  </a:lnTo>
                  <a:lnTo>
                    <a:pt x="1219916" y="774259"/>
                  </a:lnTo>
                  <a:lnTo>
                    <a:pt x="1219598" y="767275"/>
                  </a:lnTo>
                  <a:lnTo>
                    <a:pt x="1219598" y="763783"/>
                  </a:lnTo>
                  <a:lnTo>
                    <a:pt x="1219281" y="760926"/>
                  </a:lnTo>
                  <a:lnTo>
                    <a:pt x="1219281" y="754894"/>
                  </a:lnTo>
                  <a:lnTo>
                    <a:pt x="1218328" y="747910"/>
                  </a:lnTo>
                  <a:lnTo>
                    <a:pt x="1218010" y="740927"/>
                  </a:lnTo>
                  <a:lnTo>
                    <a:pt x="1217058" y="734260"/>
                  </a:lnTo>
                  <a:lnTo>
                    <a:pt x="1214834" y="720292"/>
                  </a:lnTo>
                  <a:lnTo>
                    <a:pt x="1212294" y="706325"/>
                  </a:lnTo>
                  <a:lnTo>
                    <a:pt x="1208800" y="692674"/>
                  </a:lnTo>
                  <a:lnTo>
                    <a:pt x="1204671" y="679341"/>
                  </a:lnTo>
                  <a:lnTo>
                    <a:pt x="1199907" y="666643"/>
                  </a:lnTo>
                  <a:lnTo>
                    <a:pt x="1194826" y="654263"/>
                  </a:lnTo>
                  <a:lnTo>
                    <a:pt x="1189426" y="642835"/>
                  </a:lnTo>
                  <a:lnTo>
                    <a:pt x="1183709" y="632359"/>
                  </a:lnTo>
                  <a:lnTo>
                    <a:pt x="1177357" y="622201"/>
                  </a:lnTo>
                  <a:lnTo>
                    <a:pt x="1170688" y="613312"/>
                  </a:lnTo>
                  <a:lnTo>
                    <a:pt x="1164018" y="605058"/>
                  </a:lnTo>
                  <a:lnTo>
                    <a:pt x="1157348" y="597122"/>
                  </a:lnTo>
                  <a:lnTo>
                    <a:pt x="1150361" y="590138"/>
                  </a:lnTo>
                  <a:lnTo>
                    <a:pt x="1143691" y="583789"/>
                  </a:lnTo>
                  <a:lnTo>
                    <a:pt x="1136704" y="578075"/>
                  </a:lnTo>
                  <a:lnTo>
                    <a:pt x="1129399" y="572996"/>
                  </a:lnTo>
                  <a:lnTo>
                    <a:pt x="1122412" y="567917"/>
                  </a:lnTo>
                  <a:lnTo>
                    <a:pt x="1115742" y="563472"/>
                  </a:lnTo>
                  <a:lnTo>
                    <a:pt x="1108755" y="559663"/>
                  </a:lnTo>
                  <a:lnTo>
                    <a:pt x="1101768" y="555536"/>
                  </a:lnTo>
                  <a:lnTo>
                    <a:pt x="1094463" y="552044"/>
                  </a:lnTo>
                  <a:lnTo>
                    <a:pt x="1088111" y="549505"/>
                  </a:lnTo>
                  <a:lnTo>
                    <a:pt x="1080806" y="546330"/>
                  </a:lnTo>
                  <a:lnTo>
                    <a:pt x="1073818" y="543791"/>
                  </a:lnTo>
                  <a:lnTo>
                    <a:pt x="1060162" y="539664"/>
                  </a:lnTo>
                  <a:lnTo>
                    <a:pt x="1046504" y="536172"/>
                  </a:lnTo>
                  <a:lnTo>
                    <a:pt x="1033165" y="533315"/>
                  </a:lnTo>
                  <a:lnTo>
                    <a:pt x="1019508" y="531093"/>
                  </a:lnTo>
                  <a:lnTo>
                    <a:pt x="1007122" y="530140"/>
                  </a:lnTo>
                  <a:lnTo>
                    <a:pt x="995370" y="529823"/>
                  </a:lnTo>
                  <a:lnTo>
                    <a:pt x="983301" y="529823"/>
                  </a:lnTo>
                  <a:lnTo>
                    <a:pt x="971550" y="530140"/>
                  </a:lnTo>
                  <a:lnTo>
                    <a:pt x="967104" y="529823"/>
                  </a:lnTo>
                  <a:lnTo>
                    <a:pt x="962657" y="529505"/>
                  </a:lnTo>
                  <a:lnTo>
                    <a:pt x="953447" y="529505"/>
                  </a:lnTo>
                  <a:close/>
                  <a:moveTo>
                    <a:pt x="958846" y="276181"/>
                  </a:moveTo>
                  <a:lnTo>
                    <a:pt x="953764" y="276816"/>
                  </a:lnTo>
                  <a:lnTo>
                    <a:pt x="949318" y="277451"/>
                  </a:lnTo>
                  <a:lnTo>
                    <a:pt x="944236" y="278403"/>
                  </a:lnTo>
                  <a:lnTo>
                    <a:pt x="939472" y="279356"/>
                  </a:lnTo>
                  <a:lnTo>
                    <a:pt x="934708" y="280625"/>
                  </a:lnTo>
                  <a:lnTo>
                    <a:pt x="930262" y="282213"/>
                  </a:lnTo>
                  <a:lnTo>
                    <a:pt x="925815" y="284117"/>
                  </a:lnTo>
                  <a:lnTo>
                    <a:pt x="916922" y="288562"/>
                  </a:lnTo>
                  <a:lnTo>
                    <a:pt x="908982" y="293006"/>
                  </a:lnTo>
                  <a:lnTo>
                    <a:pt x="901360" y="299037"/>
                  </a:lnTo>
                  <a:lnTo>
                    <a:pt x="894372" y="305386"/>
                  </a:lnTo>
                  <a:lnTo>
                    <a:pt x="888020" y="312370"/>
                  </a:lnTo>
                  <a:lnTo>
                    <a:pt x="882621" y="319672"/>
                  </a:lnTo>
                  <a:lnTo>
                    <a:pt x="877539" y="327925"/>
                  </a:lnTo>
                  <a:lnTo>
                    <a:pt x="873093" y="336496"/>
                  </a:lnTo>
                  <a:lnTo>
                    <a:pt x="871505" y="340941"/>
                  </a:lnTo>
                  <a:lnTo>
                    <a:pt x="869917" y="345702"/>
                  </a:lnTo>
                  <a:lnTo>
                    <a:pt x="868964" y="350464"/>
                  </a:lnTo>
                  <a:lnTo>
                    <a:pt x="867694" y="354908"/>
                  </a:lnTo>
                  <a:lnTo>
                    <a:pt x="866741" y="359670"/>
                  </a:lnTo>
                  <a:lnTo>
                    <a:pt x="866106" y="364749"/>
                  </a:lnTo>
                  <a:lnTo>
                    <a:pt x="865788" y="369511"/>
                  </a:lnTo>
                  <a:lnTo>
                    <a:pt x="865788" y="374590"/>
                  </a:lnTo>
                  <a:lnTo>
                    <a:pt x="865788" y="379669"/>
                  </a:lnTo>
                  <a:lnTo>
                    <a:pt x="866106" y="384749"/>
                  </a:lnTo>
                  <a:lnTo>
                    <a:pt x="866741" y="389828"/>
                  </a:lnTo>
                  <a:lnTo>
                    <a:pt x="867694" y="394590"/>
                  </a:lnTo>
                  <a:lnTo>
                    <a:pt x="868964" y="399351"/>
                  </a:lnTo>
                  <a:lnTo>
                    <a:pt x="869917" y="404113"/>
                  </a:lnTo>
                  <a:lnTo>
                    <a:pt x="871505" y="408875"/>
                  </a:lnTo>
                  <a:lnTo>
                    <a:pt x="873093" y="413002"/>
                  </a:lnTo>
                  <a:lnTo>
                    <a:pt x="877539" y="421573"/>
                  </a:lnTo>
                  <a:lnTo>
                    <a:pt x="882621" y="429826"/>
                  </a:lnTo>
                  <a:lnTo>
                    <a:pt x="888020" y="437445"/>
                  </a:lnTo>
                  <a:lnTo>
                    <a:pt x="894372" y="444429"/>
                  </a:lnTo>
                  <a:lnTo>
                    <a:pt x="901360" y="450778"/>
                  </a:lnTo>
                  <a:lnTo>
                    <a:pt x="908982" y="456492"/>
                  </a:lnTo>
                  <a:lnTo>
                    <a:pt x="916922" y="461254"/>
                  </a:lnTo>
                  <a:lnTo>
                    <a:pt x="925815" y="465381"/>
                  </a:lnTo>
                  <a:lnTo>
                    <a:pt x="930262" y="466968"/>
                  </a:lnTo>
                  <a:lnTo>
                    <a:pt x="934708" y="468555"/>
                  </a:lnTo>
                  <a:lnTo>
                    <a:pt x="939472" y="470142"/>
                  </a:lnTo>
                  <a:lnTo>
                    <a:pt x="944236" y="471095"/>
                  </a:lnTo>
                  <a:lnTo>
                    <a:pt x="949318" y="472047"/>
                  </a:lnTo>
                  <a:lnTo>
                    <a:pt x="953764" y="472682"/>
                  </a:lnTo>
                  <a:lnTo>
                    <a:pt x="958846" y="472999"/>
                  </a:lnTo>
                  <a:lnTo>
                    <a:pt x="964245" y="473317"/>
                  </a:lnTo>
                  <a:lnTo>
                    <a:pt x="969327" y="472999"/>
                  </a:lnTo>
                  <a:lnTo>
                    <a:pt x="974408" y="472682"/>
                  </a:lnTo>
                  <a:lnTo>
                    <a:pt x="978855" y="472047"/>
                  </a:lnTo>
                  <a:lnTo>
                    <a:pt x="983937" y="471095"/>
                  </a:lnTo>
                  <a:lnTo>
                    <a:pt x="988701" y="470142"/>
                  </a:lnTo>
                  <a:lnTo>
                    <a:pt x="993465" y="468555"/>
                  </a:lnTo>
                  <a:lnTo>
                    <a:pt x="997911" y="466968"/>
                  </a:lnTo>
                  <a:lnTo>
                    <a:pt x="1002358" y="465381"/>
                  </a:lnTo>
                  <a:lnTo>
                    <a:pt x="1011250" y="461254"/>
                  </a:lnTo>
                  <a:lnTo>
                    <a:pt x="1018873" y="456492"/>
                  </a:lnTo>
                  <a:lnTo>
                    <a:pt x="1026813" y="450778"/>
                  </a:lnTo>
                  <a:lnTo>
                    <a:pt x="1033800" y="444429"/>
                  </a:lnTo>
                  <a:lnTo>
                    <a:pt x="1040152" y="437445"/>
                  </a:lnTo>
                  <a:lnTo>
                    <a:pt x="1045552" y="429826"/>
                  </a:lnTo>
                  <a:lnTo>
                    <a:pt x="1050633" y="421573"/>
                  </a:lnTo>
                  <a:lnTo>
                    <a:pt x="1055080" y="413002"/>
                  </a:lnTo>
                  <a:lnTo>
                    <a:pt x="1056668" y="408875"/>
                  </a:lnTo>
                  <a:lnTo>
                    <a:pt x="1058256" y="404113"/>
                  </a:lnTo>
                  <a:lnTo>
                    <a:pt x="1059209" y="399351"/>
                  </a:lnTo>
                  <a:lnTo>
                    <a:pt x="1060479" y="394590"/>
                  </a:lnTo>
                  <a:lnTo>
                    <a:pt x="1061432" y="389828"/>
                  </a:lnTo>
                  <a:lnTo>
                    <a:pt x="1062067" y="384749"/>
                  </a:lnTo>
                  <a:lnTo>
                    <a:pt x="1062385" y="379669"/>
                  </a:lnTo>
                  <a:lnTo>
                    <a:pt x="1062385" y="374590"/>
                  </a:lnTo>
                  <a:lnTo>
                    <a:pt x="1062385" y="369511"/>
                  </a:lnTo>
                  <a:lnTo>
                    <a:pt x="1062067" y="364749"/>
                  </a:lnTo>
                  <a:lnTo>
                    <a:pt x="1061432" y="359670"/>
                  </a:lnTo>
                  <a:lnTo>
                    <a:pt x="1060479" y="354908"/>
                  </a:lnTo>
                  <a:lnTo>
                    <a:pt x="1059209" y="350464"/>
                  </a:lnTo>
                  <a:lnTo>
                    <a:pt x="1058256" y="345702"/>
                  </a:lnTo>
                  <a:lnTo>
                    <a:pt x="1056668" y="340941"/>
                  </a:lnTo>
                  <a:lnTo>
                    <a:pt x="1055080" y="336496"/>
                  </a:lnTo>
                  <a:lnTo>
                    <a:pt x="1050633" y="327925"/>
                  </a:lnTo>
                  <a:lnTo>
                    <a:pt x="1045552" y="319672"/>
                  </a:lnTo>
                  <a:lnTo>
                    <a:pt x="1040152" y="312370"/>
                  </a:lnTo>
                  <a:lnTo>
                    <a:pt x="1033800" y="305386"/>
                  </a:lnTo>
                  <a:lnTo>
                    <a:pt x="1026813" y="299037"/>
                  </a:lnTo>
                  <a:lnTo>
                    <a:pt x="1018873" y="293006"/>
                  </a:lnTo>
                  <a:lnTo>
                    <a:pt x="1011250" y="288562"/>
                  </a:lnTo>
                  <a:lnTo>
                    <a:pt x="1002358" y="284117"/>
                  </a:lnTo>
                  <a:lnTo>
                    <a:pt x="997911" y="282213"/>
                  </a:lnTo>
                  <a:lnTo>
                    <a:pt x="993465" y="280625"/>
                  </a:lnTo>
                  <a:lnTo>
                    <a:pt x="988701" y="279356"/>
                  </a:lnTo>
                  <a:lnTo>
                    <a:pt x="983937" y="278403"/>
                  </a:lnTo>
                  <a:lnTo>
                    <a:pt x="978855" y="277451"/>
                  </a:lnTo>
                  <a:lnTo>
                    <a:pt x="974408" y="276816"/>
                  </a:lnTo>
                  <a:lnTo>
                    <a:pt x="969327" y="276181"/>
                  </a:lnTo>
                  <a:lnTo>
                    <a:pt x="964245" y="276181"/>
                  </a:lnTo>
                  <a:lnTo>
                    <a:pt x="958846" y="276181"/>
                  </a:lnTo>
                  <a:close/>
                  <a:moveTo>
                    <a:pt x="765743" y="0"/>
                  </a:moveTo>
                  <a:lnTo>
                    <a:pt x="771142" y="0"/>
                  </a:lnTo>
                  <a:lnTo>
                    <a:pt x="1173864" y="0"/>
                  </a:lnTo>
                  <a:lnTo>
                    <a:pt x="1179263" y="0"/>
                  </a:lnTo>
                  <a:lnTo>
                    <a:pt x="1184662" y="635"/>
                  </a:lnTo>
                  <a:lnTo>
                    <a:pt x="1190379" y="1270"/>
                  </a:lnTo>
                  <a:lnTo>
                    <a:pt x="1195461" y="2222"/>
                  </a:lnTo>
                  <a:lnTo>
                    <a:pt x="1200542" y="3810"/>
                  </a:lnTo>
                  <a:lnTo>
                    <a:pt x="1205624" y="4762"/>
                  </a:lnTo>
                  <a:lnTo>
                    <a:pt x="1210706" y="6667"/>
                  </a:lnTo>
                  <a:lnTo>
                    <a:pt x="1215787" y="8889"/>
                  </a:lnTo>
                  <a:lnTo>
                    <a:pt x="1220551" y="10794"/>
                  </a:lnTo>
                  <a:lnTo>
                    <a:pt x="1224998" y="13016"/>
                  </a:lnTo>
                  <a:lnTo>
                    <a:pt x="1229444" y="15873"/>
                  </a:lnTo>
                  <a:lnTo>
                    <a:pt x="1234208" y="18412"/>
                  </a:lnTo>
                  <a:lnTo>
                    <a:pt x="1238337" y="21587"/>
                  </a:lnTo>
                  <a:lnTo>
                    <a:pt x="1242466" y="24761"/>
                  </a:lnTo>
                  <a:lnTo>
                    <a:pt x="1246277" y="28253"/>
                  </a:lnTo>
                  <a:lnTo>
                    <a:pt x="1250088" y="31745"/>
                  </a:lnTo>
                  <a:lnTo>
                    <a:pt x="1253900" y="35872"/>
                  </a:lnTo>
                  <a:lnTo>
                    <a:pt x="1256758" y="39681"/>
                  </a:lnTo>
                  <a:lnTo>
                    <a:pt x="1260570" y="43491"/>
                  </a:lnTo>
                  <a:lnTo>
                    <a:pt x="1263110" y="47935"/>
                  </a:lnTo>
                  <a:lnTo>
                    <a:pt x="1266286" y="52379"/>
                  </a:lnTo>
                  <a:lnTo>
                    <a:pt x="1268510" y="56824"/>
                  </a:lnTo>
                  <a:lnTo>
                    <a:pt x="1271050" y="61585"/>
                  </a:lnTo>
                  <a:lnTo>
                    <a:pt x="1273274" y="66347"/>
                  </a:lnTo>
                  <a:lnTo>
                    <a:pt x="1275179" y="71109"/>
                  </a:lnTo>
                  <a:lnTo>
                    <a:pt x="1276767" y="76188"/>
                  </a:lnTo>
                  <a:lnTo>
                    <a:pt x="1278355" y="81267"/>
                  </a:lnTo>
                  <a:lnTo>
                    <a:pt x="1279626" y="86664"/>
                  </a:lnTo>
                  <a:lnTo>
                    <a:pt x="1280261" y="91743"/>
                  </a:lnTo>
                  <a:lnTo>
                    <a:pt x="1281214" y="97140"/>
                  </a:lnTo>
                  <a:lnTo>
                    <a:pt x="1281531" y="102854"/>
                  </a:lnTo>
                  <a:lnTo>
                    <a:pt x="1281849" y="108250"/>
                  </a:lnTo>
                  <a:lnTo>
                    <a:pt x="1281849" y="345702"/>
                  </a:lnTo>
                  <a:lnTo>
                    <a:pt x="1281849" y="351099"/>
                  </a:lnTo>
                  <a:lnTo>
                    <a:pt x="1282484" y="356496"/>
                  </a:lnTo>
                  <a:lnTo>
                    <a:pt x="1282802" y="361575"/>
                  </a:lnTo>
                  <a:lnTo>
                    <a:pt x="1284072" y="366337"/>
                  </a:lnTo>
                  <a:lnTo>
                    <a:pt x="1284707" y="371098"/>
                  </a:lnTo>
                  <a:lnTo>
                    <a:pt x="1285978" y="375543"/>
                  </a:lnTo>
                  <a:lnTo>
                    <a:pt x="1287566" y="379669"/>
                  </a:lnTo>
                  <a:lnTo>
                    <a:pt x="1289471" y="383796"/>
                  </a:lnTo>
                  <a:lnTo>
                    <a:pt x="1291059" y="387288"/>
                  </a:lnTo>
                  <a:lnTo>
                    <a:pt x="1293283" y="390780"/>
                  </a:lnTo>
                  <a:lnTo>
                    <a:pt x="1295188" y="393955"/>
                  </a:lnTo>
                  <a:lnTo>
                    <a:pt x="1298047" y="396812"/>
                  </a:lnTo>
                  <a:lnTo>
                    <a:pt x="1300270" y="399669"/>
                  </a:lnTo>
                  <a:lnTo>
                    <a:pt x="1303446" y="402208"/>
                  </a:lnTo>
                  <a:lnTo>
                    <a:pt x="1306304" y="404430"/>
                  </a:lnTo>
                  <a:lnTo>
                    <a:pt x="1309480" y="406335"/>
                  </a:lnTo>
                  <a:lnTo>
                    <a:pt x="1312656" y="407922"/>
                  </a:lnTo>
                  <a:lnTo>
                    <a:pt x="1316150" y="409510"/>
                  </a:lnTo>
                  <a:lnTo>
                    <a:pt x="1319644" y="410779"/>
                  </a:lnTo>
                  <a:lnTo>
                    <a:pt x="1323137" y="411414"/>
                  </a:lnTo>
                  <a:lnTo>
                    <a:pt x="1326949" y="412367"/>
                  </a:lnTo>
                  <a:lnTo>
                    <a:pt x="1331078" y="412684"/>
                  </a:lnTo>
                  <a:lnTo>
                    <a:pt x="1335206" y="412684"/>
                  </a:lnTo>
                  <a:lnTo>
                    <a:pt x="1339335" y="412367"/>
                  </a:lnTo>
                  <a:lnTo>
                    <a:pt x="1343464" y="411732"/>
                  </a:lnTo>
                  <a:lnTo>
                    <a:pt x="1347910" y="411097"/>
                  </a:lnTo>
                  <a:lnTo>
                    <a:pt x="1352039" y="409827"/>
                  </a:lnTo>
                  <a:lnTo>
                    <a:pt x="1356803" y="408875"/>
                  </a:lnTo>
                  <a:lnTo>
                    <a:pt x="1361568" y="406653"/>
                  </a:lnTo>
                  <a:lnTo>
                    <a:pt x="1366332" y="404748"/>
                  </a:lnTo>
                  <a:lnTo>
                    <a:pt x="1371096" y="402526"/>
                  </a:lnTo>
                  <a:lnTo>
                    <a:pt x="1375542" y="399986"/>
                  </a:lnTo>
                  <a:lnTo>
                    <a:pt x="1581349" y="281260"/>
                  </a:lnTo>
                  <a:lnTo>
                    <a:pt x="1586113" y="278721"/>
                  </a:lnTo>
                  <a:lnTo>
                    <a:pt x="1591195" y="276181"/>
                  </a:lnTo>
                  <a:lnTo>
                    <a:pt x="1596277" y="273959"/>
                  </a:lnTo>
                  <a:lnTo>
                    <a:pt x="1601358" y="272372"/>
                  </a:lnTo>
                  <a:lnTo>
                    <a:pt x="1606440" y="270784"/>
                  </a:lnTo>
                  <a:lnTo>
                    <a:pt x="1611522" y="269197"/>
                  </a:lnTo>
                  <a:lnTo>
                    <a:pt x="1617238" y="268562"/>
                  </a:lnTo>
                  <a:lnTo>
                    <a:pt x="1622320" y="267610"/>
                  </a:lnTo>
                  <a:lnTo>
                    <a:pt x="1627402" y="266975"/>
                  </a:lnTo>
                  <a:lnTo>
                    <a:pt x="1632801" y="266975"/>
                  </a:lnTo>
                  <a:lnTo>
                    <a:pt x="1637883" y="266975"/>
                  </a:lnTo>
                  <a:lnTo>
                    <a:pt x="1642964" y="266975"/>
                  </a:lnTo>
                  <a:lnTo>
                    <a:pt x="1648364" y="267610"/>
                  </a:lnTo>
                  <a:lnTo>
                    <a:pt x="1653445" y="268562"/>
                  </a:lnTo>
                  <a:lnTo>
                    <a:pt x="1658527" y="269197"/>
                  </a:lnTo>
                  <a:lnTo>
                    <a:pt x="1663609" y="270467"/>
                  </a:lnTo>
                  <a:lnTo>
                    <a:pt x="1668373" y="272054"/>
                  </a:lnTo>
                  <a:lnTo>
                    <a:pt x="1673454" y="273641"/>
                  </a:lnTo>
                  <a:lnTo>
                    <a:pt x="1678218" y="275546"/>
                  </a:lnTo>
                  <a:lnTo>
                    <a:pt x="1682982" y="277768"/>
                  </a:lnTo>
                  <a:lnTo>
                    <a:pt x="1687746" y="280308"/>
                  </a:lnTo>
                  <a:lnTo>
                    <a:pt x="1692193" y="282530"/>
                  </a:lnTo>
                  <a:lnTo>
                    <a:pt x="1696640" y="285704"/>
                  </a:lnTo>
                  <a:lnTo>
                    <a:pt x="1701086" y="288562"/>
                  </a:lnTo>
                  <a:lnTo>
                    <a:pt x="1705215" y="292053"/>
                  </a:lnTo>
                  <a:lnTo>
                    <a:pt x="1709344" y="295545"/>
                  </a:lnTo>
                  <a:lnTo>
                    <a:pt x="1713155" y="299037"/>
                  </a:lnTo>
                  <a:lnTo>
                    <a:pt x="1716648" y="302847"/>
                  </a:lnTo>
                  <a:lnTo>
                    <a:pt x="1720142" y="307291"/>
                  </a:lnTo>
                  <a:lnTo>
                    <a:pt x="1723318" y="311418"/>
                  </a:lnTo>
                  <a:lnTo>
                    <a:pt x="1726494" y="315862"/>
                  </a:lnTo>
                  <a:lnTo>
                    <a:pt x="1729670" y="320624"/>
                  </a:lnTo>
                  <a:lnTo>
                    <a:pt x="1930713" y="668866"/>
                  </a:lnTo>
                  <a:lnTo>
                    <a:pt x="1933254" y="673945"/>
                  </a:lnTo>
                  <a:lnTo>
                    <a:pt x="1935795" y="678707"/>
                  </a:lnTo>
                  <a:lnTo>
                    <a:pt x="1937701" y="683786"/>
                  </a:lnTo>
                  <a:lnTo>
                    <a:pt x="1939606" y="688865"/>
                  </a:lnTo>
                  <a:lnTo>
                    <a:pt x="1941194" y="693944"/>
                  </a:lnTo>
                  <a:lnTo>
                    <a:pt x="1942465" y="699341"/>
                  </a:lnTo>
                  <a:lnTo>
                    <a:pt x="1943735" y="704420"/>
                  </a:lnTo>
                  <a:lnTo>
                    <a:pt x="1944370" y="709499"/>
                  </a:lnTo>
                  <a:lnTo>
                    <a:pt x="1944688" y="715213"/>
                  </a:lnTo>
                  <a:lnTo>
                    <a:pt x="1944688" y="720292"/>
                  </a:lnTo>
                  <a:lnTo>
                    <a:pt x="1944688" y="725372"/>
                  </a:lnTo>
                  <a:lnTo>
                    <a:pt x="1944688" y="730768"/>
                  </a:lnTo>
                  <a:lnTo>
                    <a:pt x="1944370" y="735847"/>
                  </a:lnTo>
                  <a:lnTo>
                    <a:pt x="1943735" y="740927"/>
                  </a:lnTo>
                  <a:lnTo>
                    <a:pt x="1942465" y="746006"/>
                  </a:lnTo>
                  <a:lnTo>
                    <a:pt x="1941194" y="751085"/>
                  </a:lnTo>
                  <a:lnTo>
                    <a:pt x="1939606" y="756164"/>
                  </a:lnTo>
                  <a:lnTo>
                    <a:pt x="1938018" y="760926"/>
                  </a:lnTo>
                  <a:lnTo>
                    <a:pt x="1936113" y="766005"/>
                  </a:lnTo>
                  <a:lnTo>
                    <a:pt x="1933890" y="770767"/>
                  </a:lnTo>
                  <a:lnTo>
                    <a:pt x="1931349" y="775529"/>
                  </a:lnTo>
                  <a:lnTo>
                    <a:pt x="1929125" y="779655"/>
                  </a:lnTo>
                  <a:lnTo>
                    <a:pt x="1925949" y="784100"/>
                  </a:lnTo>
                  <a:lnTo>
                    <a:pt x="1923091" y="788226"/>
                  </a:lnTo>
                  <a:lnTo>
                    <a:pt x="1919597" y="792671"/>
                  </a:lnTo>
                  <a:lnTo>
                    <a:pt x="1916104" y="796480"/>
                  </a:lnTo>
                  <a:lnTo>
                    <a:pt x="1912610" y="800607"/>
                  </a:lnTo>
                  <a:lnTo>
                    <a:pt x="1908799" y="804099"/>
                  </a:lnTo>
                  <a:lnTo>
                    <a:pt x="1904352" y="807591"/>
                  </a:lnTo>
                  <a:lnTo>
                    <a:pt x="1900224" y="811083"/>
                  </a:lnTo>
                  <a:lnTo>
                    <a:pt x="1895777" y="813940"/>
                  </a:lnTo>
                  <a:lnTo>
                    <a:pt x="1891013" y="816797"/>
                  </a:lnTo>
                  <a:lnTo>
                    <a:pt x="1684888" y="935523"/>
                  </a:lnTo>
                  <a:lnTo>
                    <a:pt x="1680124" y="938380"/>
                  </a:lnTo>
                  <a:lnTo>
                    <a:pt x="1675995" y="941554"/>
                  </a:lnTo>
                  <a:lnTo>
                    <a:pt x="1671866" y="944094"/>
                  </a:lnTo>
                  <a:lnTo>
                    <a:pt x="1668055" y="947269"/>
                  </a:lnTo>
                  <a:lnTo>
                    <a:pt x="1664562" y="950760"/>
                  </a:lnTo>
                  <a:lnTo>
                    <a:pt x="1661385" y="953935"/>
                  </a:lnTo>
                  <a:lnTo>
                    <a:pt x="1658527" y="957427"/>
                  </a:lnTo>
                  <a:lnTo>
                    <a:pt x="1655986" y="960601"/>
                  </a:lnTo>
                  <a:lnTo>
                    <a:pt x="1654080" y="964093"/>
                  </a:lnTo>
                  <a:lnTo>
                    <a:pt x="1651857" y="967585"/>
                  </a:lnTo>
                  <a:lnTo>
                    <a:pt x="1649952" y="971395"/>
                  </a:lnTo>
                  <a:lnTo>
                    <a:pt x="1648681" y="975204"/>
                  </a:lnTo>
                  <a:lnTo>
                    <a:pt x="1647728" y="978696"/>
                  </a:lnTo>
                  <a:lnTo>
                    <a:pt x="1646776" y="982188"/>
                  </a:lnTo>
                  <a:lnTo>
                    <a:pt x="1646458" y="985997"/>
                  </a:lnTo>
                  <a:lnTo>
                    <a:pt x="1646458" y="989807"/>
                  </a:lnTo>
                  <a:lnTo>
                    <a:pt x="1646458" y="993616"/>
                  </a:lnTo>
                  <a:lnTo>
                    <a:pt x="1646776" y="997108"/>
                  </a:lnTo>
                  <a:lnTo>
                    <a:pt x="1647728" y="1000600"/>
                  </a:lnTo>
                  <a:lnTo>
                    <a:pt x="1648681" y="1004409"/>
                  </a:lnTo>
                  <a:lnTo>
                    <a:pt x="1649952" y="1008219"/>
                  </a:lnTo>
                  <a:lnTo>
                    <a:pt x="1651857" y="1011711"/>
                  </a:lnTo>
                  <a:lnTo>
                    <a:pt x="1654080" y="1015203"/>
                  </a:lnTo>
                  <a:lnTo>
                    <a:pt x="1656304" y="1018695"/>
                  </a:lnTo>
                  <a:lnTo>
                    <a:pt x="1658527" y="1022187"/>
                  </a:lnTo>
                  <a:lnTo>
                    <a:pt x="1661385" y="1025361"/>
                  </a:lnTo>
                  <a:lnTo>
                    <a:pt x="1664562" y="1028853"/>
                  </a:lnTo>
                  <a:lnTo>
                    <a:pt x="1668055" y="1032027"/>
                  </a:lnTo>
                  <a:lnTo>
                    <a:pt x="1671866" y="1035202"/>
                  </a:lnTo>
                  <a:lnTo>
                    <a:pt x="1675995" y="1038376"/>
                  </a:lnTo>
                  <a:lnTo>
                    <a:pt x="1680442" y="1040916"/>
                  </a:lnTo>
                  <a:lnTo>
                    <a:pt x="1684888" y="1043773"/>
                  </a:lnTo>
                  <a:lnTo>
                    <a:pt x="1891013" y="1162499"/>
                  </a:lnTo>
                  <a:lnTo>
                    <a:pt x="1895777" y="1165674"/>
                  </a:lnTo>
                  <a:lnTo>
                    <a:pt x="1900224" y="1168848"/>
                  </a:lnTo>
                  <a:lnTo>
                    <a:pt x="1904352" y="1171705"/>
                  </a:lnTo>
                  <a:lnTo>
                    <a:pt x="1908799" y="1175514"/>
                  </a:lnTo>
                  <a:lnTo>
                    <a:pt x="1912610" y="1179006"/>
                  </a:lnTo>
                  <a:lnTo>
                    <a:pt x="1916104" y="1182816"/>
                  </a:lnTo>
                  <a:lnTo>
                    <a:pt x="1919597" y="1186625"/>
                  </a:lnTo>
                  <a:lnTo>
                    <a:pt x="1923091" y="1191069"/>
                  </a:lnTo>
                  <a:lnTo>
                    <a:pt x="1925949" y="1195196"/>
                  </a:lnTo>
                  <a:lnTo>
                    <a:pt x="1929125" y="1199641"/>
                  </a:lnTo>
                  <a:lnTo>
                    <a:pt x="1931349" y="1204402"/>
                  </a:lnTo>
                  <a:lnTo>
                    <a:pt x="1933890" y="1209164"/>
                  </a:lnTo>
                  <a:lnTo>
                    <a:pt x="1936113" y="1213608"/>
                  </a:lnTo>
                  <a:lnTo>
                    <a:pt x="1938018" y="1218370"/>
                  </a:lnTo>
                  <a:lnTo>
                    <a:pt x="1939606" y="1223449"/>
                  </a:lnTo>
                  <a:lnTo>
                    <a:pt x="1941194" y="1228211"/>
                  </a:lnTo>
                  <a:lnTo>
                    <a:pt x="1942465" y="1233290"/>
                  </a:lnTo>
                  <a:lnTo>
                    <a:pt x="1943735" y="1238369"/>
                  </a:lnTo>
                  <a:lnTo>
                    <a:pt x="1944370" y="1243449"/>
                  </a:lnTo>
                  <a:lnTo>
                    <a:pt x="1944688" y="1249163"/>
                  </a:lnTo>
                  <a:lnTo>
                    <a:pt x="1944688" y="1254242"/>
                  </a:lnTo>
                  <a:lnTo>
                    <a:pt x="1944688" y="1259321"/>
                  </a:lnTo>
                  <a:lnTo>
                    <a:pt x="1944688" y="1264718"/>
                  </a:lnTo>
                  <a:lnTo>
                    <a:pt x="1944370" y="1269797"/>
                  </a:lnTo>
                  <a:lnTo>
                    <a:pt x="1943735" y="1274876"/>
                  </a:lnTo>
                  <a:lnTo>
                    <a:pt x="1942465" y="1280273"/>
                  </a:lnTo>
                  <a:lnTo>
                    <a:pt x="1941194" y="1285352"/>
                  </a:lnTo>
                  <a:lnTo>
                    <a:pt x="1939606" y="1290431"/>
                  </a:lnTo>
                  <a:lnTo>
                    <a:pt x="1937701" y="1295510"/>
                  </a:lnTo>
                  <a:lnTo>
                    <a:pt x="1935795" y="1300589"/>
                  </a:lnTo>
                  <a:lnTo>
                    <a:pt x="1933254" y="1305351"/>
                  </a:lnTo>
                  <a:lnTo>
                    <a:pt x="1930713" y="1310430"/>
                  </a:lnTo>
                  <a:lnTo>
                    <a:pt x="1729670" y="1658672"/>
                  </a:lnTo>
                  <a:lnTo>
                    <a:pt x="1726494" y="1663434"/>
                  </a:lnTo>
                  <a:lnTo>
                    <a:pt x="1723318" y="1668196"/>
                  </a:lnTo>
                  <a:lnTo>
                    <a:pt x="1720142" y="1672640"/>
                  </a:lnTo>
                  <a:lnTo>
                    <a:pt x="1716648" y="1676449"/>
                  </a:lnTo>
                  <a:lnTo>
                    <a:pt x="1713155" y="1680259"/>
                  </a:lnTo>
                  <a:lnTo>
                    <a:pt x="1709344" y="1684385"/>
                  </a:lnTo>
                  <a:lnTo>
                    <a:pt x="1705215" y="1687243"/>
                  </a:lnTo>
                  <a:lnTo>
                    <a:pt x="1701086" y="1691052"/>
                  </a:lnTo>
                  <a:lnTo>
                    <a:pt x="1696640" y="1693909"/>
                  </a:lnTo>
                  <a:lnTo>
                    <a:pt x="1692193" y="1696766"/>
                  </a:lnTo>
                  <a:lnTo>
                    <a:pt x="1687746" y="1699623"/>
                  </a:lnTo>
                  <a:lnTo>
                    <a:pt x="1682982" y="1701845"/>
                  </a:lnTo>
                  <a:lnTo>
                    <a:pt x="1678218" y="1703750"/>
                  </a:lnTo>
                  <a:lnTo>
                    <a:pt x="1673454" y="1705655"/>
                  </a:lnTo>
                  <a:lnTo>
                    <a:pt x="1668373" y="1707242"/>
                  </a:lnTo>
                  <a:lnTo>
                    <a:pt x="1663609" y="1708829"/>
                  </a:lnTo>
                  <a:lnTo>
                    <a:pt x="1658527" y="1710099"/>
                  </a:lnTo>
                  <a:lnTo>
                    <a:pt x="1653445" y="1711369"/>
                  </a:lnTo>
                  <a:lnTo>
                    <a:pt x="1648364" y="1712004"/>
                  </a:lnTo>
                  <a:lnTo>
                    <a:pt x="1642964" y="1712321"/>
                  </a:lnTo>
                  <a:lnTo>
                    <a:pt x="1637883" y="1712956"/>
                  </a:lnTo>
                  <a:lnTo>
                    <a:pt x="1632801" y="1712956"/>
                  </a:lnTo>
                  <a:lnTo>
                    <a:pt x="1627402" y="1712321"/>
                  </a:lnTo>
                  <a:lnTo>
                    <a:pt x="1622320" y="1712004"/>
                  </a:lnTo>
                  <a:lnTo>
                    <a:pt x="1617238" y="1711369"/>
                  </a:lnTo>
                  <a:lnTo>
                    <a:pt x="1611522" y="1710099"/>
                  </a:lnTo>
                  <a:lnTo>
                    <a:pt x="1606440" y="1708829"/>
                  </a:lnTo>
                  <a:lnTo>
                    <a:pt x="1601358" y="1707242"/>
                  </a:lnTo>
                  <a:lnTo>
                    <a:pt x="1596277" y="1705337"/>
                  </a:lnTo>
                  <a:lnTo>
                    <a:pt x="1591195" y="1703432"/>
                  </a:lnTo>
                  <a:lnTo>
                    <a:pt x="1586113" y="1701210"/>
                  </a:lnTo>
                  <a:lnTo>
                    <a:pt x="1581349" y="1698353"/>
                  </a:lnTo>
                  <a:lnTo>
                    <a:pt x="1375542" y="1579627"/>
                  </a:lnTo>
                  <a:lnTo>
                    <a:pt x="1371096" y="1576770"/>
                  </a:lnTo>
                  <a:lnTo>
                    <a:pt x="1366332" y="1574548"/>
                  </a:lnTo>
                  <a:lnTo>
                    <a:pt x="1361568" y="1572643"/>
                  </a:lnTo>
                  <a:lnTo>
                    <a:pt x="1356803" y="1571056"/>
                  </a:lnTo>
                  <a:lnTo>
                    <a:pt x="1352039" y="1569469"/>
                  </a:lnTo>
                  <a:lnTo>
                    <a:pt x="1347910" y="1568199"/>
                  </a:lnTo>
                  <a:lnTo>
                    <a:pt x="1343464" y="1567564"/>
                  </a:lnTo>
                  <a:lnTo>
                    <a:pt x="1339335" y="1567247"/>
                  </a:lnTo>
                  <a:lnTo>
                    <a:pt x="1335206" y="1566612"/>
                  </a:lnTo>
                  <a:lnTo>
                    <a:pt x="1331078" y="1566612"/>
                  </a:lnTo>
                  <a:lnTo>
                    <a:pt x="1326949" y="1567247"/>
                  </a:lnTo>
                  <a:lnTo>
                    <a:pt x="1323137" y="1567882"/>
                  </a:lnTo>
                  <a:lnTo>
                    <a:pt x="1319644" y="1568517"/>
                  </a:lnTo>
                  <a:lnTo>
                    <a:pt x="1316150" y="1569786"/>
                  </a:lnTo>
                  <a:lnTo>
                    <a:pt x="1312656" y="1571374"/>
                  </a:lnTo>
                  <a:lnTo>
                    <a:pt x="1309480" y="1572961"/>
                  </a:lnTo>
                  <a:lnTo>
                    <a:pt x="1306304" y="1574866"/>
                  </a:lnTo>
                  <a:lnTo>
                    <a:pt x="1303446" y="1577405"/>
                  </a:lnTo>
                  <a:lnTo>
                    <a:pt x="1300270" y="1579627"/>
                  </a:lnTo>
                  <a:lnTo>
                    <a:pt x="1298047" y="1582484"/>
                  </a:lnTo>
                  <a:lnTo>
                    <a:pt x="1295188" y="1585659"/>
                  </a:lnTo>
                  <a:lnTo>
                    <a:pt x="1293283" y="1588516"/>
                  </a:lnTo>
                  <a:lnTo>
                    <a:pt x="1291059" y="1592325"/>
                  </a:lnTo>
                  <a:lnTo>
                    <a:pt x="1289471" y="1595817"/>
                  </a:lnTo>
                  <a:lnTo>
                    <a:pt x="1287566" y="1599944"/>
                  </a:lnTo>
                  <a:lnTo>
                    <a:pt x="1285978" y="1604071"/>
                  </a:lnTo>
                  <a:lnTo>
                    <a:pt x="1284707" y="1608198"/>
                  </a:lnTo>
                  <a:lnTo>
                    <a:pt x="1284072" y="1612959"/>
                  </a:lnTo>
                  <a:lnTo>
                    <a:pt x="1282802" y="1618039"/>
                  </a:lnTo>
                  <a:lnTo>
                    <a:pt x="1282484" y="1622800"/>
                  </a:lnTo>
                  <a:lnTo>
                    <a:pt x="1281849" y="1628197"/>
                  </a:lnTo>
                  <a:lnTo>
                    <a:pt x="1281849" y="1633594"/>
                  </a:lnTo>
                  <a:lnTo>
                    <a:pt x="1281849" y="1871046"/>
                  </a:lnTo>
                  <a:lnTo>
                    <a:pt x="1281531" y="1877077"/>
                  </a:lnTo>
                  <a:lnTo>
                    <a:pt x="1281214" y="1882156"/>
                  </a:lnTo>
                  <a:lnTo>
                    <a:pt x="1280261" y="1887553"/>
                  </a:lnTo>
                  <a:lnTo>
                    <a:pt x="1279626" y="1892950"/>
                  </a:lnTo>
                  <a:lnTo>
                    <a:pt x="1278355" y="1898029"/>
                  </a:lnTo>
                  <a:lnTo>
                    <a:pt x="1276767" y="1903108"/>
                  </a:lnTo>
                  <a:lnTo>
                    <a:pt x="1275179" y="1908187"/>
                  </a:lnTo>
                  <a:lnTo>
                    <a:pt x="1273274" y="1913266"/>
                  </a:lnTo>
                  <a:lnTo>
                    <a:pt x="1271050" y="1918028"/>
                  </a:lnTo>
                  <a:lnTo>
                    <a:pt x="1268510" y="1922790"/>
                  </a:lnTo>
                  <a:lnTo>
                    <a:pt x="1266286" y="1927234"/>
                  </a:lnTo>
                  <a:lnTo>
                    <a:pt x="1263110" y="1931361"/>
                  </a:lnTo>
                  <a:lnTo>
                    <a:pt x="1260570" y="1935805"/>
                  </a:lnTo>
                  <a:lnTo>
                    <a:pt x="1256758" y="1939932"/>
                  </a:lnTo>
                  <a:lnTo>
                    <a:pt x="1253900" y="1944059"/>
                  </a:lnTo>
                  <a:lnTo>
                    <a:pt x="1250088" y="1947551"/>
                  </a:lnTo>
                  <a:lnTo>
                    <a:pt x="1246277" y="1951360"/>
                  </a:lnTo>
                  <a:lnTo>
                    <a:pt x="1242466" y="1954535"/>
                  </a:lnTo>
                  <a:lnTo>
                    <a:pt x="1238337" y="1958027"/>
                  </a:lnTo>
                  <a:lnTo>
                    <a:pt x="1234208" y="1960884"/>
                  </a:lnTo>
                  <a:lnTo>
                    <a:pt x="1229444" y="1963423"/>
                  </a:lnTo>
                  <a:lnTo>
                    <a:pt x="1224998" y="1966280"/>
                  </a:lnTo>
                  <a:lnTo>
                    <a:pt x="1220551" y="1968502"/>
                  </a:lnTo>
                  <a:lnTo>
                    <a:pt x="1215787" y="1971042"/>
                  </a:lnTo>
                  <a:lnTo>
                    <a:pt x="1210706" y="1972947"/>
                  </a:lnTo>
                  <a:lnTo>
                    <a:pt x="1205624" y="1974534"/>
                  </a:lnTo>
                  <a:lnTo>
                    <a:pt x="1200542" y="1976121"/>
                  </a:lnTo>
                  <a:lnTo>
                    <a:pt x="1195461" y="1977391"/>
                  </a:lnTo>
                  <a:lnTo>
                    <a:pt x="1190379" y="1978026"/>
                  </a:lnTo>
                  <a:lnTo>
                    <a:pt x="1184662" y="1978978"/>
                  </a:lnTo>
                  <a:lnTo>
                    <a:pt x="1179263" y="1979296"/>
                  </a:lnTo>
                  <a:lnTo>
                    <a:pt x="1173864" y="1979613"/>
                  </a:lnTo>
                  <a:lnTo>
                    <a:pt x="771142" y="1979613"/>
                  </a:lnTo>
                  <a:lnTo>
                    <a:pt x="765743" y="1979296"/>
                  </a:lnTo>
                  <a:lnTo>
                    <a:pt x="760344" y="1978978"/>
                  </a:lnTo>
                  <a:lnTo>
                    <a:pt x="754944" y="1978026"/>
                  </a:lnTo>
                  <a:lnTo>
                    <a:pt x="749545" y="1977391"/>
                  </a:lnTo>
                  <a:lnTo>
                    <a:pt x="744146" y="1976121"/>
                  </a:lnTo>
                  <a:lnTo>
                    <a:pt x="739064" y="1974534"/>
                  </a:lnTo>
                  <a:lnTo>
                    <a:pt x="733982" y="1972947"/>
                  </a:lnTo>
                  <a:lnTo>
                    <a:pt x="729218" y="1971042"/>
                  </a:lnTo>
                  <a:lnTo>
                    <a:pt x="724772" y="1968502"/>
                  </a:lnTo>
                  <a:lnTo>
                    <a:pt x="720008" y="1966280"/>
                  </a:lnTo>
                  <a:lnTo>
                    <a:pt x="715244" y="1963423"/>
                  </a:lnTo>
                  <a:lnTo>
                    <a:pt x="710797" y="1960884"/>
                  </a:lnTo>
                  <a:lnTo>
                    <a:pt x="706668" y="1958027"/>
                  </a:lnTo>
                  <a:lnTo>
                    <a:pt x="702540" y="1954535"/>
                  </a:lnTo>
                  <a:lnTo>
                    <a:pt x="698728" y="1951360"/>
                  </a:lnTo>
                  <a:lnTo>
                    <a:pt x="694917" y="1947551"/>
                  </a:lnTo>
                  <a:lnTo>
                    <a:pt x="691423" y="1944059"/>
                  </a:lnTo>
                  <a:lnTo>
                    <a:pt x="687930" y="1939932"/>
                  </a:lnTo>
                  <a:lnTo>
                    <a:pt x="684754" y="1935805"/>
                  </a:lnTo>
                  <a:lnTo>
                    <a:pt x="681578" y="1931361"/>
                  </a:lnTo>
                  <a:lnTo>
                    <a:pt x="678719" y="1927234"/>
                  </a:lnTo>
                  <a:lnTo>
                    <a:pt x="675861" y="1922790"/>
                  </a:lnTo>
                  <a:lnTo>
                    <a:pt x="673638" y="1918028"/>
                  </a:lnTo>
                  <a:lnTo>
                    <a:pt x="671732" y="1913266"/>
                  </a:lnTo>
                  <a:lnTo>
                    <a:pt x="669826" y="1908187"/>
                  </a:lnTo>
                  <a:lnTo>
                    <a:pt x="667921" y="1903108"/>
                  </a:lnTo>
                  <a:lnTo>
                    <a:pt x="666650" y="1898029"/>
                  </a:lnTo>
                  <a:lnTo>
                    <a:pt x="665380" y="1892950"/>
                  </a:lnTo>
                  <a:lnTo>
                    <a:pt x="664110" y="1887553"/>
                  </a:lnTo>
                  <a:lnTo>
                    <a:pt x="663474" y="1882156"/>
                  </a:lnTo>
                  <a:lnTo>
                    <a:pt x="663157" y="1877077"/>
                  </a:lnTo>
                  <a:lnTo>
                    <a:pt x="663157" y="1871046"/>
                  </a:lnTo>
                  <a:lnTo>
                    <a:pt x="663157" y="1633594"/>
                  </a:lnTo>
                  <a:lnTo>
                    <a:pt x="663157" y="1628197"/>
                  </a:lnTo>
                  <a:lnTo>
                    <a:pt x="662839" y="1623118"/>
                  </a:lnTo>
                  <a:lnTo>
                    <a:pt x="661886" y="1618039"/>
                  </a:lnTo>
                  <a:lnTo>
                    <a:pt x="661251" y="1612959"/>
                  </a:lnTo>
                  <a:lnTo>
                    <a:pt x="659981" y="1608515"/>
                  </a:lnTo>
                  <a:lnTo>
                    <a:pt x="658710" y="1604071"/>
                  </a:lnTo>
                  <a:lnTo>
                    <a:pt x="657122" y="1599944"/>
                  </a:lnTo>
                  <a:lnTo>
                    <a:pt x="655534" y="1596135"/>
                  </a:lnTo>
                  <a:lnTo>
                    <a:pt x="653629" y="1592325"/>
                  </a:lnTo>
                  <a:lnTo>
                    <a:pt x="651723" y="1588516"/>
                  </a:lnTo>
                  <a:lnTo>
                    <a:pt x="649500" y="1585659"/>
                  </a:lnTo>
                  <a:lnTo>
                    <a:pt x="646959" y="1582484"/>
                  </a:lnTo>
                  <a:lnTo>
                    <a:pt x="644418" y="1579627"/>
                  </a:lnTo>
                  <a:lnTo>
                    <a:pt x="641560" y="1577405"/>
                  </a:lnTo>
                  <a:lnTo>
                    <a:pt x="638384" y="1574866"/>
                  </a:lnTo>
                  <a:lnTo>
                    <a:pt x="635525" y="1572961"/>
                  </a:lnTo>
                  <a:lnTo>
                    <a:pt x="632032" y="1571374"/>
                  </a:lnTo>
                  <a:lnTo>
                    <a:pt x="628538" y="1569786"/>
                  </a:lnTo>
                  <a:lnTo>
                    <a:pt x="625044" y="1568517"/>
                  </a:lnTo>
                  <a:lnTo>
                    <a:pt x="621551" y="1567882"/>
                  </a:lnTo>
                  <a:lnTo>
                    <a:pt x="617739" y="1567247"/>
                  </a:lnTo>
                  <a:lnTo>
                    <a:pt x="613610" y="1566612"/>
                  </a:lnTo>
                  <a:lnTo>
                    <a:pt x="609799" y="1566612"/>
                  </a:lnTo>
                  <a:lnTo>
                    <a:pt x="605353" y="1567247"/>
                  </a:lnTo>
                  <a:lnTo>
                    <a:pt x="601224" y="1567564"/>
                  </a:lnTo>
                  <a:lnTo>
                    <a:pt x="596778" y="1568199"/>
                  </a:lnTo>
                  <a:lnTo>
                    <a:pt x="592649" y="1569469"/>
                  </a:lnTo>
                  <a:lnTo>
                    <a:pt x="587885" y="1571056"/>
                  </a:lnTo>
                  <a:lnTo>
                    <a:pt x="583438" y="1572643"/>
                  </a:lnTo>
                  <a:lnTo>
                    <a:pt x="578674" y="1574548"/>
                  </a:lnTo>
                  <a:lnTo>
                    <a:pt x="574228" y="1576770"/>
                  </a:lnTo>
                  <a:lnTo>
                    <a:pt x="569146" y="1579627"/>
                  </a:lnTo>
                  <a:lnTo>
                    <a:pt x="363339" y="1698353"/>
                  </a:lnTo>
                  <a:lnTo>
                    <a:pt x="358575" y="1701210"/>
                  </a:lnTo>
                  <a:lnTo>
                    <a:pt x="353493" y="1703432"/>
                  </a:lnTo>
                  <a:lnTo>
                    <a:pt x="348411" y="1705337"/>
                  </a:lnTo>
                  <a:lnTo>
                    <a:pt x="343330" y="1707242"/>
                  </a:lnTo>
                  <a:lnTo>
                    <a:pt x="338248" y="1708829"/>
                  </a:lnTo>
                  <a:lnTo>
                    <a:pt x="333166" y="1710099"/>
                  </a:lnTo>
                  <a:lnTo>
                    <a:pt x="328085" y="1711369"/>
                  </a:lnTo>
                  <a:lnTo>
                    <a:pt x="323003" y="1712004"/>
                  </a:lnTo>
                  <a:lnTo>
                    <a:pt x="317286" y="1712321"/>
                  </a:lnTo>
                  <a:lnTo>
                    <a:pt x="312205" y="1712956"/>
                  </a:lnTo>
                  <a:lnTo>
                    <a:pt x="306805" y="1712956"/>
                  </a:lnTo>
                  <a:lnTo>
                    <a:pt x="301724" y="1712321"/>
                  </a:lnTo>
                  <a:lnTo>
                    <a:pt x="296642" y="1712004"/>
                  </a:lnTo>
                  <a:lnTo>
                    <a:pt x="291560" y="1711369"/>
                  </a:lnTo>
                  <a:lnTo>
                    <a:pt x="286479" y="1710099"/>
                  </a:lnTo>
                  <a:lnTo>
                    <a:pt x="281397" y="1708829"/>
                  </a:lnTo>
                  <a:lnTo>
                    <a:pt x="276315" y="1707242"/>
                  </a:lnTo>
                  <a:lnTo>
                    <a:pt x="271551" y="1705655"/>
                  </a:lnTo>
                  <a:lnTo>
                    <a:pt x="266470" y="1703750"/>
                  </a:lnTo>
                  <a:lnTo>
                    <a:pt x="261706" y="1701845"/>
                  </a:lnTo>
                  <a:lnTo>
                    <a:pt x="256941" y="1699623"/>
                  </a:lnTo>
                  <a:lnTo>
                    <a:pt x="252813" y="1696766"/>
                  </a:lnTo>
                  <a:lnTo>
                    <a:pt x="248049" y="1693909"/>
                  </a:lnTo>
                  <a:lnTo>
                    <a:pt x="243602" y="1691052"/>
                  </a:lnTo>
                  <a:lnTo>
                    <a:pt x="239791" y="1687243"/>
                  </a:lnTo>
                  <a:lnTo>
                    <a:pt x="235980" y="1684385"/>
                  </a:lnTo>
                  <a:lnTo>
                    <a:pt x="231851" y="1680259"/>
                  </a:lnTo>
                  <a:lnTo>
                    <a:pt x="228040" y="1676449"/>
                  </a:lnTo>
                  <a:lnTo>
                    <a:pt x="224863" y="1672640"/>
                  </a:lnTo>
                  <a:lnTo>
                    <a:pt x="221370" y="1668196"/>
                  </a:lnTo>
                  <a:lnTo>
                    <a:pt x="218194" y="1663434"/>
                  </a:lnTo>
                  <a:lnTo>
                    <a:pt x="215335" y="1658672"/>
                  </a:lnTo>
                  <a:lnTo>
                    <a:pt x="14292" y="1310430"/>
                  </a:lnTo>
                  <a:lnTo>
                    <a:pt x="11751" y="1305351"/>
                  </a:lnTo>
                  <a:lnTo>
                    <a:pt x="9211" y="1300589"/>
                  </a:lnTo>
                  <a:lnTo>
                    <a:pt x="6987" y="1295510"/>
                  </a:lnTo>
                  <a:lnTo>
                    <a:pt x="5399" y="1290431"/>
                  </a:lnTo>
                  <a:lnTo>
                    <a:pt x="3811" y="1285352"/>
                  </a:lnTo>
                  <a:lnTo>
                    <a:pt x="2541" y="1280273"/>
                  </a:lnTo>
                  <a:lnTo>
                    <a:pt x="1588" y="1274876"/>
                  </a:lnTo>
                  <a:lnTo>
                    <a:pt x="635" y="1269797"/>
                  </a:lnTo>
                  <a:lnTo>
                    <a:pt x="318" y="1264718"/>
                  </a:lnTo>
                  <a:lnTo>
                    <a:pt x="0" y="1259321"/>
                  </a:lnTo>
                  <a:lnTo>
                    <a:pt x="0" y="1254242"/>
                  </a:lnTo>
                  <a:lnTo>
                    <a:pt x="318" y="1249163"/>
                  </a:lnTo>
                  <a:lnTo>
                    <a:pt x="635" y="1243449"/>
                  </a:lnTo>
                  <a:lnTo>
                    <a:pt x="1588" y="1238369"/>
                  </a:lnTo>
                  <a:lnTo>
                    <a:pt x="2223" y="1233290"/>
                  </a:lnTo>
                  <a:lnTo>
                    <a:pt x="3494" y="1228211"/>
                  </a:lnTo>
                  <a:lnTo>
                    <a:pt x="5082" y="1223449"/>
                  </a:lnTo>
                  <a:lnTo>
                    <a:pt x="6987" y="1218370"/>
                  </a:lnTo>
                  <a:lnTo>
                    <a:pt x="8893" y="1213608"/>
                  </a:lnTo>
                  <a:lnTo>
                    <a:pt x="10799" y="1209164"/>
                  </a:lnTo>
                  <a:lnTo>
                    <a:pt x="13339" y="1204402"/>
                  </a:lnTo>
                  <a:lnTo>
                    <a:pt x="15880" y="1199641"/>
                  </a:lnTo>
                  <a:lnTo>
                    <a:pt x="18739" y="1195196"/>
                  </a:lnTo>
                  <a:lnTo>
                    <a:pt x="21915" y="1191069"/>
                  </a:lnTo>
                  <a:lnTo>
                    <a:pt x="25091" y="1186625"/>
                  </a:lnTo>
                  <a:lnTo>
                    <a:pt x="28584" y="1182816"/>
                  </a:lnTo>
                  <a:lnTo>
                    <a:pt x="32396" y="1179006"/>
                  </a:lnTo>
                  <a:lnTo>
                    <a:pt x="36207" y="1175514"/>
                  </a:lnTo>
                  <a:lnTo>
                    <a:pt x="40336" y="1171705"/>
                  </a:lnTo>
                  <a:lnTo>
                    <a:pt x="44465" y="1168848"/>
                  </a:lnTo>
                  <a:lnTo>
                    <a:pt x="49229" y="1165674"/>
                  </a:lnTo>
                  <a:lnTo>
                    <a:pt x="53993" y="1162499"/>
                  </a:lnTo>
                  <a:lnTo>
                    <a:pt x="259800" y="1043773"/>
                  </a:lnTo>
                  <a:lnTo>
                    <a:pt x="264564" y="1040916"/>
                  </a:lnTo>
                  <a:lnTo>
                    <a:pt x="268693" y="1038376"/>
                  </a:lnTo>
                  <a:lnTo>
                    <a:pt x="272822" y="1035202"/>
                  </a:lnTo>
                  <a:lnTo>
                    <a:pt x="276633" y="1032027"/>
                  </a:lnTo>
                  <a:lnTo>
                    <a:pt x="280127" y="1028853"/>
                  </a:lnTo>
                  <a:lnTo>
                    <a:pt x="283303" y="1025361"/>
                  </a:lnTo>
                  <a:lnTo>
                    <a:pt x="286161" y="1022187"/>
                  </a:lnTo>
                  <a:lnTo>
                    <a:pt x="288702" y="1018695"/>
                  </a:lnTo>
                  <a:lnTo>
                    <a:pt x="291243" y="1015203"/>
                  </a:lnTo>
                  <a:lnTo>
                    <a:pt x="293148" y="1011711"/>
                  </a:lnTo>
                  <a:lnTo>
                    <a:pt x="294736" y="1008219"/>
                  </a:lnTo>
                  <a:lnTo>
                    <a:pt x="295689" y="1004409"/>
                  </a:lnTo>
                  <a:lnTo>
                    <a:pt x="296960" y="1000600"/>
                  </a:lnTo>
                  <a:lnTo>
                    <a:pt x="297912" y="997108"/>
                  </a:lnTo>
                  <a:lnTo>
                    <a:pt x="298230" y="993616"/>
                  </a:lnTo>
                  <a:lnTo>
                    <a:pt x="298230" y="989807"/>
                  </a:lnTo>
                  <a:lnTo>
                    <a:pt x="298230" y="985997"/>
                  </a:lnTo>
                  <a:lnTo>
                    <a:pt x="297912" y="982188"/>
                  </a:lnTo>
                  <a:lnTo>
                    <a:pt x="296960" y="978696"/>
                  </a:lnTo>
                  <a:lnTo>
                    <a:pt x="295689" y="975204"/>
                  </a:lnTo>
                  <a:lnTo>
                    <a:pt x="294736" y="971395"/>
                  </a:lnTo>
                  <a:lnTo>
                    <a:pt x="293148" y="967585"/>
                  </a:lnTo>
                  <a:lnTo>
                    <a:pt x="291243" y="964093"/>
                  </a:lnTo>
                  <a:lnTo>
                    <a:pt x="288702" y="960601"/>
                  </a:lnTo>
                  <a:lnTo>
                    <a:pt x="286161" y="957427"/>
                  </a:lnTo>
                  <a:lnTo>
                    <a:pt x="283303" y="953935"/>
                  </a:lnTo>
                  <a:lnTo>
                    <a:pt x="280127" y="950760"/>
                  </a:lnTo>
                  <a:lnTo>
                    <a:pt x="276633" y="947269"/>
                  </a:lnTo>
                  <a:lnTo>
                    <a:pt x="272822" y="944094"/>
                  </a:lnTo>
                  <a:lnTo>
                    <a:pt x="268693" y="941554"/>
                  </a:lnTo>
                  <a:lnTo>
                    <a:pt x="264564" y="938380"/>
                  </a:lnTo>
                  <a:lnTo>
                    <a:pt x="259800" y="935523"/>
                  </a:lnTo>
                  <a:lnTo>
                    <a:pt x="53993" y="816797"/>
                  </a:lnTo>
                  <a:lnTo>
                    <a:pt x="49229" y="813940"/>
                  </a:lnTo>
                  <a:lnTo>
                    <a:pt x="44465" y="811083"/>
                  </a:lnTo>
                  <a:lnTo>
                    <a:pt x="40336" y="807591"/>
                  </a:lnTo>
                  <a:lnTo>
                    <a:pt x="36207" y="804099"/>
                  </a:lnTo>
                  <a:lnTo>
                    <a:pt x="32396" y="800607"/>
                  </a:lnTo>
                  <a:lnTo>
                    <a:pt x="28584" y="796480"/>
                  </a:lnTo>
                  <a:lnTo>
                    <a:pt x="25091" y="792671"/>
                  </a:lnTo>
                  <a:lnTo>
                    <a:pt x="21915" y="788226"/>
                  </a:lnTo>
                  <a:lnTo>
                    <a:pt x="18739" y="784100"/>
                  </a:lnTo>
                  <a:lnTo>
                    <a:pt x="15880" y="779655"/>
                  </a:lnTo>
                  <a:lnTo>
                    <a:pt x="13339" y="775529"/>
                  </a:lnTo>
                  <a:lnTo>
                    <a:pt x="10799" y="770767"/>
                  </a:lnTo>
                  <a:lnTo>
                    <a:pt x="8893" y="766005"/>
                  </a:lnTo>
                  <a:lnTo>
                    <a:pt x="6987" y="760926"/>
                  </a:lnTo>
                  <a:lnTo>
                    <a:pt x="5082" y="756164"/>
                  </a:lnTo>
                  <a:lnTo>
                    <a:pt x="3494" y="751085"/>
                  </a:lnTo>
                  <a:lnTo>
                    <a:pt x="2223" y="746006"/>
                  </a:lnTo>
                  <a:lnTo>
                    <a:pt x="1588" y="740927"/>
                  </a:lnTo>
                  <a:lnTo>
                    <a:pt x="635" y="735847"/>
                  </a:lnTo>
                  <a:lnTo>
                    <a:pt x="318" y="730768"/>
                  </a:lnTo>
                  <a:lnTo>
                    <a:pt x="0" y="725372"/>
                  </a:lnTo>
                  <a:lnTo>
                    <a:pt x="0" y="720292"/>
                  </a:lnTo>
                  <a:lnTo>
                    <a:pt x="318" y="715213"/>
                  </a:lnTo>
                  <a:lnTo>
                    <a:pt x="635" y="709499"/>
                  </a:lnTo>
                  <a:lnTo>
                    <a:pt x="1588" y="704420"/>
                  </a:lnTo>
                  <a:lnTo>
                    <a:pt x="2541" y="699341"/>
                  </a:lnTo>
                  <a:lnTo>
                    <a:pt x="3811" y="693944"/>
                  </a:lnTo>
                  <a:lnTo>
                    <a:pt x="5399" y="688865"/>
                  </a:lnTo>
                  <a:lnTo>
                    <a:pt x="6987" y="683786"/>
                  </a:lnTo>
                  <a:lnTo>
                    <a:pt x="9211" y="678707"/>
                  </a:lnTo>
                  <a:lnTo>
                    <a:pt x="11751" y="673945"/>
                  </a:lnTo>
                  <a:lnTo>
                    <a:pt x="14292" y="668866"/>
                  </a:lnTo>
                  <a:lnTo>
                    <a:pt x="215335" y="320624"/>
                  </a:lnTo>
                  <a:lnTo>
                    <a:pt x="218194" y="315862"/>
                  </a:lnTo>
                  <a:lnTo>
                    <a:pt x="221370" y="311418"/>
                  </a:lnTo>
                  <a:lnTo>
                    <a:pt x="224863" y="307291"/>
                  </a:lnTo>
                  <a:lnTo>
                    <a:pt x="228040" y="302847"/>
                  </a:lnTo>
                  <a:lnTo>
                    <a:pt x="231851" y="299037"/>
                  </a:lnTo>
                  <a:lnTo>
                    <a:pt x="235980" y="295545"/>
                  </a:lnTo>
                  <a:lnTo>
                    <a:pt x="239791" y="292053"/>
                  </a:lnTo>
                  <a:lnTo>
                    <a:pt x="243602" y="288562"/>
                  </a:lnTo>
                  <a:lnTo>
                    <a:pt x="248049" y="285704"/>
                  </a:lnTo>
                  <a:lnTo>
                    <a:pt x="252813" y="282530"/>
                  </a:lnTo>
                  <a:lnTo>
                    <a:pt x="256941" y="280308"/>
                  </a:lnTo>
                  <a:lnTo>
                    <a:pt x="261706" y="277768"/>
                  </a:lnTo>
                  <a:lnTo>
                    <a:pt x="266470" y="275546"/>
                  </a:lnTo>
                  <a:lnTo>
                    <a:pt x="271551" y="273641"/>
                  </a:lnTo>
                  <a:lnTo>
                    <a:pt x="276315" y="272054"/>
                  </a:lnTo>
                  <a:lnTo>
                    <a:pt x="281397" y="270467"/>
                  </a:lnTo>
                  <a:lnTo>
                    <a:pt x="286479" y="269197"/>
                  </a:lnTo>
                  <a:lnTo>
                    <a:pt x="291560" y="268562"/>
                  </a:lnTo>
                  <a:lnTo>
                    <a:pt x="296642" y="267610"/>
                  </a:lnTo>
                  <a:lnTo>
                    <a:pt x="301724" y="266975"/>
                  </a:lnTo>
                  <a:lnTo>
                    <a:pt x="306805" y="266975"/>
                  </a:lnTo>
                  <a:lnTo>
                    <a:pt x="312205" y="266975"/>
                  </a:lnTo>
                  <a:lnTo>
                    <a:pt x="317286" y="266975"/>
                  </a:lnTo>
                  <a:lnTo>
                    <a:pt x="323003" y="267610"/>
                  </a:lnTo>
                  <a:lnTo>
                    <a:pt x="328085" y="268562"/>
                  </a:lnTo>
                  <a:lnTo>
                    <a:pt x="333166" y="269197"/>
                  </a:lnTo>
                  <a:lnTo>
                    <a:pt x="338248" y="270784"/>
                  </a:lnTo>
                  <a:lnTo>
                    <a:pt x="343330" y="272372"/>
                  </a:lnTo>
                  <a:lnTo>
                    <a:pt x="348411" y="273959"/>
                  </a:lnTo>
                  <a:lnTo>
                    <a:pt x="353493" y="276181"/>
                  </a:lnTo>
                  <a:lnTo>
                    <a:pt x="358575" y="278721"/>
                  </a:lnTo>
                  <a:lnTo>
                    <a:pt x="363339" y="281260"/>
                  </a:lnTo>
                  <a:lnTo>
                    <a:pt x="569146" y="399986"/>
                  </a:lnTo>
                  <a:lnTo>
                    <a:pt x="574228" y="402526"/>
                  </a:lnTo>
                  <a:lnTo>
                    <a:pt x="578674" y="404748"/>
                  </a:lnTo>
                  <a:lnTo>
                    <a:pt x="583438" y="406653"/>
                  </a:lnTo>
                  <a:lnTo>
                    <a:pt x="587885" y="408875"/>
                  </a:lnTo>
                  <a:lnTo>
                    <a:pt x="592649" y="409827"/>
                  </a:lnTo>
                  <a:lnTo>
                    <a:pt x="596778" y="411097"/>
                  </a:lnTo>
                  <a:lnTo>
                    <a:pt x="601224" y="411732"/>
                  </a:lnTo>
                  <a:lnTo>
                    <a:pt x="605353" y="412367"/>
                  </a:lnTo>
                  <a:lnTo>
                    <a:pt x="609799" y="412684"/>
                  </a:lnTo>
                  <a:lnTo>
                    <a:pt x="613610" y="412684"/>
                  </a:lnTo>
                  <a:lnTo>
                    <a:pt x="617739" y="412367"/>
                  </a:lnTo>
                  <a:lnTo>
                    <a:pt x="621551" y="411414"/>
                  </a:lnTo>
                  <a:lnTo>
                    <a:pt x="625044" y="410779"/>
                  </a:lnTo>
                  <a:lnTo>
                    <a:pt x="628538" y="409510"/>
                  </a:lnTo>
                  <a:lnTo>
                    <a:pt x="632032" y="407922"/>
                  </a:lnTo>
                  <a:lnTo>
                    <a:pt x="635525" y="406335"/>
                  </a:lnTo>
                  <a:lnTo>
                    <a:pt x="638384" y="404430"/>
                  </a:lnTo>
                  <a:lnTo>
                    <a:pt x="641560" y="402208"/>
                  </a:lnTo>
                  <a:lnTo>
                    <a:pt x="644418" y="399669"/>
                  </a:lnTo>
                  <a:lnTo>
                    <a:pt x="646959" y="396812"/>
                  </a:lnTo>
                  <a:lnTo>
                    <a:pt x="649500" y="393955"/>
                  </a:lnTo>
                  <a:lnTo>
                    <a:pt x="651723" y="390780"/>
                  </a:lnTo>
                  <a:lnTo>
                    <a:pt x="653629" y="387288"/>
                  </a:lnTo>
                  <a:lnTo>
                    <a:pt x="655534" y="383796"/>
                  </a:lnTo>
                  <a:lnTo>
                    <a:pt x="657122" y="379669"/>
                  </a:lnTo>
                  <a:lnTo>
                    <a:pt x="658710" y="375543"/>
                  </a:lnTo>
                  <a:lnTo>
                    <a:pt x="659981" y="371098"/>
                  </a:lnTo>
                  <a:lnTo>
                    <a:pt x="661251" y="366337"/>
                  </a:lnTo>
                  <a:lnTo>
                    <a:pt x="661886" y="361575"/>
                  </a:lnTo>
                  <a:lnTo>
                    <a:pt x="662839" y="356496"/>
                  </a:lnTo>
                  <a:lnTo>
                    <a:pt x="663157" y="351099"/>
                  </a:lnTo>
                  <a:lnTo>
                    <a:pt x="663157" y="345702"/>
                  </a:lnTo>
                  <a:lnTo>
                    <a:pt x="663157" y="108250"/>
                  </a:lnTo>
                  <a:lnTo>
                    <a:pt x="663157" y="102854"/>
                  </a:lnTo>
                  <a:lnTo>
                    <a:pt x="663474" y="97140"/>
                  </a:lnTo>
                  <a:lnTo>
                    <a:pt x="664110" y="91743"/>
                  </a:lnTo>
                  <a:lnTo>
                    <a:pt x="665380" y="86664"/>
                  </a:lnTo>
                  <a:lnTo>
                    <a:pt x="666650" y="81267"/>
                  </a:lnTo>
                  <a:lnTo>
                    <a:pt x="667921" y="76188"/>
                  </a:lnTo>
                  <a:lnTo>
                    <a:pt x="669826" y="71109"/>
                  </a:lnTo>
                  <a:lnTo>
                    <a:pt x="671732" y="66347"/>
                  </a:lnTo>
                  <a:lnTo>
                    <a:pt x="673638" y="61585"/>
                  </a:lnTo>
                  <a:lnTo>
                    <a:pt x="675861" y="56824"/>
                  </a:lnTo>
                  <a:lnTo>
                    <a:pt x="678719" y="52379"/>
                  </a:lnTo>
                  <a:lnTo>
                    <a:pt x="681578" y="47935"/>
                  </a:lnTo>
                  <a:lnTo>
                    <a:pt x="684754" y="43491"/>
                  </a:lnTo>
                  <a:lnTo>
                    <a:pt x="687930" y="39681"/>
                  </a:lnTo>
                  <a:lnTo>
                    <a:pt x="691423" y="35872"/>
                  </a:lnTo>
                  <a:lnTo>
                    <a:pt x="694917" y="31745"/>
                  </a:lnTo>
                  <a:lnTo>
                    <a:pt x="698728" y="28253"/>
                  </a:lnTo>
                  <a:lnTo>
                    <a:pt x="702540" y="24761"/>
                  </a:lnTo>
                  <a:lnTo>
                    <a:pt x="706668" y="21587"/>
                  </a:lnTo>
                  <a:lnTo>
                    <a:pt x="710797" y="18412"/>
                  </a:lnTo>
                  <a:lnTo>
                    <a:pt x="715244" y="15873"/>
                  </a:lnTo>
                  <a:lnTo>
                    <a:pt x="720008" y="13016"/>
                  </a:lnTo>
                  <a:lnTo>
                    <a:pt x="724772" y="10794"/>
                  </a:lnTo>
                  <a:lnTo>
                    <a:pt x="729218" y="8889"/>
                  </a:lnTo>
                  <a:lnTo>
                    <a:pt x="733982" y="6667"/>
                  </a:lnTo>
                  <a:lnTo>
                    <a:pt x="739064" y="4762"/>
                  </a:lnTo>
                  <a:lnTo>
                    <a:pt x="744146" y="3810"/>
                  </a:lnTo>
                  <a:lnTo>
                    <a:pt x="749545" y="2222"/>
                  </a:lnTo>
                  <a:lnTo>
                    <a:pt x="754944" y="1270"/>
                  </a:lnTo>
                  <a:lnTo>
                    <a:pt x="760344" y="635"/>
                  </a:lnTo>
                  <a:lnTo>
                    <a:pt x="7657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31378" y="5137332"/>
            <a:ext cx="7143348" cy="948423"/>
            <a:chOff x="2731378" y="5137332"/>
            <a:chExt cx="7143348" cy="948423"/>
          </a:xfrm>
        </p:grpSpPr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731378" y="5137332"/>
              <a:ext cx="84959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6000" dirty="0">
                  <a:solidFill>
                    <a:srgbClr val="CBDBFF"/>
                  </a:solidFill>
                  <a:latin typeface="Tw Cen MT" panose="020B0602020104020603" pitchFamily="34" charset="0"/>
                  <a:ea typeface="造字工房尚雅体演示版常规体" pitchFamily="50" charset="-122"/>
                </a:rPr>
                <a:t>04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90535" y="5360072"/>
              <a:ext cx="4784191" cy="605519"/>
            </a:xfrm>
            <a:prstGeom prst="rect">
              <a:avLst/>
            </a:prstGeom>
            <a:solidFill>
              <a:srgbClr val="CB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811072" y="5364800"/>
              <a:ext cx="92872" cy="605519"/>
            </a:xfrm>
            <a:prstGeom prst="rect">
              <a:avLst/>
            </a:prstGeom>
            <a:solidFill>
              <a:srgbClr val="CB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195038" y="5402497"/>
              <a:ext cx="2051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5A3E67"/>
                  </a:solidFill>
                  <a:latin typeface="Code Light" panose="020B0604020202020204" pitchFamily="50" charset="0"/>
                </a:rPr>
                <a:t>Text One </a:t>
              </a:r>
              <a:endParaRPr lang="zh-CN" altLang="en-US" b="1" dirty="0">
                <a:solidFill>
                  <a:srgbClr val="5A3E67"/>
                </a:solidFill>
                <a:latin typeface="Code Light" panose="020B0604020202020204" pitchFamily="50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195038" y="5678453"/>
              <a:ext cx="46796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400" dirty="0">
                  <a:solidFill>
                    <a:srgbClr val="5A3E67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</a:t>
              </a:r>
              <a:endParaRPr lang="zh-CN" altLang="en-US" sz="1400" dirty="0">
                <a:solidFill>
                  <a:srgbClr val="5A3E67"/>
                </a:solidFill>
                <a:latin typeface="Segoe UI Symbol" panose="020B0502040204020203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730594" y="5239907"/>
              <a:ext cx="845848" cy="845848"/>
            </a:xfrm>
            <a:prstGeom prst="ellipse">
              <a:avLst/>
            </a:prstGeom>
            <a:solidFill>
              <a:srgbClr val="CB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KSO_Shape"/>
            <p:cNvSpPr>
              <a:spLocks/>
            </p:cNvSpPr>
            <p:nvPr/>
          </p:nvSpPr>
          <p:spPr bwMode="auto">
            <a:xfrm>
              <a:off x="3978836" y="5445935"/>
              <a:ext cx="340383" cy="433791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9928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2810" y="2509462"/>
            <a:ext cx="896638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5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THANKS</a:t>
            </a:r>
            <a:endParaRPr lang="zh-CN" altLang="en-US" sz="85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78902" y="1986242"/>
            <a:ext cx="3034195" cy="523220"/>
            <a:chOff x="4578902" y="4441351"/>
            <a:chExt cx="303419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4578902" y="4441351"/>
              <a:ext cx="303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spc="600" dirty="0" smtClean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無聲出品</a:t>
              </a:r>
              <a:endParaRPr lang="zh-CN" altLang="en-US" sz="2800" spc="6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230906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096000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849035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900000" y="3847891"/>
            <a:ext cx="4392000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816" y="3986788"/>
            <a:ext cx="434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3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For You A Thousand Times Over</a:t>
            </a:r>
            <a:endParaRPr lang="zh-CN" altLang="en-US" sz="1600" spc="300" dirty="0">
              <a:solidFill>
                <a:schemeClr val="bg1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412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332935" y="-56269"/>
            <a:ext cx="4904937" cy="7024469"/>
          </a:xfrm>
          <a:custGeom>
            <a:avLst/>
            <a:gdLst>
              <a:gd name="connsiteX0" fmla="*/ 4904937 w 4904937"/>
              <a:gd name="connsiteY0" fmla="*/ 0 h 7024469"/>
              <a:gd name="connsiteX1" fmla="*/ 876754 w 4904937"/>
              <a:gd name="connsiteY1" fmla="*/ 4449591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0" fmla="*/ 4904937 w 4904937"/>
              <a:gd name="connsiteY0" fmla="*/ 0 h 7024469"/>
              <a:gd name="connsiteX1" fmla="*/ 1158108 w 4904937"/>
              <a:gd name="connsiteY1" fmla="*/ 4702809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7" fmla="*/ 4904937 w 4904937"/>
              <a:gd name="connsiteY7" fmla="*/ 0 h 70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4937" h="7024469">
                <a:moveTo>
                  <a:pt x="4904937" y="0"/>
                </a:moveTo>
                <a:lnTo>
                  <a:pt x="1158108" y="4702809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3738492" y="142194"/>
            <a:ext cx="10142499" cy="12434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zh-CN" sz="8800" i="1" dirty="0" smtClean="0">
                <a:solidFill>
                  <a:schemeClr val="bg1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造字工房尚雅体演示版常规体" pitchFamily="50" charset="-122"/>
                <a:cs typeface="Simplified Arabic" panose="02020603050405020304" pitchFamily="18" charset="-78"/>
              </a:rPr>
              <a:t>CONTENTS</a:t>
            </a:r>
            <a:endParaRPr lang="zh-CN" altLang="en-US" sz="8800" i="1" dirty="0">
              <a:solidFill>
                <a:schemeClr val="bg1"/>
              </a:solidFill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  <a:ea typeface="造字工房尚雅体演示版常规体" pitchFamily="50" charset="-122"/>
              <a:cs typeface="Simplified Arabic" panose="02020603050405020304" pitchFamily="18" charset="-78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670600" y="2063707"/>
            <a:ext cx="1213425" cy="1981455"/>
            <a:chOff x="3237457" y="2264412"/>
            <a:chExt cx="1213425" cy="1981455"/>
          </a:xfrm>
        </p:grpSpPr>
        <p:sp>
          <p:nvSpPr>
            <p:cNvPr id="24" name="椭圆 23"/>
            <p:cNvSpPr/>
            <p:nvPr/>
          </p:nvSpPr>
          <p:spPr>
            <a:xfrm>
              <a:off x="3832587" y="319522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237457" y="4173867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378882" y="226441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16632" y="1409391"/>
            <a:ext cx="7329436" cy="1323439"/>
            <a:chOff x="4516632" y="1409391"/>
            <a:chExt cx="7329436" cy="1323439"/>
          </a:xfrm>
        </p:grpSpPr>
        <p:grpSp>
          <p:nvGrpSpPr>
            <p:cNvPr id="16" name="组合 15"/>
            <p:cNvGrpSpPr/>
            <p:nvPr/>
          </p:nvGrpSpPr>
          <p:grpSpPr>
            <a:xfrm>
              <a:off x="5086200" y="1771029"/>
              <a:ext cx="6759868" cy="648015"/>
              <a:chOff x="2653057" y="1971734"/>
              <a:chExt cx="6759868" cy="648015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688697" y="2282625"/>
                <a:ext cx="1692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 17"/>
              <p:cNvSpPr/>
              <p:nvPr/>
            </p:nvSpPr>
            <p:spPr>
              <a:xfrm>
                <a:off x="4394985" y="2298762"/>
                <a:ext cx="3549724" cy="234507"/>
              </a:xfrm>
              <a:custGeom>
                <a:avLst/>
                <a:gdLst>
                  <a:gd name="connsiteX0" fmla="*/ 0 w 3414532"/>
                  <a:gd name="connsiteY0" fmla="*/ 0 h 347241"/>
                  <a:gd name="connsiteX1" fmla="*/ 358815 w 3414532"/>
                  <a:gd name="connsiteY1" fmla="*/ 347241 h 347241"/>
                  <a:gd name="connsiteX2" fmla="*/ 3391382 w 3414532"/>
                  <a:gd name="connsiteY2" fmla="*/ 347241 h 347241"/>
                  <a:gd name="connsiteX3" fmla="*/ 3414532 w 3414532"/>
                  <a:gd name="connsiteY3" fmla="*/ 335666 h 347241"/>
                  <a:gd name="connsiteX0" fmla="*/ 0 w 3251647"/>
                  <a:gd name="connsiteY0" fmla="*/ 0 h 326233"/>
                  <a:gd name="connsiteX1" fmla="*/ 195930 w 3251647"/>
                  <a:gd name="connsiteY1" fmla="*/ 326233 h 326233"/>
                  <a:gd name="connsiteX2" fmla="*/ 3228497 w 3251647"/>
                  <a:gd name="connsiteY2" fmla="*/ 326233 h 326233"/>
                  <a:gd name="connsiteX3" fmla="*/ 3251647 w 3251647"/>
                  <a:gd name="connsiteY3" fmla="*/ 314658 h 326233"/>
                  <a:gd name="connsiteX0" fmla="*/ 0 w 3196749"/>
                  <a:gd name="connsiteY0" fmla="*/ 0 h 245132"/>
                  <a:gd name="connsiteX1" fmla="*/ 141032 w 3196749"/>
                  <a:gd name="connsiteY1" fmla="*/ 245132 h 245132"/>
                  <a:gd name="connsiteX2" fmla="*/ 3173599 w 3196749"/>
                  <a:gd name="connsiteY2" fmla="*/ 245132 h 245132"/>
                  <a:gd name="connsiteX3" fmla="*/ 3196749 w 3196749"/>
                  <a:gd name="connsiteY3" fmla="*/ 233557 h 24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6749" h="245132">
                    <a:moveTo>
                      <a:pt x="0" y="0"/>
                    </a:moveTo>
                    <a:lnTo>
                      <a:pt x="141032" y="245132"/>
                    </a:lnTo>
                    <a:lnTo>
                      <a:pt x="3173599" y="245132"/>
                    </a:lnTo>
                    <a:lnTo>
                      <a:pt x="3196749" y="233557"/>
                    </a:lnTo>
                  </a:path>
                </a:pathLst>
              </a:custGeom>
              <a:noFill/>
              <a:ln>
                <a:solidFill>
                  <a:schemeClr val="bg1">
                    <a:alpha val="3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/>
                  <a:latin typeface="Code Light" panose="020B0604020202020204" pitchFamily="50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567307" y="1971734"/>
                <a:ext cx="995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/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099396" y="2033289"/>
                <a:ext cx="4313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effectLst/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Please text your title here</a:t>
                </a:r>
                <a:endParaRPr lang="zh-CN" altLang="en-US" sz="2000" dirty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653057" y="2311972"/>
                <a:ext cx="1856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pc="300" dirty="0" smtClean="0">
                    <a:solidFill>
                      <a:schemeClr val="bg1">
                        <a:lumMod val="85000"/>
                      </a:schemeClr>
                    </a:solidFill>
                    <a:latin typeface="Code Light" panose="020B0604020202020204" pitchFamily="50" charset="0"/>
                    <a:ea typeface="Segoe UI Symbol" panose="020B0502040204020203" pitchFamily="34" charset="0"/>
                  </a:rPr>
                  <a:t>page</a:t>
                </a:r>
                <a:r>
                  <a:rPr lang="en-US" altLang="zh-CN" sz="1400" spc="300" dirty="0" smtClean="0">
                    <a:solidFill>
                      <a:schemeClr val="bg1">
                        <a:lumMod val="85000"/>
                      </a:schemeClr>
                    </a:solidFill>
                    <a:latin typeface="Code Light" panose="020B0604020202020204" pitchFamily="50" charset="0"/>
                    <a:ea typeface="专业字体设计服务/WWW.ZTSGC.COM/" panose="02000000000000000000" pitchFamily="2" charset="-122"/>
                  </a:rPr>
                  <a:t>  01-03</a:t>
                </a:r>
                <a:endParaRPr lang="zh-CN" altLang="en-US" sz="1400" spc="300" dirty="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4516632" y="1409391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086200" y="1731381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your title here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23045" y="2361269"/>
            <a:ext cx="7502443" cy="1323439"/>
            <a:chOff x="3823045" y="2361269"/>
            <a:chExt cx="7502443" cy="1323439"/>
          </a:xfrm>
        </p:grpSpPr>
        <p:sp>
          <p:nvSpPr>
            <p:cNvPr id="23" name="文本框 22"/>
            <p:cNvSpPr txBox="1"/>
            <p:nvPr/>
          </p:nvSpPr>
          <p:spPr>
            <a:xfrm>
              <a:off x="7011959" y="2776017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Code Light" panose="020B0604020202020204" pitchFamily="50" charset="0"/>
                </a:rPr>
                <a:t>Please text your title here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6307548" y="3041490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79870" y="2714462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02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85557" y="3110899"/>
              <a:ext cx="185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01-03</a:t>
              </a:r>
              <a:endParaRPr lang="zh-CN" altLang="en-US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598888" y="3030520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3823045" y="2361269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zh-CN" altLang="en-US" sz="80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485557" y="2698839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your title here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45571" y="3386783"/>
            <a:ext cx="7473138" cy="1323439"/>
            <a:chOff x="3245571" y="3386783"/>
            <a:chExt cx="7473138" cy="1323439"/>
          </a:xfrm>
        </p:grpSpPr>
        <p:sp>
          <p:nvSpPr>
            <p:cNvPr id="30" name="文本框 29"/>
            <p:cNvSpPr txBox="1"/>
            <p:nvPr/>
          </p:nvSpPr>
          <p:spPr>
            <a:xfrm>
              <a:off x="6405180" y="3758000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Code Light" panose="020B0604020202020204" pitchFamily="50" charset="0"/>
                </a:rPr>
                <a:t>Please text your title here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700769" y="4023473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73091" y="3714461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03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41730" y="4024737"/>
              <a:ext cx="185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01-03</a:t>
              </a:r>
              <a:endParaRPr lang="zh-CN" altLang="en-US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992109" y="4012503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245571" y="3386783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41730" y="3654415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your title here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29648" y="4411284"/>
            <a:ext cx="7473138" cy="1323439"/>
            <a:chOff x="2429648" y="4411284"/>
            <a:chExt cx="7473138" cy="1323439"/>
          </a:xfrm>
        </p:grpSpPr>
        <p:sp>
          <p:nvSpPr>
            <p:cNvPr id="49" name="文本框 48"/>
            <p:cNvSpPr txBox="1"/>
            <p:nvPr/>
          </p:nvSpPr>
          <p:spPr>
            <a:xfrm>
              <a:off x="5589257" y="4782501"/>
              <a:ext cx="431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effectLst/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Code Light" panose="020B0604020202020204" pitchFamily="50" charset="0"/>
                </a:rPr>
                <a:t>Please text your title here</a:t>
              </a:r>
              <a:endParaRPr lang="zh-CN" altLang="en-US" dirty="0">
                <a:latin typeface="Code Light" panose="020B0604020202020204" pitchFamily="50" charset="0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4884846" y="5047974"/>
              <a:ext cx="3549724" cy="234507"/>
            </a:xfrm>
            <a:custGeom>
              <a:avLst/>
              <a:gdLst>
                <a:gd name="connsiteX0" fmla="*/ 0 w 3414532"/>
                <a:gd name="connsiteY0" fmla="*/ 0 h 347241"/>
                <a:gd name="connsiteX1" fmla="*/ 358815 w 3414532"/>
                <a:gd name="connsiteY1" fmla="*/ 347241 h 347241"/>
                <a:gd name="connsiteX2" fmla="*/ 3391382 w 3414532"/>
                <a:gd name="connsiteY2" fmla="*/ 347241 h 347241"/>
                <a:gd name="connsiteX3" fmla="*/ 3414532 w 3414532"/>
                <a:gd name="connsiteY3" fmla="*/ 335666 h 347241"/>
                <a:gd name="connsiteX0" fmla="*/ 0 w 3251647"/>
                <a:gd name="connsiteY0" fmla="*/ 0 h 326233"/>
                <a:gd name="connsiteX1" fmla="*/ 195930 w 3251647"/>
                <a:gd name="connsiteY1" fmla="*/ 326233 h 326233"/>
                <a:gd name="connsiteX2" fmla="*/ 3228497 w 3251647"/>
                <a:gd name="connsiteY2" fmla="*/ 326233 h 326233"/>
                <a:gd name="connsiteX3" fmla="*/ 3251647 w 3251647"/>
                <a:gd name="connsiteY3" fmla="*/ 314658 h 326233"/>
                <a:gd name="connsiteX0" fmla="*/ 0 w 3196749"/>
                <a:gd name="connsiteY0" fmla="*/ 0 h 245132"/>
                <a:gd name="connsiteX1" fmla="*/ 141032 w 3196749"/>
                <a:gd name="connsiteY1" fmla="*/ 245132 h 245132"/>
                <a:gd name="connsiteX2" fmla="*/ 3173599 w 3196749"/>
                <a:gd name="connsiteY2" fmla="*/ 245132 h 245132"/>
                <a:gd name="connsiteX3" fmla="*/ 3196749 w 3196749"/>
                <a:gd name="connsiteY3" fmla="*/ 233557 h 2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749" h="245132">
                  <a:moveTo>
                    <a:pt x="0" y="0"/>
                  </a:moveTo>
                  <a:lnTo>
                    <a:pt x="141032" y="245132"/>
                  </a:lnTo>
                  <a:lnTo>
                    <a:pt x="3173599" y="245132"/>
                  </a:lnTo>
                  <a:lnTo>
                    <a:pt x="3196749" y="233557"/>
                  </a:lnTo>
                </a:path>
              </a:pathLst>
            </a:custGeom>
            <a:noFill/>
            <a:ln>
              <a:solidFill>
                <a:schemeClr val="bg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57168" y="4738962"/>
              <a:ext cx="99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04</a:t>
              </a:r>
              <a:endParaRPr lang="zh-CN" alt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125807" y="5049238"/>
              <a:ext cx="185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spc="300">
                  <a:solidFill>
                    <a:schemeClr val="bg1">
                      <a:lumMod val="85000"/>
                    </a:schemeClr>
                  </a:solidFill>
                  <a:latin typeface="Code Light" panose="020B0604020202020204" pitchFamily="50" charset="0"/>
                  <a:ea typeface="Segoe UI Symbol" panose="020B0502040204020203" pitchFamily="34" charset="0"/>
                </a:defRPr>
              </a:lvl1pPr>
            </a:lstStyle>
            <a:p>
              <a:r>
                <a:rPr lang="en-US" altLang="zh-CN" dirty="0"/>
                <a:t>page  01-03</a:t>
              </a:r>
              <a:endParaRPr lang="zh-CN" altLang="en-US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176186" y="5037004"/>
              <a:ext cx="16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29648" y="4411284"/>
              <a:ext cx="45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85000"/>
                    </a:schemeClr>
                  </a:solidFill>
                  <a:latin typeface="Britannic Bold" panose="020B0903060703020204" pitchFamily="34" charset="0"/>
                </a:rPr>
                <a:t>4</a:t>
              </a:r>
              <a:endParaRPr lang="zh-CN" altLang="en-US" sz="8000" dirty="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25807" y="4678916"/>
              <a:ext cx="43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chemeClr val="bg1"/>
                  </a:solidFill>
                  <a:effectLst/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your title here</a:t>
              </a:r>
              <a:endParaRPr lang="zh-CN" altLang="en-US" sz="1400" spc="300" dirty="0">
                <a:solidFill>
                  <a:schemeClr val="bg1"/>
                </a:solidFill>
                <a:effectLst/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36345" y="4998926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/>
                <a:latin typeface="Code Light" panose="020B06040202020202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342700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332935" y="-56269"/>
            <a:ext cx="4904937" cy="7024469"/>
          </a:xfrm>
          <a:custGeom>
            <a:avLst/>
            <a:gdLst>
              <a:gd name="connsiteX0" fmla="*/ 4904937 w 4904937"/>
              <a:gd name="connsiteY0" fmla="*/ 0 h 7024469"/>
              <a:gd name="connsiteX1" fmla="*/ 3157374 w 4904937"/>
              <a:gd name="connsiteY1" fmla="*/ 2193443 h 7024469"/>
              <a:gd name="connsiteX2" fmla="*/ 3157374 w 4904937"/>
              <a:gd name="connsiteY2" fmla="*/ 1261775 h 7024469"/>
              <a:gd name="connsiteX3" fmla="*/ 2859113 w 4904937"/>
              <a:gd name="connsiteY3" fmla="*/ 1261775 h 7024469"/>
              <a:gd name="connsiteX4" fmla="*/ 2336540 w 4904937"/>
              <a:gd name="connsiteY4" fmla="*/ 1557571 h 7024469"/>
              <a:gd name="connsiteX5" fmla="*/ 2336540 w 4904937"/>
              <a:gd name="connsiteY5" fmla="*/ 1779418 h 7024469"/>
              <a:gd name="connsiteX6" fmla="*/ 2686565 w 4904937"/>
              <a:gd name="connsiteY6" fmla="*/ 1677122 h 7024469"/>
              <a:gd name="connsiteX7" fmla="*/ 2686565 w 4904937"/>
              <a:gd name="connsiteY7" fmla="*/ 2784376 h 7024469"/>
              <a:gd name="connsiteX8" fmla="*/ 1443150 w 4904937"/>
              <a:gd name="connsiteY8" fmla="*/ 4345040 h 7024469"/>
              <a:gd name="connsiteX9" fmla="*/ 4637649 w 4904937"/>
              <a:gd name="connsiteY9" fmla="*/ 7024468 h 7024469"/>
              <a:gd name="connsiteX10" fmla="*/ 3132405 w 4904937"/>
              <a:gd name="connsiteY10" fmla="*/ 7024468 h 7024469"/>
              <a:gd name="connsiteX11" fmla="*/ 3132406 w 4904937"/>
              <a:gd name="connsiteY11" fmla="*/ 7024469 h 7024469"/>
              <a:gd name="connsiteX12" fmla="*/ 0 w 4904937"/>
              <a:gd name="connsiteY12" fmla="*/ 7024469 h 7024469"/>
              <a:gd name="connsiteX13" fmla="*/ 0 w 4904937"/>
              <a:gd name="connsiteY13" fmla="*/ 3448756 h 7024469"/>
              <a:gd name="connsiteX14" fmla="*/ 332932 w 4904937"/>
              <a:gd name="connsiteY14" fmla="*/ 3828806 h 7024469"/>
              <a:gd name="connsiteX15" fmla="*/ 332935 w 4904937"/>
              <a:gd name="connsiteY15" fmla="*/ 56270 h 70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4937" h="7024469">
                <a:moveTo>
                  <a:pt x="4904937" y="0"/>
                </a:moveTo>
                <a:lnTo>
                  <a:pt x="3157374" y="2193443"/>
                </a:lnTo>
                <a:lnTo>
                  <a:pt x="3157374" y="1261775"/>
                </a:lnTo>
                <a:lnTo>
                  <a:pt x="2859113" y="1261775"/>
                </a:lnTo>
                <a:cubicBezTo>
                  <a:pt x="2758049" y="1434323"/>
                  <a:pt x="2583859" y="1532921"/>
                  <a:pt x="2336540" y="1557571"/>
                </a:cubicBezTo>
                <a:lnTo>
                  <a:pt x="2336540" y="1779418"/>
                </a:lnTo>
                <a:cubicBezTo>
                  <a:pt x="2444177" y="1772023"/>
                  <a:pt x="2560852" y="1737924"/>
                  <a:pt x="2686565" y="1677122"/>
                </a:cubicBezTo>
                <a:lnTo>
                  <a:pt x="2686565" y="2784376"/>
                </a:lnTo>
                <a:lnTo>
                  <a:pt x="1443150" y="4345040"/>
                </a:lnTo>
                <a:lnTo>
                  <a:pt x="4637649" y="7024468"/>
                </a:lnTo>
                <a:lnTo>
                  <a:pt x="3132405" y="7024468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3985" y="2029291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ADD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0514" y="2541945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TITLE OF THE CONTENTS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421192" y="3182991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08650" y="3256641"/>
            <a:ext cx="7015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introduction.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76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23698" y="2611528"/>
            <a:ext cx="10544605" cy="1561919"/>
            <a:chOff x="838736" y="2464976"/>
            <a:chExt cx="10544605" cy="1561919"/>
          </a:xfrm>
        </p:grpSpPr>
        <p:grpSp>
          <p:nvGrpSpPr>
            <p:cNvPr id="41" name="组合 40"/>
            <p:cNvGrpSpPr/>
            <p:nvPr/>
          </p:nvGrpSpPr>
          <p:grpSpPr>
            <a:xfrm>
              <a:off x="838736" y="2464976"/>
              <a:ext cx="2981740" cy="1561919"/>
              <a:chOff x="666851" y="2961933"/>
              <a:chExt cx="2981740" cy="15619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730339" y="2961933"/>
                <a:ext cx="854765" cy="854765"/>
                <a:chOff x="1418195" y="1449824"/>
                <a:chExt cx="854765" cy="854765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418195" y="14498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Freeform 5"/>
                <p:cNvSpPr>
                  <a:spLocks noEditPoints="1"/>
                </p:cNvSpPr>
                <p:nvPr/>
              </p:nvSpPr>
              <p:spPr bwMode="auto">
                <a:xfrm>
                  <a:off x="1603808" y="1633758"/>
                  <a:ext cx="483537" cy="486895"/>
                </a:xfrm>
                <a:custGeom>
                  <a:avLst/>
                  <a:gdLst>
                    <a:gd name="T0" fmla="*/ 58 w 58"/>
                    <a:gd name="T1" fmla="*/ 42 h 58"/>
                    <a:gd name="T2" fmla="*/ 58 w 58"/>
                    <a:gd name="T3" fmla="*/ 5 h 58"/>
                    <a:gd name="T4" fmla="*/ 53 w 58"/>
                    <a:gd name="T5" fmla="*/ 0 h 58"/>
                    <a:gd name="T6" fmla="*/ 16 w 58"/>
                    <a:gd name="T7" fmla="*/ 0 h 58"/>
                    <a:gd name="T8" fmla="*/ 10 w 58"/>
                    <a:gd name="T9" fmla="*/ 5 h 58"/>
                    <a:gd name="T10" fmla="*/ 10 w 58"/>
                    <a:gd name="T11" fmla="*/ 42 h 58"/>
                    <a:gd name="T12" fmla="*/ 16 w 58"/>
                    <a:gd name="T13" fmla="*/ 48 h 58"/>
                    <a:gd name="T14" fmla="*/ 53 w 58"/>
                    <a:gd name="T15" fmla="*/ 48 h 58"/>
                    <a:gd name="T16" fmla="*/ 58 w 58"/>
                    <a:gd name="T17" fmla="*/ 42 h 58"/>
                    <a:gd name="T18" fmla="*/ 25 w 58"/>
                    <a:gd name="T19" fmla="*/ 28 h 58"/>
                    <a:gd name="T20" fmla="*/ 32 w 58"/>
                    <a:gd name="T21" fmla="*/ 36 h 58"/>
                    <a:gd name="T22" fmla="*/ 41 w 58"/>
                    <a:gd name="T23" fmla="*/ 24 h 58"/>
                    <a:gd name="T24" fmla="*/ 53 w 58"/>
                    <a:gd name="T25" fmla="*/ 40 h 58"/>
                    <a:gd name="T26" fmla="*/ 16 w 58"/>
                    <a:gd name="T27" fmla="*/ 40 h 58"/>
                    <a:gd name="T28" fmla="*/ 25 w 58"/>
                    <a:gd name="T29" fmla="*/ 28 h 58"/>
                    <a:gd name="T30" fmla="*/ 0 w 58"/>
                    <a:gd name="T31" fmla="*/ 10 h 58"/>
                    <a:gd name="T32" fmla="*/ 0 w 58"/>
                    <a:gd name="T33" fmla="*/ 53 h 58"/>
                    <a:gd name="T34" fmla="*/ 5 w 58"/>
                    <a:gd name="T35" fmla="*/ 58 h 58"/>
                    <a:gd name="T36" fmla="*/ 48 w 58"/>
                    <a:gd name="T37" fmla="*/ 58 h 58"/>
                    <a:gd name="T38" fmla="*/ 48 w 58"/>
                    <a:gd name="T39" fmla="*/ 53 h 58"/>
                    <a:gd name="T40" fmla="*/ 5 w 58"/>
                    <a:gd name="T41" fmla="*/ 53 h 58"/>
                    <a:gd name="T42" fmla="*/ 5 w 58"/>
                    <a:gd name="T43" fmla="*/ 10 h 58"/>
                    <a:gd name="T44" fmla="*/ 0 w 58"/>
                    <a:gd name="T45" fmla="*/ 1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8">
                      <a:moveTo>
                        <a:pt x="58" y="42"/>
                      </a:move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2"/>
                        <a:pt x="56" y="0"/>
                        <a:pt x="53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3" y="0"/>
                        <a:pt x="10" y="2"/>
                        <a:pt x="10" y="5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0" y="45"/>
                        <a:pt x="13" y="48"/>
                        <a:pt x="16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6" y="48"/>
                        <a:pt x="58" y="45"/>
                        <a:pt x="58" y="42"/>
                      </a:cubicBezTo>
                      <a:moveTo>
                        <a:pt x="25" y="28"/>
                      </a:move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41" y="24"/>
                        <a:pt x="41" y="24"/>
                        <a:pt x="41" y="24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lnTo>
                        <a:pt x="25" y="28"/>
                      </a:lnTo>
                      <a:close/>
                      <a:moveTo>
                        <a:pt x="0" y="10"/>
                      </a:move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6"/>
                        <a:pt x="2" y="58"/>
                        <a:pt x="5" y="58"/>
                      </a:cubicBezTo>
                      <a:cubicBezTo>
                        <a:pt x="48" y="58"/>
                        <a:pt x="48" y="58"/>
                        <a:pt x="48" y="58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10"/>
                        <a:pt x="5" y="10"/>
                        <a:pt x="5" y="1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>
                    <a:alpha val="97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666851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TITLE HERE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52798" y="2464976"/>
              <a:ext cx="2981740" cy="1561919"/>
              <a:chOff x="3114260" y="2961933"/>
              <a:chExt cx="2981740" cy="1561919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177748" y="2961933"/>
                <a:ext cx="854765" cy="854765"/>
                <a:chOff x="4661951" y="2885524"/>
                <a:chExt cx="854765" cy="854765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4661951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 9"/>
                <p:cNvSpPr>
                  <a:spLocks noEditPoints="1"/>
                </p:cNvSpPr>
                <p:nvPr/>
              </p:nvSpPr>
              <p:spPr bwMode="auto">
                <a:xfrm>
                  <a:off x="4850923" y="3070860"/>
                  <a:ext cx="476821" cy="484092"/>
                </a:xfrm>
                <a:custGeom>
                  <a:avLst/>
                  <a:gdLst>
                    <a:gd name="T0" fmla="*/ 20 w 53"/>
                    <a:gd name="T1" fmla="*/ 23 h 54"/>
                    <a:gd name="T2" fmla="*/ 33 w 53"/>
                    <a:gd name="T3" fmla="*/ 1 h 54"/>
                    <a:gd name="T4" fmla="*/ 27 w 53"/>
                    <a:gd name="T5" fmla="*/ 0 h 54"/>
                    <a:gd name="T6" fmla="*/ 10 w 53"/>
                    <a:gd name="T7" fmla="*/ 6 h 54"/>
                    <a:gd name="T8" fmla="*/ 20 w 53"/>
                    <a:gd name="T9" fmla="*/ 23 h 54"/>
                    <a:gd name="T10" fmla="*/ 52 w 53"/>
                    <a:gd name="T11" fmla="*/ 19 h 54"/>
                    <a:gd name="T12" fmla="*/ 36 w 53"/>
                    <a:gd name="T13" fmla="*/ 2 h 54"/>
                    <a:gd name="T14" fmla="*/ 27 w 53"/>
                    <a:gd name="T15" fmla="*/ 19 h 54"/>
                    <a:gd name="T16" fmla="*/ 52 w 53"/>
                    <a:gd name="T17" fmla="*/ 19 h 54"/>
                    <a:gd name="T18" fmla="*/ 53 w 53"/>
                    <a:gd name="T19" fmla="*/ 22 h 54"/>
                    <a:gd name="T20" fmla="*/ 33 w 53"/>
                    <a:gd name="T21" fmla="*/ 22 h 54"/>
                    <a:gd name="T22" fmla="*/ 34 w 53"/>
                    <a:gd name="T23" fmla="*/ 23 h 54"/>
                    <a:gd name="T24" fmla="*/ 47 w 53"/>
                    <a:gd name="T25" fmla="*/ 45 h 54"/>
                    <a:gd name="T26" fmla="*/ 53 w 53"/>
                    <a:gd name="T27" fmla="*/ 27 h 54"/>
                    <a:gd name="T28" fmla="*/ 53 w 53"/>
                    <a:gd name="T29" fmla="*/ 22 h 54"/>
                    <a:gd name="T30" fmla="*/ 17 w 53"/>
                    <a:gd name="T31" fmla="*/ 27 h 54"/>
                    <a:gd name="T32" fmla="*/ 7 w 53"/>
                    <a:gd name="T33" fmla="*/ 9 h 54"/>
                    <a:gd name="T34" fmla="*/ 0 w 53"/>
                    <a:gd name="T35" fmla="*/ 27 h 54"/>
                    <a:gd name="T36" fmla="*/ 1 w 53"/>
                    <a:gd name="T37" fmla="*/ 32 h 54"/>
                    <a:gd name="T38" fmla="*/ 21 w 53"/>
                    <a:gd name="T39" fmla="*/ 32 h 54"/>
                    <a:gd name="T40" fmla="*/ 17 w 53"/>
                    <a:gd name="T41" fmla="*/ 27 h 54"/>
                    <a:gd name="T42" fmla="*/ 1 w 53"/>
                    <a:gd name="T43" fmla="*/ 35 h 54"/>
                    <a:gd name="T44" fmla="*/ 17 w 53"/>
                    <a:gd name="T45" fmla="*/ 52 h 54"/>
                    <a:gd name="T46" fmla="*/ 27 w 53"/>
                    <a:gd name="T47" fmla="*/ 35 h 54"/>
                    <a:gd name="T48" fmla="*/ 1 w 53"/>
                    <a:gd name="T49" fmla="*/ 35 h 54"/>
                    <a:gd name="T50" fmla="*/ 31 w 53"/>
                    <a:gd name="T51" fmla="*/ 35 h 54"/>
                    <a:gd name="T52" fmla="*/ 21 w 53"/>
                    <a:gd name="T53" fmla="*/ 53 h 54"/>
                    <a:gd name="T54" fmla="*/ 27 w 53"/>
                    <a:gd name="T55" fmla="*/ 54 h 54"/>
                    <a:gd name="T56" fmla="*/ 44 w 53"/>
                    <a:gd name="T57" fmla="*/ 48 h 54"/>
                    <a:gd name="T58" fmla="*/ 34 w 53"/>
                    <a:gd name="T59" fmla="*/ 31 h 54"/>
                    <a:gd name="T60" fmla="*/ 31 w 53"/>
                    <a:gd name="T61" fmla="*/ 3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3" h="54">
                      <a:moveTo>
                        <a:pt x="20" y="23"/>
                      </a:move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1" y="1"/>
                        <a:pt x="29" y="0"/>
                        <a:pt x="27" y="0"/>
                      </a:cubicBezTo>
                      <a:cubicBezTo>
                        <a:pt x="20" y="0"/>
                        <a:pt x="15" y="2"/>
                        <a:pt x="10" y="6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lose/>
                      <a:moveTo>
                        <a:pt x="52" y="19"/>
                      </a:moveTo>
                      <a:cubicBezTo>
                        <a:pt x="50" y="11"/>
                        <a:pt x="44" y="5"/>
                        <a:pt x="36" y="2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lnTo>
                        <a:pt x="52" y="19"/>
                      </a:lnTo>
                      <a:close/>
                      <a:moveTo>
                        <a:pt x="53" y="22"/>
                      </a:move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51" y="40"/>
                        <a:pt x="53" y="34"/>
                        <a:pt x="53" y="27"/>
                      </a:cubicBezTo>
                      <a:cubicBezTo>
                        <a:pt x="53" y="25"/>
                        <a:pt x="53" y="23"/>
                        <a:pt x="53" y="22"/>
                      </a:cubicBezTo>
                      <a:moveTo>
                        <a:pt x="17" y="27"/>
                      </a:move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3" y="14"/>
                        <a:pt x="0" y="20"/>
                        <a:pt x="0" y="27"/>
                      </a:cubicBezTo>
                      <a:cubicBezTo>
                        <a:pt x="0" y="29"/>
                        <a:pt x="0" y="31"/>
                        <a:pt x="1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7" y="27"/>
                      </a:lnTo>
                      <a:close/>
                      <a:moveTo>
                        <a:pt x="1" y="35"/>
                      </a:moveTo>
                      <a:cubicBezTo>
                        <a:pt x="4" y="43"/>
                        <a:pt x="10" y="49"/>
                        <a:pt x="17" y="52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lnTo>
                        <a:pt x="1" y="35"/>
                      </a:lnTo>
                      <a:close/>
                      <a:moveTo>
                        <a:pt x="31" y="35"/>
                      </a:moveTo>
                      <a:cubicBezTo>
                        <a:pt x="21" y="53"/>
                        <a:pt x="21" y="53"/>
                        <a:pt x="21" y="53"/>
                      </a:cubicBezTo>
                      <a:cubicBezTo>
                        <a:pt x="23" y="54"/>
                        <a:pt x="25" y="54"/>
                        <a:pt x="27" y="54"/>
                      </a:cubicBezTo>
                      <a:cubicBezTo>
                        <a:pt x="33" y="54"/>
                        <a:pt x="39" y="52"/>
                        <a:pt x="44" y="48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lnTo>
                        <a:pt x="31" y="35"/>
                      </a:lnTo>
                      <a:close/>
                    </a:path>
                  </a:pathLst>
                </a:custGeom>
                <a:solidFill>
                  <a:srgbClr val="F7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3114260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TITLE HERE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927295" y="2464976"/>
              <a:ext cx="2981740" cy="1561919"/>
              <a:chOff x="5832135" y="2961933"/>
              <a:chExt cx="2981740" cy="156191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6895623" y="2961933"/>
                <a:ext cx="854765" cy="854765"/>
                <a:chOff x="6775449" y="2885524"/>
                <a:chExt cx="854765" cy="854765"/>
              </a:xfrm>
            </p:grpSpPr>
            <p:grpSp>
              <p:nvGrpSpPr>
                <p:cNvPr id="15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6953758" y="3050911"/>
                  <a:ext cx="498148" cy="445627"/>
                  <a:chOff x="3773" y="2100"/>
                  <a:chExt cx="626" cy="560"/>
                </a:xfrm>
              </p:grpSpPr>
              <p:sp>
                <p:nvSpPr>
                  <p:cNvPr id="16" name="AutoShape 11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773" y="2100"/>
                    <a:ext cx="626" cy="5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993" y="2322"/>
                    <a:ext cx="197" cy="198"/>
                  </a:xfrm>
                  <a:prstGeom prst="ellipse">
                    <a:avLst/>
                  </a:prstGeom>
                  <a:solidFill>
                    <a:srgbClr val="F7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784" y="2112"/>
                    <a:ext cx="615" cy="560"/>
                  </a:xfrm>
                  <a:custGeom>
                    <a:avLst/>
                    <a:gdLst>
                      <a:gd name="T0" fmla="*/ 18 w 53"/>
                      <a:gd name="T1" fmla="*/ 0 h 48"/>
                      <a:gd name="T2" fmla="*/ 14 w 53"/>
                      <a:gd name="T3" fmla="*/ 5 h 48"/>
                      <a:gd name="T4" fmla="*/ 5 w 53"/>
                      <a:gd name="T5" fmla="*/ 5 h 48"/>
                      <a:gd name="T6" fmla="*/ 0 w 53"/>
                      <a:gd name="T7" fmla="*/ 11 h 48"/>
                      <a:gd name="T8" fmla="*/ 0 w 53"/>
                      <a:gd name="T9" fmla="*/ 43 h 48"/>
                      <a:gd name="T10" fmla="*/ 5 w 53"/>
                      <a:gd name="T11" fmla="*/ 48 h 48"/>
                      <a:gd name="T12" fmla="*/ 48 w 53"/>
                      <a:gd name="T13" fmla="*/ 48 h 48"/>
                      <a:gd name="T14" fmla="*/ 53 w 53"/>
                      <a:gd name="T15" fmla="*/ 43 h 48"/>
                      <a:gd name="T16" fmla="*/ 53 w 53"/>
                      <a:gd name="T17" fmla="*/ 11 h 48"/>
                      <a:gd name="T18" fmla="*/ 48 w 53"/>
                      <a:gd name="T19" fmla="*/ 5 h 48"/>
                      <a:gd name="T20" fmla="*/ 39 w 53"/>
                      <a:gd name="T21" fmla="*/ 5 h 48"/>
                      <a:gd name="T22" fmla="*/ 34 w 53"/>
                      <a:gd name="T23" fmla="*/ 0 h 48"/>
                      <a:gd name="T24" fmla="*/ 18 w 53"/>
                      <a:gd name="T25" fmla="*/ 0 h 48"/>
                      <a:gd name="T26" fmla="*/ 26 w 53"/>
                      <a:gd name="T27" fmla="*/ 40 h 48"/>
                      <a:gd name="T28" fmla="*/ 13 w 53"/>
                      <a:gd name="T29" fmla="*/ 27 h 48"/>
                      <a:gd name="T30" fmla="*/ 26 w 53"/>
                      <a:gd name="T31" fmla="*/ 13 h 48"/>
                      <a:gd name="T32" fmla="*/ 40 w 53"/>
                      <a:gd name="T33" fmla="*/ 27 h 48"/>
                      <a:gd name="T34" fmla="*/ 26 w 53"/>
                      <a:gd name="T35" fmla="*/ 4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3" h="48">
                        <a:moveTo>
                          <a:pt x="18" y="0"/>
                        </a:move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" y="5"/>
                          <a:pt x="0" y="8"/>
                          <a:pt x="0" y="11"/>
                        </a:cubicBezTo>
                        <a:cubicBezTo>
                          <a:pt x="0" y="43"/>
                          <a:pt x="0" y="43"/>
                          <a:pt x="0" y="43"/>
                        </a:cubicBezTo>
                        <a:cubicBezTo>
                          <a:pt x="0" y="46"/>
                          <a:pt x="2" y="48"/>
                          <a:pt x="5" y="48"/>
                        </a:cubicBezTo>
                        <a:cubicBezTo>
                          <a:pt x="48" y="48"/>
                          <a:pt x="48" y="48"/>
                          <a:pt x="48" y="48"/>
                        </a:cubicBezTo>
                        <a:cubicBezTo>
                          <a:pt x="51" y="48"/>
                          <a:pt x="53" y="46"/>
                          <a:pt x="53" y="43"/>
                        </a:cubicBezTo>
                        <a:cubicBezTo>
                          <a:pt x="53" y="11"/>
                          <a:pt x="53" y="11"/>
                          <a:pt x="53" y="11"/>
                        </a:cubicBezTo>
                        <a:cubicBezTo>
                          <a:pt x="53" y="8"/>
                          <a:pt x="51" y="5"/>
                          <a:pt x="48" y="5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lnTo>
                          <a:pt x="18" y="0"/>
                        </a:lnTo>
                        <a:close/>
                        <a:moveTo>
                          <a:pt x="26" y="40"/>
                        </a:moveTo>
                        <a:cubicBezTo>
                          <a:pt x="19" y="40"/>
                          <a:pt x="13" y="34"/>
                          <a:pt x="13" y="27"/>
                        </a:cubicBezTo>
                        <a:cubicBezTo>
                          <a:pt x="13" y="19"/>
                          <a:pt x="19" y="13"/>
                          <a:pt x="26" y="13"/>
                        </a:cubicBezTo>
                        <a:cubicBezTo>
                          <a:pt x="34" y="13"/>
                          <a:pt x="40" y="19"/>
                          <a:pt x="40" y="27"/>
                        </a:cubicBezTo>
                        <a:cubicBezTo>
                          <a:pt x="40" y="34"/>
                          <a:pt x="34" y="40"/>
                          <a:pt x="26" y="40"/>
                        </a:cubicBezTo>
                      </a:path>
                    </a:pathLst>
                  </a:custGeom>
                  <a:solidFill>
                    <a:srgbClr val="F7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>
                <a:xfrm>
                  <a:off x="6775449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5832135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TITLE HERE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401601" y="2464976"/>
              <a:ext cx="2981740" cy="1561919"/>
              <a:chOff x="8530811" y="2961933"/>
              <a:chExt cx="2981740" cy="1561919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9594299" y="2961933"/>
                <a:ext cx="854765" cy="854765"/>
                <a:chOff x="9083661" y="2885524"/>
                <a:chExt cx="854765" cy="854765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75662" y="3038342"/>
                  <a:ext cx="470765" cy="470765"/>
                </a:xfrm>
                <a:prstGeom prst="rect">
                  <a:avLst/>
                </a:prstGeom>
              </p:spPr>
            </p:pic>
            <p:sp>
              <p:nvSpPr>
                <p:cNvPr id="28" name="椭圆 27"/>
                <p:cNvSpPr/>
                <p:nvPr/>
              </p:nvSpPr>
              <p:spPr>
                <a:xfrm>
                  <a:off x="9083661" y="2885524"/>
                  <a:ext cx="854765" cy="8547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4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8530811" y="4000632"/>
                <a:ext cx="2981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</a:rPr>
                  <a:t>TITLE HERE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1408319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22381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35473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971185" y="4173447"/>
            <a:ext cx="1812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316411" y="266709"/>
            <a:ext cx="57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PLEASE ADD YOUR TITLE HERE</a:t>
            </a:r>
            <a:endParaRPr lang="zh-CN" altLang="en-US" sz="2800" dirty="0">
              <a:solidFill>
                <a:srgbClr val="6EE8D3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36345" y="777926"/>
            <a:ext cx="57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rPr>
              <a:t>Please Add Your Title Here</a:t>
            </a:r>
            <a:endParaRPr lang="zh-CN" altLang="en-US" sz="2000" dirty="0">
              <a:solidFill>
                <a:schemeClr val="bg1"/>
              </a:solidFill>
              <a:latin typeface="Code Light" panose="020B0604020202020204" pitchFamily="50" charset="0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526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>
            <a:off x="-171955" y="-255594"/>
            <a:ext cx="4904937" cy="7024469"/>
          </a:xfrm>
          <a:custGeom>
            <a:avLst/>
            <a:gdLst/>
            <a:ahLst/>
            <a:cxnLst/>
            <a:rect l="l" t="t" r="r" b="b"/>
            <a:pathLst>
              <a:path w="4904937" h="7024469">
                <a:moveTo>
                  <a:pt x="4904937" y="0"/>
                </a:moveTo>
                <a:lnTo>
                  <a:pt x="3070684" y="2302252"/>
                </a:lnTo>
                <a:lnTo>
                  <a:pt x="2821602" y="2302252"/>
                </a:lnTo>
                <a:cubicBezTo>
                  <a:pt x="2856549" y="2278269"/>
                  <a:pt x="2878476" y="2262509"/>
                  <a:pt x="2887384" y="2254971"/>
                </a:cubicBezTo>
                <a:lnTo>
                  <a:pt x="3028199" y="2136769"/>
                </a:lnTo>
                <a:lnTo>
                  <a:pt x="3155651" y="2033985"/>
                </a:lnTo>
                <a:cubicBezTo>
                  <a:pt x="3345460" y="1879808"/>
                  <a:pt x="3440364" y="1737280"/>
                  <a:pt x="3440364" y="1606402"/>
                </a:cubicBezTo>
                <a:cubicBezTo>
                  <a:pt x="3440364" y="1491968"/>
                  <a:pt x="3392398" y="1398092"/>
                  <a:pt x="3296466" y="1324772"/>
                </a:cubicBezTo>
                <a:cubicBezTo>
                  <a:pt x="3200534" y="1251453"/>
                  <a:pt x="3078221" y="1214793"/>
                  <a:pt x="2929526" y="1214793"/>
                </a:cubicBezTo>
                <a:cubicBezTo>
                  <a:pt x="2578003" y="1214793"/>
                  <a:pt x="2402242" y="1356978"/>
                  <a:pt x="2402242" y="1641348"/>
                </a:cubicBezTo>
                <a:cubicBezTo>
                  <a:pt x="2402242" y="1680406"/>
                  <a:pt x="2410464" y="1732141"/>
                  <a:pt x="2426910" y="1796553"/>
                </a:cubicBezTo>
                <a:lnTo>
                  <a:pt x="2643785" y="1847945"/>
                </a:lnTo>
                <a:cubicBezTo>
                  <a:pt x="2620487" y="1760921"/>
                  <a:pt x="2608838" y="1693426"/>
                  <a:pt x="2608838" y="1645460"/>
                </a:cubicBezTo>
                <a:cubicBezTo>
                  <a:pt x="2608838" y="1442632"/>
                  <a:pt x="2689695" y="1341218"/>
                  <a:pt x="2851410" y="1341218"/>
                </a:cubicBezTo>
                <a:cubicBezTo>
                  <a:pt x="2984344" y="1341218"/>
                  <a:pt x="3050811" y="1425158"/>
                  <a:pt x="3050811" y="1593040"/>
                </a:cubicBezTo>
                <a:cubicBezTo>
                  <a:pt x="3050811" y="1719122"/>
                  <a:pt x="2926442" y="1901050"/>
                  <a:pt x="2677704" y="2138825"/>
                </a:cubicBezTo>
                <a:cubicBezTo>
                  <a:pt x="2566697" y="2245721"/>
                  <a:pt x="2468366" y="2346450"/>
                  <a:pt x="2382712" y="2441011"/>
                </a:cubicBezTo>
                <a:lnTo>
                  <a:pt x="2382712" y="2639385"/>
                </a:lnTo>
                <a:lnTo>
                  <a:pt x="2802083" y="2639385"/>
                </a:lnTo>
                <a:lnTo>
                  <a:pt x="1408283" y="4388804"/>
                </a:lnTo>
                <a:lnTo>
                  <a:pt x="4539175" y="7024468"/>
                </a:lnTo>
                <a:lnTo>
                  <a:pt x="3132405" y="7024468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3965" y="2044281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ADD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0494" y="2556935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TITLE OF THE CONTENTS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51172" y="3197981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38630" y="3271631"/>
            <a:ext cx="7015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introduction.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88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578812" y="1037062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TITLE HERE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78812" y="2283457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TITLE HERE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78812" y="3710631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TITLE HERE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264" y="1373322"/>
            <a:ext cx="7089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it.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25263" y="2599343"/>
            <a:ext cx="9744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introduction.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25263" y="4021849"/>
            <a:ext cx="9899229" cy="118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introduction</a:t>
            </a: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pictures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, or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note The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text of a book is the main part of it, rather than the introduction, pictures, or notes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introduction pictures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, or note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25264" y="3162074"/>
            <a:ext cx="6437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25264" y="1731129"/>
            <a:ext cx="70434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78812" y="5094798"/>
            <a:ext cx="163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TITLE HERE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25264" y="5456705"/>
            <a:ext cx="997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introduction. 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25264" y="5973415"/>
            <a:ext cx="6437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4284" y="1146918"/>
            <a:ext cx="240980" cy="4980385"/>
            <a:chOff x="1284284" y="1146918"/>
            <a:chExt cx="240980" cy="4980385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381264" y="1340879"/>
              <a:ext cx="1" cy="4668982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287871" y="1146918"/>
              <a:ext cx="193961" cy="193961"/>
              <a:chOff x="8188039" y="1257876"/>
              <a:chExt cx="193961" cy="19396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87870" y="2393313"/>
              <a:ext cx="193961" cy="193961"/>
              <a:chOff x="8188039" y="1257876"/>
              <a:chExt cx="193961" cy="19396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84284" y="3802792"/>
              <a:ext cx="193961" cy="193961"/>
              <a:chOff x="8188039" y="1257876"/>
              <a:chExt cx="193961" cy="19396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381264" y="156514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81264" y="1862597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81264" y="2777160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81264" y="4153605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81264" y="3315962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287870" y="5204654"/>
              <a:ext cx="193961" cy="193961"/>
              <a:chOff x="8188039" y="1257876"/>
              <a:chExt cx="193961" cy="193961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188039" y="1257876"/>
                <a:ext cx="193961" cy="193961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231019" y="1300856"/>
                <a:ext cx="108000" cy="10800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1381264" y="5588501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381264" y="6127303"/>
              <a:ext cx="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37" name="文本框 36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4508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 tmFilter="0,0; .5, 1; 1, 1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 tmFilter="0,0; .5, 1; 1, 1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/>
          <p:bldP spid="29" grpId="0"/>
          <p:bldP spid="31" grpId="0"/>
          <p:bldP spid="35" grpId="0"/>
          <p:bldP spid="38" grpId="0"/>
          <p:bldP spid="42" grpId="0"/>
          <p:bldP spid="47" grpId="0"/>
          <p:bldP spid="55" grpId="0"/>
          <p:bldP spid="56" grpId="0"/>
          <p:bldP spid="5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4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 tmFilter="0,0; .5, 1; 1, 1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 tmFilter="0,0; .5, 1; 1, 1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/>
          <p:bldP spid="29" grpId="0"/>
          <p:bldP spid="31" grpId="0"/>
          <p:bldP spid="35" grpId="0"/>
          <p:bldP spid="38" grpId="0"/>
          <p:bldP spid="42" grpId="0"/>
          <p:bldP spid="47" grpId="0"/>
          <p:bldP spid="55" grpId="0"/>
          <p:bldP spid="56" grpId="0"/>
          <p:bldP spid="5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0" name="组合 3269"/>
          <p:cNvGrpSpPr/>
          <p:nvPr/>
        </p:nvGrpSpPr>
        <p:grpSpPr>
          <a:xfrm>
            <a:off x="224277" y="2183440"/>
            <a:ext cx="10219763" cy="3707694"/>
            <a:chOff x="521158" y="2288746"/>
            <a:chExt cx="10219763" cy="3197654"/>
          </a:xfrm>
        </p:grpSpPr>
        <p:sp>
          <p:nvSpPr>
            <p:cNvPr id="229" name="矩形 228"/>
            <p:cNvSpPr/>
            <p:nvPr/>
          </p:nvSpPr>
          <p:spPr>
            <a:xfrm>
              <a:off x="521158" y="2288746"/>
              <a:ext cx="10219763" cy="319765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7787684" y="2434110"/>
              <a:ext cx="16381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rPr>
                <a:t>TITLE HERE 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578103" y="2769206"/>
              <a:ext cx="8847694" cy="753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25000"/>
                </a:lnSpc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it, rather than the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introduction</a:t>
              </a:r>
            </a:p>
            <a:p>
              <a:pPr lvl="0" algn="r">
                <a:lnSpc>
                  <a:spcPct val="125000"/>
                </a:lnSpc>
              </a:pP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pictures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, or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note The 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text of a book is the main part of it, rather than the introduction, pictures, or notes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.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 The text of a book is the main part of it, rather than the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introduction pictures</a:t>
              </a: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, or note The text of a book is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</a:t>
              </a:r>
              <a:endPara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</a:endParaRP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7787684" y="3797898"/>
              <a:ext cx="16381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rPr>
                <a:t>TITLE HERE 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578103" y="4132994"/>
              <a:ext cx="8847694" cy="776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 text of a book is the main part of it, rather than the introduction</a:t>
              </a:r>
            </a:p>
            <a:p>
              <a:pPr algn="r">
                <a:lnSpc>
                  <a:spcPct val="125000"/>
                </a:lnSpc>
              </a:pPr>
              <a:r>
                <a:rPr lang="en-US" altLang="zh-CN" sz="1400" dirty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pictures, or note The text of a book is the main part of it, rather than the introduction, pictures, or notes. The text of a book is the main part of it, rather than the introduction pictures, or note The text of a book is </a:t>
              </a:r>
              <a:r>
                <a:rPr lang="en-US" altLang="zh-CN" sz="1400" dirty="0" smtClean="0">
                  <a:solidFill>
                    <a:prstClr val="white">
                      <a:lumMod val="85000"/>
                    </a:prstClr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the</a:t>
              </a:r>
              <a:endParaRPr lang="zh-CN" altLang="en-US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3269" name="等腰三角形 3268"/>
          <p:cNvSpPr/>
          <p:nvPr/>
        </p:nvSpPr>
        <p:spPr>
          <a:xfrm rot="16200000">
            <a:off x="9415004" y="2534203"/>
            <a:ext cx="156497" cy="13491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等腰三角形 236"/>
          <p:cNvSpPr/>
          <p:nvPr/>
        </p:nvSpPr>
        <p:spPr>
          <a:xfrm rot="16200000">
            <a:off x="9100211" y="2468334"/>
            <a:ext cx="156497" cy="12583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67" name="图片 32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21550" y="698727"/>
            <a:ext cx="6394880" cy="7017686"/>
          </a:xfrm>
          <a:prstGeom prst="rect">
            <a:avLst/>
          </a:prstGeom>
        </p:spPr>
      </p:pic>
      <p:sp>
        <p:nvSpPr>
          <p:cNvPr id="239" name="等腰三角形 238"/>
          <p:cNvSpPr/>
          <p:nvPr/>
        </p:nvSpPr>
        <p:spPr>
          <a:xfrm rot="16200000">
            <a:off x="9100212" y="4024106"/>
            <a:ext cx="156497" cy="12583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16411" y="266709"/>
            <a:ext cx="5815934" cy="911327"/>
            <a:chOff x="3316411" y="266709"/>
            <a:chExt cx="5815934" cy="911327"/>
          </a:xfrm>
        </p:grpSpPr>
        <p:sp>
          <p:nvSpPr>
            <p:cNvPr id="240" name="文本框 239"/>
            <p:cNvSpPr txBox="1"/>
            <p:nvPr/>
          </p:nvSpPr>
          <p:spPr>
            <a:xfrm>
              <a:off x="3316411" y="266709"/>
              <a:ext cx="57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6EE8D3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800" dirty="0">
                <a:solidFill>
                  <a:srgbClr val="6EE8D3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3336345" y="777926"/>
              <a:ext cx="579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Code Light" panose="020B0604020202020204" pitchFamily="50" charset="0"/>
                  <a:ea typeface="专业字体设计服务/WWW.ZTSGC.COM/" panose="02000000000000000000" pitchFamily="2" charset="-122"/>
                </a:rPr>
                <a:t>Please Add Your Title Here</a:t>
              </a:r>
              <a:endParaRPr lang="zh-CN" altLang="en-US" sz="2000" dirty="0">
                <a:solidFill>
                  <a:schemeClr val="bg1"/>
                </a:solidFill>
                <a:latin typeface="Code Light" panose="020B0604020202020204" pitchFamily="50" charset="0"/>
                <a:ea typeface="专业字体设计服务/WWW.ZTSGC.COM/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140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75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676000" y="-62437"/>
            <a:ext cx="6840000" cy="6840000"/>
          </a:xfrm>
          <a:prstGeom prst="diamond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666000" y="927563"/>
            <a:ext cx="4860000" cy="486000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506000" y="-1232437"/>
            <a:ext cx="9180000" cy="9180000"/>
          </a:xfrm>
          <a:prstGeom prst="diamond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336000" y="-2402437"/>
            <a:ext cx="11520000" cy="11520000"/>
          </a:xfrm>
          <a:prstGeom prst="diamond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-834000" y="-3572437"/>
            <a:ext cx="13860000" cy="13860000"/>
          </a:xfrm>
          <a:prstGeom prst="diamond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-1839877" y="-4742437"/>
            <a:ext cx="16200000" cy="16200000"/>
          </a:xfrm>
          <a:prstGeom prst="diamond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06388" y="2134082"/>
            <a:ext cx="3585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b="1" dirty="0" smtClean="0">
                <a:solidFill>
                  <a:srgbClr val="5A3D68"/>
                </a:solidFill>
                <a:latin typeface="Code Light" panose="020B0604020202020204" pitchFamily="50" charset="0"/>
                <a:ea typeface="华文新魏" panose="02010800040101010101" pitchFamily="2" charset="-122"/>
              </a:rPr>
              <a:t>TITLE HERE </a:t>
            </a:r>
            <a:endParaRPr lang="zh-CN" altLang="en-US" sz="3400" b="1" dirty="0">
              <a:solidFill>
                <a:srgbClr val="5A3D68"/>
              </a:solidFill>
              <a:latin typeface="Code Light" panose="020B0604020202020204" pitchFamily="50" charset="0"/>
              <a:ea typeface="华文新魏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41505" y="2839470"/>
            <a:ext cx="3908990" cy="1345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pictures</a:t>
            </a:r>
            <a:r>
              <a:rPr lang="en-US" altLang="zh-CN" sz="1400" dirty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, or </a:t>
            </a:r>
            <a:r>
              <a:rPr lang="en-US" altLang="zh-CN" sz="1400" dirty="0" smtClean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note The </a:t>
            </a:r>
            <a:r>
              <a:rPr lang="en-US" altLang="zh-CN" sz="1400" dirty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text of a book is the main part of it, rather than the introduction, pictures, or notes</a:t>
            </a:r>
            <a:r>
              <a:rPr lang="en-US" altLang="zh-CN" sz="1400" dirty="0" smtClean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.</a:t>
            </a:r>
            <a:r>
              <a:rPr lang="en-US" altLang="zh-CN" sz="1400" dirty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 The text of a book is the main part of it, rather than the </a:t>
            </a:r>
            <a:r>
              <a:rPr lang="en-US" altLang="zh-CN" sz="1400" dirty="0" smtClean="0">
                <a:solidFill>
                  <a:srgbClr val="6282A3"/>
                </a:solidFill>
                <a:latin typeface="Code Light" panose="020B0604020202020204" pitchFamily="50" charset="0"/>
                <a:ea typeface="Segoe UI Symbol" panose="020B0502040204020203" pitchFamily="34" charset="0"/>
              </a:rPr>
              <a:t>introduction pictures</a:t>
            </a:r>
            <a:endParaRPr lang="zh-CN" altLang="en-US" sz="1400" dirty="0">
              <a:solidFill>
                <a:srgbClr val="6282A3"/>
              </a:solidFill>
              <a:latin typeface="Code Light" panose="020B0604020202020204" pitchFamily="50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-3756796" y="-6423796"/>
            <a:ext cx="19705592" cy="19705592"/>
          </a:xfrm>
          <a:prstGeom prst="diamond">
            <a:avLst/>
          </a:prstGeom>
          <a:noFill/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30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-345367" y="-56269"/>
            <a:ext cx="4917369" cy="7024469"/>
          </a:xfrm>
          <a:custGeom>
            <a:avLst/>
            <a:gdLst/>
            <a:ahLst/>
            <a:cxnLst/>
            <a:rect l="l" t="t" r="r" b="b"/>
            <a:pathLst>
              <a:path w="4917369" h="7024469">
                <a:moveTo>
                  <a:pt x="4904937" y="0"/>
                </a:moveTo>
                <a:lnTo>
                  <a:pt x="4904814" y="155"/>
                </a:lnTo>
                <a:lnTo>
                  <a:pt x="4917369" y="0"/>
                </a:lnTo>
                <a:lnTo>
                  <a:pt x="3349839" y="1967476"/>
                </a:lnTo>
                <a:lnTo>
                  <a:pt x="3317609" y="1939862"/>
                </a:lnTo>
                <a:cubicBezTo>
                  <a:pt x="3264289" y="1901832"/>
                  <a:pt x="3194974" y="1873052"/>
                  <a:pt x="3109663" y="1853523"/>
                </a:cubicBezTo>
                <a:cubicBezTo>
                  <a:pt x="3310435" y="1796649"/>
                  <a:pt x="3410821" y="1688726"/>
                  <a:pt x="3410821" y="1529752"/>
                </a:cubicBezTo>
                <a:cubicBezTo>
                  <a:pt x="3410821" y="1287181"/>
                  <a:pt x="3233004" y="1165895"/>
                  <a:pt x="2877370" y="1165895"/>
                </a:cubicBezTo>
                <a:cubicBezTo>
                  <a:pt x="2569017" y="1165895"/>
                  <a:pt x="2414840" y="1298487"/>
                  <a:pt x="2414840" y="1563671"/>
                </a:cubicBezTo>
                <a:lnTo>
                  <a:pt x="2602936" y="1602729"/>
                </a:lnTo>
                <a:cubicBezTo>
                  <a:pt x="2594713" y="1560245"/>
                  <a:pt x="2590601" y="1522900"/>
                  <a:pt x="2590601" y="1490694"/>
                </a:cubicBezTo>
                <a:cubicBezTo>
                  <a:pt x="2590601" y="1358445"/>
                  <a:pt x="2661865" y="1292320"/>
                  <a:pt x="2804393" y="1292320"/>
                </a:cubicBezTo>
                <a:cubicBezTo>
                  <a:pt x="2948976" y="1292320"/>
                  <a:pt x="3021268" y="1367353"/>
                  <a:pt x="3021268" y="1517418"/>
                </a:cubicBezTo>
                <a:cubicBezTo>
                  <a:pt x="3021268" y="1690096"/>
                  <a:pt x="2919169" y="1776435"/>
                  <a:pt x="2714971" y="1776435"/>
                </a:cubicBezTo>
                <a:lnTo>
                  <a:pt x="2634799" y="1775407"/>
                </a:lnTo>
                <a:lnTo>
                  <a:pt x="2634799" y="1940890"/>
                </a:lnTo>
                <a:lnTo>
                  <a:pt x="2745806" y="1938834"/>
                </a:lnTo>
                <a:cubicBezTo>
                  <a:pt x="2939726" y="1938834"/>
                  <a:pt x="3036686" y="2031340"/>
                  <a:pt x="3036686" y="2216352"/>
                </a:cubicBezTo>
                <a:cubicBezTo>
                  <a:pt x="3036686" y="2399309"/>
                  <a:pt x="2955486" y="2490787"/>
                  <a:pt x="2793087" y="2490787"/>
                </a:cubicBezTo>
                <a:cubicBezTo>
                  <a:pt x="2627946" y="2490787"/>
                  <a:pt x="2548802" y="2415754"/>
                  <a:pt x="2555655" y="2265689"/>
                </a:cubicBezTo>
                <a:cubicBezTo>
                  <a:pt x="2557710" y="2223205"/>
                  <a:pt x="2566618" y="2174896"/>
                  <a:pt x="2582379" y="2120763"/>
                </a:cubicBezTo>
                <a:lnTo>
                  <a:pt x="2394283" y="2131041"/>
                </a:lnTo>
                <a:cubicBezTo>
                  <a:pt x="2382634" y="2186545"/>
                  <a:pt x="2376810" y="2235539"/>
                  <a:pt x="2376810" y="2278023"/>
                </a:cubicBezTo>
                <a:cubicBezTo>
                  <a:pt x="2376810" y="2475883"/>
                  <a:pt x="2505868" y="2587180"/>
                  <a:pt x="2763986" y="2611912"/>
                </a:cubicBezTo>
                <a:lnTo>
                  <a:pt x="2833912" y="2615039"/>
                </a:lnTo>
                <a:lnTo>
                  <a:pt x="1415724" y="4395068"/>
                </a:lnTo>
                <a:lnTo>
                  <a:pt x="4539175" y="7024468"/>
                </a:lnTo>
                <a:lnTo>
                  <a:pt x="3144837" y="7024468"/>
                </a:lnTo>
                <a:lnTo>
                  <a:pt x="3144838" y="7024469"/>
                </a:lnTo>
                <a:lnTo>
                  <a:pt x="3132406" y="7024469"/>
                </a:lnTo>
                <a:lnTo>
                  <a:pt x="12432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12432" y="3462948"/>
                </a:lnTo>
                <a:lnTo>
                  <a:pt x="12432" y="3448756"/>
                </a:lnTo>
                <a:lnTo>
                  <a:pt x="332932" y="3814615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8000">
                <a:solidFill>
                  <a:schemeClr val="bg1">
                    <a:lumMod val="85000"/>
                  </a:schemeClr>
                </a:solidFill>
                <a:latin typeface="Britannic Bold" panose="020B0903060703020204" pitchFamily="34" charset="0"/>
              </a:defRPr>
            </a:lvl1pPr>
          </a:lstStyle>
          <a:p>
            <a:endParaRPr lang="zh-CN" altLang="en-US" sz="16600" dirty="0"/>
          </a:p>
        </p:txBody>
      </p:sp>
      <p:sp>
        <p:nvSpPr>
          <p:cNvPr id="8" name="文本框 7"/>
          <p:cNvSpPr txBox="1"/>
          <p:nvPr/>
        </p:nvSpPr>
        <p:spPr>
          <a:xfrm>
            <a:off x="2653769" y="1924359"/>
            <a:ext cx="27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ADD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0298" y="2437013"/>
            <a:ext cx="704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TITLE OF THE CONTENTS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50976" y="3078059"/>
            <a:ext cx="52050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38434" y="3151709"/>
            <a:ext cx="7015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text of a book is the main part of </a:t>
            </a:r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it.</a:t>
            </a:r>
            <a:r>
              <a:rPr lang="en-US" altLang="zh-CN" sz="1400" dirty="0">
                <a:solidFill>
                  <a:prstClr val="white">
                    <a:lumMod val="85000"/>
                  </a:prst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The text of a book is the main part of it, rather than the introduction. The text of a book is the main part of it, rather than the introduction, pictures, or notes.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Segoe UI Symbol" panose="020B0502040204020203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white">
                    <a:lumMod val="8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400" dirty="0">
              <a:solidFill>
                <a:prstClr val="white">
                  <a:lumMod val="8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14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3B648A"/>
      </a:accent2>
      <a:accent3>
        <a:srgbClr val="D6C05C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1091</Words>
  <Application>Microsoft Office PowerPoint</Application>
  <PresentationFormat>自定义</PresentationFormat>
  <Paragraphs>110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XiTongTianDi.Com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XiTongTianDi</dc:creator>
  <cp:lastModifiedBy>Zhu Fengfeng</cp:lastModifiedBy>
  <cp:revision>81</cp:revision>
  <dcterms:created xsi:type="dcterms:W3CDTF">2016-01-27T13:42:53Z</dcterms:created>
  <dcterms:modified xsi:type="dcterms:W3CDTF">2017-06-16T16:43:51Z</dcterms:modified>
</cp:coreProperties>
</file>