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96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3D71E923-5BDD-42A3-8104-51A1C3ABE1B8}">
          <p14:sldIdLst>
            <p14:sldId id="256"/>
            <p14:sldId id="257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siang-Jen Li" initials="HJL" lastIdx="1" clrIdx="0">
    <p:extLst>
      <p:ext uri="{19B8F6BF-5375-455C-9EA6-DF929625EA0E}">
        <p15:presenceInfo xmlns:p15="http://schemas.microsoft.com/office/powerpoint/2012/main" userId="fc59687a89b7a1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DEEF"/>
    <a:srgbClr val="222222"/>
    <a:srgbClr val="005BAC"/>
    <a:srgbClr val="FFFFFF"/>
    <a:srgbClr val="783432"/>
    <a:srgbClr val="80ADD6"/>
    <a:srgbClr val="2A5881"/>
    <a:srgbClr val="002E5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891" autoAdjust="0"/>
  </p:normalViewPr>
  <p:slideViewPr>
    <p:cSldViewPr snapToGrid="0" showGuides="1">
      <p:cViewPr varScale="1">
        <p:scale>
          <a:sx n="112" d="100"/>
          <a:sy n="112" d="100"/>
        </p:scale>
        <p:origin x="1096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2787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11E39C2-C1F6-491D-B2D0-EAEE98D7A5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6EDCE2-A640-48A9-8765-B9229B94C6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B5CFC-C669-4C8A-BAEC-8F8EA96AA64D}" type="datetimeFigureOut">
              <a:rPr lang="zh-TW" altLang="en-US" smtClean="0"/>
              <a:t>2023/8/28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203D4C-F6CD-4C25-A9AC-97B7E7E0A3F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ED2A73-AE15-4685-9A66-D74005A196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4420E-0E9E-4FE6-A7B2-9D0D8EDE4C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2334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4740EF-E6BF-48C2-9521-9342E787C09D}" type="datetimeFigureOut">
              <a:rPr lang="zh-TW" altLang="en-US" smtClean="0"/>
              <a:t>2023/8/28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A59DF-2819-4A57-9DC7-45EEF5B288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304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A59DF-2819-4A57-9DC7-45EEF5B288C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083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A59DF-2819-4A57-9DC7-45EEF5B288C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968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A59DF-2819-4A57-9DC7-45EEF5B288C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786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A8357-A471-4300-9E6D-F3B80C482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B7A1-48B5-4EAC-9483-E2C13390C1ED}" type="datetime1">
              <a:rPr lang="zh-TW" altLang="en-US" smtClean="0"/>
              <a:t>2023/8/28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DAF71-F1F7-4DAC-A5FC-319A05DB2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E2E53-04D3-4E6E-A89C-D65B8B58F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BC10-C085-4CE6-BEFF-DD7AF72C901F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BB17F66-BB53-43BC-8CE7-DE2B929206BC}"/>
              </a:ext>
            </a:extLst>
          </p:cNvPr>
          <p:cNvGrpSpPr/>
          <p:nvPr userDrawn="1"/>
        </p:nvGrpSpPr>
        <p:grpSpPr>
          <a:xfrm>
            <a:off x="440172" y="-1"/>
            <a:ext cx="11311656" cy="1466851"/>
            <a:chOff x="440172" y="-1"/>
            <a:chExt cx="11311656" cy="1466851"/>
          </a:xfrm>
        </p:grpSpPr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E5181163-390A-4452-8847-D3258F191AD7}"/>
                </a:ext>
              </a:extLst>
            </p:cNvPr>
            <p:cNvSpPr/>
            <p:nvPr userDrawn="1"/>
          </p:nvSpPr>
          <p:spPr>
            <a:xfrm rot="16200000">
              <a:off x="3492392" y="725434"/>
              <a:ext cx="1450869" cy="0"/>
            </a:xfrm>
            <a:prstGeom prst="line">
              <a:avLst/>
            </a:prstGeom>
            <a:ln w="19050" cap="rnd">
              <a:solidFill>
                <a:schemeClr val="accent4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" name="AutoShape 10">
              <a:extLst>
                <a:ext uri="{FF2B5EF4-FFF2-40B4-BE49-F238E27FC236}">
                  <a16:creationId xmlns:a16="http://schemas.microsoft.com/office/drawing/2014/main" id="{390F6AAA-0676-43F8-B357-EB041658000A}"/>
                </a:ext>
              </a:extLst>
            </p:cNvPr>
            <p:cNvSpPr/>
            <p:nvPr userDrawn="1"/>
          </p:nvSpPr>
          <p:spPr>
            <a:xfrm rot="16200000">
              <a:off x="7178988" y="741415"/>
              <a:ext cx="1450869" cy="0"/>
            </a:xfrm>
            <a:prstGeom prst="line">
              <a:avLst/>
            </a:prstGeom>
            <a:ln w="19050" cap="rnd">
              <a:solidFill>
                <a:schemeClr val="accent4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9" name="AutoShape 13">
              <a:extLst>
                <a:ext uri="{FF2B5EF4-FFF2-40B4-BE49-F238E27FC236}">
                  <a16:creationId xmlns:a16="http://schemas.microsoft.com/office/drawing/2014/main" id="{B2DDD80F-91AC-407D-B31E-2741BF72289B}"/>
                </a:ext>
              </a:extLst>
            </p:cNvPr>
            <p:cNvSpPr/>
            <p:nvPr userDrawn="1"/>
          </p:nvSpPr>
          <p:spPr>
            <a:xfrm>
              <a:off x="440172" y="1466850"/>
              <a:ext cx="11311656" cy="0"/>
            </a:xfrm>
            <a:prstGeom prst="line">
              <a:avLst/>
            </a:prstGeom>
            <a:ln w="19050" cap="rnd">
              <a:solidFill>
                <a:schemeClr val="accent4"/>
              </a:solidFill>
              <a:prstDash val="solid"/>
              <a:headEnd type="none" w="sm" len="sm"/>
              <a:tailEnd type="none" w="sm" len="sm"/>
            </a:ln>
          </p:spPr>
        </p:sp>
      </p:grpSp>
      <p:grpSp>
        <p:nvGrpSpPr>
          <p:cNvPr id="11" name="Group 2">
            <a:extLst>
              <a:ext uri="{FF2B5EF4-FFF2-40B4-BE49-F238E27FC236}">
                <a16:creationId xmlns:a16="http://schemas.microsoft.com/office/drawing/2014/main" id="{A7DA1A1F-FF35-49E4-ACEA-AC57FC7E0E71}"/>
              </a:ext>
            </a:extLst>
          </p:cNvPr>
          <p:cNvGrpSpPr/>
          <p:nvPr userDrawn="1"/>
        </p:nvGrpSpPr>
        <p:grpSpPr>
          <a:xfrm>
            <a:off x="631370" y="6407474"/>
            <a:ext cx="10958287" cy="450526"/>
            <a:chOff x="64677" y="0"/>
            <a:chExt cx="3706877" cy="152400"/>
          </a:xfrm>
        </p:grpSpPr>
        <p:sp>
          <p:nvSpPr>
            <p:cNvPr id="12" name="Freeform 3">
              <a:extLst>
                <a:ext uri="{FF2B5EF4-FFF2-40B4-BE49-F238E27FC236}">
                  <a16:creationId xmlns:a16="http://schemas.microsoft.com/office/drawing/2014/main" id="{5AD33067-D1F3-4702-8FBF-1072A7053FBA}"/>
                </a:ext>
              </a:extLst>
            </p:cNvPr>
            <p:cNvSpPr/>
            <p:nvPr/>
          </p:nvSpPr>
          <p:spPr>
            <a:xfrm>
              <a:off x="64677" y="0"/>
              <a:ext cx="3706877" cy="152400"/>
            </a:xfrm>
            <a:custGeom>
              <a:avLst/>
              <a:gdLst/>
              <a:ahLst/>
              <a:cxnLst/>
              <a:rect l="l" t="t" r="r" b="b"/>
              <a:pathLst>
                <a:path w="5701783" h="152400">
                  <a:moveTo>
                    <a:pt x="0" y="0"/>
                  </a:moveTo>
                  <a:lnTo>
                    <a:pt x="5701783" y="0"/>
                  </a:lnTo>
                  <a:lnTo>
                    <a:pt x="5701783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chemeClr val="accent4"/>
            </a:solidFill>
          </p:spPr>
        </p:sp>
      </p:grpSp>
      <p:sp>
        <p:nvSpPr>
          <p:cNvPr id="14" name="Title 13">
            <a:extLst>
              <a:ext uri="{FF2B5EF4-FFF2-40B4-BE49-F238E27FC236}">
                <a16:creationId xmlns:a16="http://schemas.microsoft.com/office/drawing/2014/main" id="{C020F800-C5C6-461A-BF56-9BA1D6104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72" y="2086656"/>
            <a:ext cx="7464250" cy="164079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0AD00FF-2C11-44BE-9B40-2B8748811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1370" y="523877"/>
            <a:ext cx="3286580" cy="236311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zh-TW" dirty="0" err="1"/>
              <a:t>yyyy</a:t>
            </a:r>
            <a:r>
              <a:rPr lang="en-US" altLang="zh-TW" dirty="0"/>
              <a:t>-mm-dd</a:t>
            </a:r>
            <a:endParaRPr lang="zh-TW" altLang="en-US" dirty="0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5FDD8C8B-759B-4BE5-90A1-B64DC33AAD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1370" y="759052"/>
            <a:ext cx="3286580" cy="236311"/>
          </a:xfrm>
        </p:spPr>
        <p:txBody>
          <a:bodyPr anchor="ctr">
            <a:noAutofit/>
          </a:bodyPr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zh-TW" dirty="0"/>
              <a:t>Dept.</a:t>
            </a:r>
            <a:endParaRPr lang="zh-TW" alt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0D71EDF-C1F0-4B65-99F3-4DCF1CA69A1A}"/>
              </a:ext>
            </a:extLst>
          </p:cNvPr>
          <p:cNvGrpSpPr/>
          <p:nvPr userDrawn="1"/>
        </p:nvGrpSpPr>
        <p:grpSpPr>
          <a:xfrm>
            <a:off x="7679328" y="1200519"/>
            <a:ext cx="449669" cy="445350"/>
            <a:chOff x="9050100" y="5884754"/>
            <a:chExt cx="449669" cy="44535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02E44FD-3C5B-4DE2-8B59-253680B07677}"/>
                </a:ext>
              </a:extLst>
            </p:cNvPr>
            <p:cNvSpPr/>
            <p:nvPr/>
          </p:nvSpPr>
          <p:spPr>
            <a:xfrm>
              <a:off x="9050100" y="5884754"/>
              <a:ext cx="449669" cy="4453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9" name="Picture 2" descr="台科logo-15">
              <a:extLst>
                <a:ext uri="{FF2B5EF4-FFF2-40B4-BE49-F238E27FC236}">
                  <a16:creationId xmlns:a16="http://schemas.microsoft.com/office/drawing/2014/main" id="{F82F946B-F16C-41CE-960D-19C8121A430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98" r="76677"/>
            <a:stretch/>
          </p:blipFill>
          <p:spPr bwMode="auto">
            <a:xfrm>
              <a:off x="9095887" y="5932003"/>
              <a:ext cx="358095" cy="350853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61E615CB-62D9-408F-9EC4-6B92EA202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74050" y="520704"/>
            <a:ext cx="3286580" cy="236311"/>
          </a:xfrm>
        </p:spPr>
        <p:txBody>
          <a:bodyPr anchor="ctr">
            <a:noAutofit/>
          </a:bodyPr>
          <a:lstStyle>
            <a:lvl1pPr marL="0" indent="0" algn="r"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zh-TW" dirty="0"/>
              <a:t>Student Name</a:t>
            </a:r>
            <a:endParaRPr lang="zh-TW" altLang="en-US" dirty="0"/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E75C4B3-2893-4C38-818C-FF8F111EF6D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74050" y="755879"/>
            <a:ext cx="3286580" cy="236311"/>
          </a:xfrm>
        </p:spPr>
        <p:txBody>
          <a:bodyPr anchor="ctr">
            <a:noAutofit/>
          </a:bodyPr>
          <a:lstStyle>
            <a:lvl1pPr marL="0" indent="0" algn="r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zh-TW" dirty="0"/>
              <a:t>Student Id</a:t>
            </a:r>
            <a:endParaRPr lang="zh-TW" altLang="en-US" dirty="0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09AE69F0-99F5-4387-B31E-9DB40305E5E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72" y="4688732"/>
            <a:ext cx="3286580" cy="236311"/>
          </a:xfrm>
        </p:spPr>
        <p:txBody>
          <a:bodyPr anchor="ctr">
            <a:no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zh-TW" dirty="0"/>
              <a:t>Professor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8200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ABF304-FD58-4BA4-8B2E-8773144C3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142EB-66BF-499E-91C7-D7F56AE20337}" type="datetime1">
              <a:rPr lang="zh-TW" altLang="en-US" smtClean="0"/>
              <a:t>2023/8/28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B5CCD4-E053-437D-9D47-B6B9CB2F5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FD7E8-A450-403C-B92E-B2C80C762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BC10-C085-4CE6-BEFF-DD7AF72C901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BB478F-A3BC-4148-AC80-DBB64E957528}"/>
              </a:ext>
            </a:extLst>
          </p:cNvPr>
          <p:cNvSpPr/>
          <p:nvPr userDrawn="1"/>
        </p:nvSpPr>
        <p:spPr>
          <a:xfrm>
            <a:off x="0" y="0"/>
            <a:ext cx="3347357" cy="68580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r>
              <a:rPr lang="en-US" altLang="zh-TW" dirty="0"/>
              <a:t>Table of Content</a:t>
            </a:r>
            <a:endParaRPr lang="zh-TW" alt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55C1FA2-BAE6-4C29-AA49-FD23D6FD1C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75478" y="1621744"/>
            <a:ext cx="5476193" cy="3608841"/>
          </a:xfrm>
        </p:spPr>
        <p:txBody>
          <a:bodyPr anchor="ctr"/>
          <a:lstStyle>
            <a:lvl1pPr marL="457200" indent="-457200">
              <a:buClr>
                <a:schemeClr val="accent4"/>
              </a:buClr>
              <a:buFont typeface="+mj-lt"/>
              <a:buAutoNum type="arabicPeriod"/>
              <a:defRPr b="1"/>
            </a:lvl1pPr>
            <a:lvl2pPr marL="800100" indent="-34290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 typeface="+mj-lt"/>
              <a:buNone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08579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AE39C-69AF-4F94-950F-FE6F10668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0150"/>
            <a:ext cx="10515600" cy="4460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376BD-A0F9-4E5C-89AC-5673F6FFF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A39D6-355F-4A63-8A35-8A9D2D275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9A4D4-4EB2-425F-ACC5-FE3325B4E468}" type="datetime1">
              <a:rPr lang="zh-TW" altLang="en-US" smtClean="0"/>
              <a:t>2023/8/28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209FE-8D95-4819-9B3B-D42B7335E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F9253-9FFE-479A-AD0C-FBC4118A0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BC10-C085-4CE6-BEFF-DD7AF72C901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33E57BB-F2B8-47E0-99B6-08D192950F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731156"/>
            <a:ext cx="10515600" cy="289606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zh-TW" dirty="0"/>
              <a:t>Section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2175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415C9-7C41-4D6D-9B2D-8DDB4A56E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6DE05-2AE3-414F-9F06-8DE725497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D6026-BABF-497B-8E4A-476CE36F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9B8D-0D2C-421A-B3BB-879236011824}" type="datetime1">
              <a:rPr lang="zh-TW" altLang="en-US" smtClean="0"/>
              <a:t>2023/8/28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8BD47-5575-4588-9AF3-0365A8E64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3B9EF-EC80-4C91-8EB7-3902CFD7E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F1BC10-C085-4CE6-BEFF-DD7AF72C90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1833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415C9-7C41-4D6D-9B2D-8DDB4A56E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6DE05-2AE3-414F-9F06-8DE725497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D6026-BABF-497B-8E4A-476CE36F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C75B-9F0A-4F97-AAB5-76203FB2F28F}" type="datetime1">
              <a:rPr lang="zh-TW" altLang="en-US" smtClean="0"/>
              <a:t>2023/8/28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8BD47-5575-4588-9AF3-0365A8E64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3B9EF-EC80-4C91-8EB7-3902CFD7E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1F1BC10-C085-4CE6-BEFF-DD7AF72C90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00431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481D9C-AC0A-4468-9BAC-88A82C75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49DF-C4C3-4027-BE28-6B56528B605B}" type="datetime1">
              <a:rPr lang="zh-TW" altLang="en-US" smtClean="0"/>
              <a:t>2023/8/28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29E80-2C04-4A92-9EB6-AF3197263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B677BD-655D-4B5F-AD24-19993B505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BC10-C085-4CE6-BEFF-DD7AF72C901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B11417-0069-40AA-8DDA-D24ABB774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0150"/>
            <a:ext cx="10515600" cy="4460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A1DB2228-6653-4F81-8DFE-B1B4030D9A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731156"/>
            <a:ext cx="10515600" cy="289606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zh-TW" dirty="0"/>
              <a:t>Section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8631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481D9C-AC0A-4468-9BAC-88A82C75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49DF-C4C3-4027-BE28-6B56528B605B}" type="datetime1">
              <a:rPr lang="zh-TW" altLang="en-US" smtClean="0"/>
              <a:t>2023/8/28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29E80-2C04-4A92-9EB6-AF3197263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B677BD-655D-4B5F-AD24-19993B505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BC10-C085-4CE6-BEFF-DD7AF72C901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B11417-0069-40AA-8DDA-D24ABB774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0150"/>
            <a:ext cx="10515600" cy="446087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2000" b="0" i="1"/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A1DB2228-6653-4F81-8DFE-B1B4030D9A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731156"/>
            <a:ext cx="10515600" cy="289606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zh-TW" dirty="0"/>
              <a:t>Section</a:t>
            </a:r>
            <a:endParaRPr lang="zh-TW" alt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F13CF1-34B5-4F58-AB02-050973096AB3}"/>
              </a:ext>
            </a:extLst>
          </p:cNvPr>
          <p:cNvCxnSpPr/>
          <p:nvPr userDrawn="1"/>
        </p:nvCxnSpPr>
        <p:spPr>
          <a:xfrm>
            <a:off x="838200" y="1148442"/>
            <a:ext cx="10515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CEB3D5-7440-4292-9C05-54DD10EF55B3}"/>
              </a:ext>
            </a:extLst>
          </p:cNvPr>
          <p:cNvCxnSpPr/>
          <p:nvPr userDrawn="1"/>
        </p:nvCxnSpPr>
        <p:spPr>
          <a:xfrm>
            <a:off x="838200" y="1695223"/>
            <a:ext cx="10515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97111E7-2946-4F5F-9FDA-E382C807F7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 anchor="t">
            <a:normAutofit/>
          </a:bodyPr>
          <a:lstStyle>
            <a:lvl1pPr marL="0" indent="0">
              <a:buFont typeface="+mj-lt"/>
              <a:buNone/>
              <a:defRPr sz="1600"/>
            </a:lvl1pPr>
            <a:lvl2pPr marL="457200" indent="0">
              <a:buFont typeface="+mj-lt"/>
              <a:buNone/>
              <a:defRPr sz="1600"/>
            </a:lvl2pPr>
            <a:lvl3pPr marL="1257300" indent="-342900">
              <a:buFont typeface="+mj-lt"/>
              <a:buAutoNum type="arabicPeriod"/>
              <a:defRPr sz="1400"/>
            </a:lvl3pPr>
            <a:lvl4pPr marL="1714500" indent="-342900">
              <a:buFont typeface="+mj-lt"/>
              <a:buAutoNum type="arabicPeriod"/>
              <a:defRPr sz="1200"/>
            </a:lvl4pPr>
            <a:lvl5pPr marL="2171700" indent="-342900">
              <a:buFont typeface="+mj-lt"/>
              <a:buAutoNum type="arabicPeriod"/>
              <a:defRPr sz="1200"/>
            </a:lvl5pPr>
          </a:lstStyle>
          <a:p>
            <a:pPr lvl="0"/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0193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6B62C-96DE-45E8-BB23-31F724E33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45652-DBF0-4257-81D3-D905EBA3721B}" type="datetime1">
              <a:rPr lang="zh-TW" altLang="en-US" smtClean="0"/>
              <a:t>2023/8/28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EA061F-1484-40AD-83F5-5A55D23BD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713CE-5E3E-443B-9A34-F4AFEA5B9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BC10-C085-4CE6-BEFF-DD7AF72C90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872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6B62C-96DE-45E8-BB23-31F724E33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45652-DBF0-4257-81D3-D905EBA3721B}" type="datetime1">
              <a:rPr lang="zh-TW" altLang="en-US" smtClean="0"/>
              <a:t>2023/8/28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EA061F-1484-40AD-83F5-5A55D23BD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713CE-5E3E-443B-9A34-F4AFEA5B9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BC10-C085-4CE6-BEFF-DD7AF72C901F}" type="slidenum">
              <a:rPr lang="zh-TW" altLang="en-US" smtClean="0"/>
              <a:t>‹#›</a:t>
            </a:fld>
            <a:endParaRPr lang="zh-TW" alt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C05DCE0-AEC5-410F-A126-9D2208A84AF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95769496"/>
              </p:ext>
            </p:extLst>
          </p:nvPr>
        </p:nvGraphicFramePr>
        <p:xfrm>
          <a:off x="0" y="-2"/>
          <a:ext cx="12192000" cy="685800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152781079"/>
                    </a:ext>
                  </a:extLst>
                </a:gridCol>
              </a:tblGrid>
              <a:tr h="5214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Flow Chart</a:t>
                      </a:r>
                      <a:endParaRPr lang="zh-TW" altLang="en-US" sz="1600" dirty="0"/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:a16="http://schemas.microsoft.com/office/drawing/2014/main" val="1946810701"/>
                  </a:ext>
                </a:extLst>
              </a:tr>
              <a:tr h="163826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919885"/>
                  </a:ext>
                </a:extLst>
              </a:tr>
              <a:tr h="306003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306237"/>
                  </a:ext>
                </a:extLst>
              </a:tr>
              <a:tr h="163826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982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582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2C881-A510-480D-BA32-7BD804340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9F85C-5E59-4C32-B925-D4E91966A3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34890-5A46-4DA6-AB31-7B3C09B082BC}" type="datetime1">
              <a:rPr lang="zh-TW" altLang="en-US" smtClean="0"/>
              <a:t>2023/8/28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8F13F-D68E-4AD1-8ADE-A9938339B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FC7E4-7691-40A4-B119-7DAFDD16A7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176963"/>
            <a:ext cx="668618" cy="5159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1">
                <a:solidFill>
                  <a:schemeClr val="accent4"/>
                </a:solidFill>
                <a:latin typeface="+mn-lt"/>
              </a:defRPr>
            </a:lvl1pPr>
          </a:lstStyle>
          <a:p>
            <a:fld id="{71F1BC10-C085-4CE6-BEFF-DD7AF72C901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7D9D4554-B838-4D5C-A85F-45AE4D69930C}"/>
              </a:ext>
            </a:extLst>
          </p:cNvPr>
          <p:cNvSpPr/>
          <p:nvPr/>
        </p:nvSpPr>
        <p:spPr>
          <a:xfrm>
            <a:off x="0" y="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6186311" h="152400">
                <a:moveTo>
                  <a:pt x="0" y="0"/>
                </a:moveTo>
                <a:lnTo>
                  <a:pt x="6186311" y="0"/>
                </a:lnTo>
                <a:lnTo>
                  <a:pt x="6186311" y="152400"/>
                </a:lnTo>
                <a:lnTo>
                  <a:pt x="0" y="152400"/>
                </a:lnTo>
                <a:close/>
              </a:path>
            </a:pathLst>
          </a:custGeom>
          <a:solidFill>
            <a:schemeClr val="accent4"/>
          </a:solidFill>
        </p:spPr>
      </p:sp>
    </p:spTree>
    <p:extLst>
      <p:ext uri="{BB962C8B-B14F-4D97-AF65-F5344CB8AC3E}">
        <p14:creationId xmlns:p14="http://schemas.microsoft.com/office/powerpoint/2010/main" val="34281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1" r:id="rId4"/>
    <p:sldLayoutId id="2147483656" r:id="rId5"/>
    <p:sldLayoutId id="2147483654" r:id="rId6"/>
    <p:sldLayoutId id="2147483659" r:id="rId7"/>
    <p:sldLayoutId id="2147483655" r:id="rId8"/>
    <p:sldLayoutId id="2147483658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F0BF292F-C284-4232-8669-FEE8E587B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72" y="2086656"/>
            <a:ext cx="7013051" cy="1640794"/>
          </a:xfrm>
        </p:spPr>
        <p:txBody>
          <a:bodyPr/>
          <a:lstStyle/>
          <a:p>
            <a:r>
              <a:rPr lang="en-US" altLang="zh-TW" dirty="0"/>
              <a:t>Graph</a:t>
            </a:r>
            <a:r>
              <a:rPr lang="zh-TW" altLang="en-US" dirty="0"/>
              <a:t> </a:t>
            </a:r>
            <a:r>
              <a:rPr lang="en-US" altLang="zh-TW" dirty="0"/>
              <a:t>Analysis</a:t>
            </a:r>
            <a:br>
              <a:rPr lang="en-US" altLang="zh-TW" dirty="0"/>
            </a:br>
            <a:r>
              <a:rPr lang="zh-TW" altLang="en-US" sz="2400" b="0" dirty="0">
                <a:solidFill>
                  <a:schemeClr val="accent4"/>
                </a:solidFill>
              </a:rPr>
              <a:t> </a:t>
            </a:r>
            <a:r>
              <a:rPr lang="en-US" altLang="zh-TW" sz="2400" b="0" dirty="0">
                <a:solidFill>
                  <a:schemeClr val="accent4"/>
                </a:solidFill>
              </a:rPr>
              <a:t>AI &amp; Data</a:t>
            </a:r>
            <a:endParaRPr lang="zh-TW" altLang="en-US" sz="2400" b="0" dirty="0">
              <a:solidFill>
                <a:schemeClr val="accent4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51A11-CF7E-44B2-A286-0FB16D7561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1370" y="523877"/>
            <a:ext cx="3286580" cy="236311"/>
          </a:xfrm>
        </p:spPr>
        <p:txBody>
          <a:bodyPr/>
          <a:lstStyle/>
          <a:p>
            <a:r>
              <a:rPr lang="en-US" altLang="zh-TW" dirty="0"/>
              <a:t>2023-08-28</a:t>
            </a:r>
            <a:endParaRPr lang="zh-TW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6F0EB0-7673-4891-83EF-337E21E4C4C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1370" y="759052"/>
            <a:ext cx="3286580" cy="236311"/>
          </a:xfrm>
        </p:spPr>
        <p:txBody>
          <a:bodyPr/>
          <a:lstStyle/>
          <a:p>
            <a:r>
              <a:rPr lang="en-US" altLang="zh-TW" dirty="0"/>
              <a:t>Department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Computer</a:t>
            </a:r>
            <a:r>
              <a:rPr lang="zh-TW" altLang="en-US" dirty="0"/>
              <a:t> </a:t>
            </a:r>
            <a:r>
              <a:rPr lang="en-US" altLang="zh-TW" dirty="0"/>
              <a:t>Science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Information</a:t>
            </a:r>
            <a:r>
              <a:rPr lang="zh-TW" altLang="en-US" dirty="0"/>
              <a:t> </a:t>
            </a:r>
            <a:r>
              <a:rPr lang="en-US" altLang="zh-TW" dirty="0"/>
              <a:t>Engineering</a:t>
            </a:r>
            <a:endParaRPr lang="zh-TW" alt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DE38B9AA-1CB1-48B0-AD5F-0BC4F00B5D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TW" dirty="0"/>
              <a:t>Hsiang-Jen</a:t>
            </a:r>
            <a:r>
              <a:rPr lang="zh-TW" altLang="en-US" dirty="0"/>
              <a:t> </a:t>
            </a:r>
            <a:r>
              <a:rPr lang="en-US" altLang="zh-TW" dirty="0"/>
              <a:t>Li</a:t>
            </a:r>
            <a:endParaRPr lang="zh-TW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31ABC-8256-4945-A5A1-1D962AFBC9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32C717-1993-4A28-B7F8-9F7CFA07720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2907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448951-E408-4BD2-8FCD-656AC1422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176963"/>
            <a:ext cx="668618" cy="515937"/>
          </a:xfrm>
        </p:spPr>
        <p:txBody>
          <a:bodyPr/>
          <a:lstStyle/>
          <a:p>
            <a:fld id="{71F1BC10-C085-4CE6-BEFF-DD7AF72C901F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683E0C-4DDA-48B5-ADFB-A18BD4BE1C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0463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D6112E-D3BD-4E52-B482-69D77A657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BC10-C085-4CE6-BEFF-DD7AF72C901F}" type="slidenum">
              <a:rPr lang="zh-TW" altLang="en-US" smtClean="0"/>
              <a:t>3</a:t>
            </a:fld>
            <a:endParaRPr lang="zh-TW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61B96C-D605-4E3D-BCB2-7EBB3E110F92}"/>
              </a:ext>
            </a:extLst>
          </p:cNvPr>
          <p:cNvGrpSpPr>
            <a:grpSpLocks noChangeAspect="1"/>
          </p:cNvGrpSpPr>
          <p:nvPr/>
        </p:nvGrpSpPr>
        <p:grpSpPr>
          <a:xfrm>
            <a:off x="6096412" y="2575256"/>
            <a:ext cx="4532643" cy="2453114"/>
            <a:chOff x="-168489" y="714376"/>
            <a:chExt cx="11284165" cy="610711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478C41-F8FB-4BDB-94BB-6324866B13A5}"/>
                </a:ext>
              </a:extLst>
            </p:cNvPr>
            <p:cNvSpPr/>
            <p:nvPr/>
          </p:nvSpPr>
          <p:spPr>
            <a:xfrm>
              <a:off x="4675977" y="1547812"/>
              <a:ext cx="914400" cy="9144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089FC-BAF5-4F51-94A6-3B99B9725DEE}"/>
                </a:ext>
              </a:extLst>
            </p:cNvPr>
            <p:cNvSpPr/>
            <p:nvPr/>
          </p:nvSpPr>
          <p:spPr>
            <a:xfrm>
              <a:off x="1741479" y="1502174"/>
              <a:ext cx="914400" cy="9144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B1A3A1E-A2C3-4155-938A-4AC3B037E731}"/>
                </a:ext>
              </a:extLst>
            </p:cNvPr>
            <p:cNvSpPr/>
            <p:nvPr/>
          </p:nvSpPr>
          <p:spPr>
            <a:xfrm>
              <a:off x="5590377" y="714376"/>
              <a:ext cx="914400" cy="9144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C7F39F0-2DEA-4D10-AAE9-4336313362CA}"/>
                </a:ext>
              </a:extLst>
            </p:cNvPr>
            <p:cNvSpPr/>
            <p:nvPr/>
          </p:nvSpPr>
          <p:spPr>
            <a:xfrm>
              <a:off x="6219026" y="2678907"/>
              <a:ext cx="914400" cy="9144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DF1EB3B-83B1-46C6-9E29-362DF81DAB38}"/>
                </a:ext>
              </a:extLst>
            </p:cNvPr>
            <p:cNvSpPr/>
            <p:nvPr/>
          </p:nvSpPr>
          <p:spPr>
            <a:xfrm>
              <a:off x="6546053" y="1547812"/>
              <a:ext cx="914400" cy="9144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281C5B8-DA49-47CB-A47F-226A92F70D94}"/>
                </a:ext>
              </a:extLst>
            </p:cNvPr>
            <p:cNvSpPr/>
            <p:nvPr/>
          </p:nvSpPr>
          <p:spPr>
            <a:xfrm>
              <a:off x="7519989" y="4014788"/>
              <a:ext cx="914400" cy="9144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8EB373D-3647-44B2-A73B-9C83EF9A01F5}"/>
                </a:ext>
              </a:extLst>
            </p:cNvPr>
            <p:cNvSpPr/>
            <p:nvPr/>
          </p:nvSpPr>
          <p:spPr>
            <a:xfrm>
              <a:off x="9510714" y="4224338"/>
              <a:ext cx="914400" cy="9144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00AC6B5-0ED1-4717-B77B-FC16C0AC4801}"/>
                </a:ext>
              </a:extLst>
            </p:cNvPr>
            <p:cNvSpPr/>
            <p:nvPr/>
          </p:nvSpPr>
          <p:spPr>
            <a:xfrm>
              <a:off x="8210551" y="2176462"/>
              <a:ext cx="914400" cy="9144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414D6B7-7F58-4DFA-931F-E091675B99C7}"/>
                </a:ext>
              </a:extLst>
            </p:cNvPr>
            <p:cNvSpPr/>
            <p:nvPr/>
          </p:nvSpPr>
          <p:spPr>
            <a:xfrm>
              <a:off x="10201276" y="2386012"/>
              <a:ext cx="914400" cy="9144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34EAB7A-62BC-4D67-88EA-656C6BCF849D}"/>
                </a:ext>
              </a:extLst>
            </p:cNvPr>
            <p:cNvSpPr/>
            <p:nvPr/>
          </p:nvSpPr>
          <p:spPr>
            <a:xfrm>
              <a:off x="2628094" y="4605336"/>
              <a:ext cx="914400" cy="9144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15605EF-7EE4-441B-8CB4-0DE0ED1E917C}"/>
                </a:ext>
              </a:extLst>
            </p:cNvPr>
            <p:cNvSpPr/>
            <p:nvPr/>
          </p:nvSpPr>
          <p:spPr>
            <a:xfrm>
              <a:off x="4161619" y="4605336"/>
              <a:ext cx="914400" cy="9144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F9CD9CE-1C11-4751-AD8F-21E36621E0ED}"/>
                </a:ext>
              </a:extLst>
            </p:cNvPr>
            <p:cNvSpPr/>
            <p:nvPr/>
          </p:nvSpPr>
          <p:spPr>
            <a:xfrm>
              <a:off x="1741479" y="2620966"/>
              <a:ext cx="914400" cy="9144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5E4CC2D-1B7D-41F2-B95B-78E1A256DD3D}"/>
                </a:ext>
              </a:extLst>
            </p:cNvPr>
            <p:cNvSpPr/>
            <p:nvPr/>
          </p:nvSpPr>
          <p:spPr>
            <a:xfrm>
              <a:off x="2726526" y="3436938"/>
              <a:ext cx="914400" cy="9144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3A9A4AE-794A-4672-A472-CF4A8A015545}"/>
                </a:ext>
              </a:extLst>
            </p:cNvPr>
            <p:cNvSpPr/>
            <p:nvPr/>
          </p:nvSpPr>
          <p:spPr>
            <a:xfrm>
              <a:off x="4958555" y="2678907"/>
              <a:ext cx="914400" cy="9144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316A12B-2D2E-4B6A-8FEF-C2716E36ECD9}"/>
                </a:ext>
              </a:extLst>
            </p:cNvPr>
            <p:cNvSpPr/>
            <p:nvPr/>
          </p:nvSpPr>
          <p:spPr>
            <a:xfrm>
              <a:off x="1012422" y="3894138"/>
              <a:ext cx="914400" cy="9144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BD84A42-9F01-46CA-AAC3-81CC98949DBA}"/>
                </a:ext>
              </a:extLst>
            </p:cNvPr>
            <p:cNvSpPr/>
            <p:nvPr/>
          </p:nvSpPr>
          <p:spPr>
            <a:xfrm>
              <a:off x="3975887" y="3436938"/>
              <a:ext cx="914400" cy="9144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A936D99-ECDB-45B3-8EA9-C3A31F91B4E2}"/>
                </a:ext>
              </a:extLst>
            </p:cNvPr>
            <p:cNvSpPr/>
            <p:nvPr/>
          </p:nvSpPr>
          <p:spPr>
            <a:xfrm>
              <a:off x="-168489" y="4224338"/>
              <a:ext cx="914400" cy="9144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0E6138B-F0CB-4206-845C-9E0265F2C156}"/>
                </a:ext>
              </a:extLst>
            </p:cNvPr>
            <p:cNvSpPr/>
            <p:nvPr/>
          </p:nvSpPr>
          <p:spPr>
            <a:xfrm>
              <a:off x="555222" y="2678907"/>
              <a:ext cx="914400" cy="9144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5DA6B0C-0FE2-4F56-873B-BDD5ABA53716}"/>
                </a:ext>
              </a:extLst>
            </p:cNvPr>
            <p:cNvSpPr/>
            <p:nvPr/>
          </p:nvSpPr>
          <p:spPr>
            <a:xfrm>
              <a:off x="2144500" y="5907088"/>
              <a:ext cx="914400" cy="9144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0C60EDB-F034-42EC-ABB2-C4D9B8A359B2}"/>
                </a:ext>
              </a:extLst>
            </p:cNvPr>
            <p:cNvSpPr/>
            <p:nvPr/>
          </p:nvSpPr>
          <p:spPr>
            <a:xfrm>
              <a:off x="4161619" y="5889626"/>
              <a:ext cx="914400" cy="9144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A404CF5-D801-4896-9BDD-175961AB4FBB}"/>
                </a:ext>
              </a:extLst>
            </p:cNvPr>
            <p:cNvSpPr/>
            <p:nvPr/>
          </p:nvSpPr>
          <p:spPr>
            <a:xfrm>
              <a:off x="9082099" y="3113088"/>
              <a:ext cx="914400" cy="9144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D44451A-CCF8-4557-8119-9C7681821834}"/>
                </a:ext>
              </a:extLst>
            </p:cNvPr>
            <p:cNvSpPr/>
            <p:nvPr/>
          </p:nvSpPr>
          <p:spPr>
            <a:xfrm>
              <a:off x="5723729" y="4987926"/>
              <a:ext cx="914400" cy="9144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EFF943A-6885-4199-B579-428C72043D20}"/>
                </a:ext>
              </a:extLst>
            </p:cNvPr>
            <p:cNvCxnSpPr>
              <a:cxnSpLocks/>
              <a:stCxn id="7" idx="7"/>
              <a:endCxn id="9" idx="3"/>
            </p:cNvCxnSpPr>
            <p:nvPr/>
          </p:nvCxnSpPr>
          <p:spPr>
            <a:xfrm flipV="1">
              <a:off x="5456466" y="1494865"/>
              <a:ext cx="267822" cy="18685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C4C5F64-9A32-4F03-BD05-FECC972DEB81}"/>
                </a:ext>
              </a:extLst>
            </p:cNvPr>
            <p:cNvCxnSpPr>
              <a:cxnSpLocks/>
              <a:stCxn id="7" idx="6"/>
              <a:endCxn id="11" idx="1"/>
            </p:cNvCxnSpPr>
            <p:nvPr/>
          </p:nvCxnSpPr>
          <p:spPr>
            <a:xfrm flipV="1">
              <a:off x="5590377" y="1681723"/>
              <a:ext cx="1089587" cy="323289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CE26A27-3717-46A0-A1F3-4133DECA0451}"/>
                </a:ext>
              </a:extLst>
            </p:cNvPr>
            <p:cNvCxnSpPr>
              <a:cxnSpLocks/>
              <a:stCxn id="20" idx="3"/>
              <a:endCxn id="22" idx="7"/>
            </p:cNvCxnSpPr>
            <p:nvPr/>
          </p:nvCxnSpPr>
          <p:spPr>
            <a:xfrm flipH="1">
              <a:off x="4756376" y="3459396"/>
              <a:ext cx="336090" cy="11145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C84814D-DBA2-40C8-B39E-F411B5CC6F37}"/>
                </a:ext>
              </a:extLst>
            </p:cNvPr>
            <p:cNvCxnSpPr>
              <a:cxnSpLocks/>
              <a:stCxn id="19" idx="6"/>
              <a:endCxn id="7" idx="3"/>
            </p:cNvCxnSpPr>
            <p:nvPr/>
          </p:nvCxnSpPr>
          <p:spPr>
            <a:xfrm flipV="1">
              <a:off x="3640926" y="2328301"/>
              <a:ext cx="1168962" cy="156583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75A06D9-C83E-49CB-9E78-5D964A5B7397}"/>
                </a:ext>
              </a:extLst>
            </p:cNvPr>
            <p:cNvCxnSpPr>
              <a:cxnSpLocks/>
              <a:stCxn id="18" idx="5"/>
              <a:endCxn id="19" idx="1"/>
            </p:cNvCxnSpPr>
            <p:nvPr/>
          </p:nvCxnSpPr>
          <p:spPr>
            <a:xfrm>
              <a:off x="2521968" y="3401455"/>
              <a:ext cx="338469" cy="169394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0F64F73-0477-4E36-BB11-2E0B838318AA}"/>
                </a:ext>
              </a:extLst>
            </p:cNvPr>
            <p:cNvCxnSpPr>
              <a:cxnSpLocks/>
              <a:stCxn id="8" idx="6"/>
              <a:endCxn id="7" idx="2"/>
            </p:cNvCxnSpPr>
            <p:nvPr/>
          </p:nvCxnSpPr>
          <p:spPr>
            <a:xfrm>
              <a:off x="2655879" y="1959374"/>
              <a:ext cx="2020098" cy="4563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22A27AB-8A5F-48C1-ACBE-EA2758FBCB48}"/>
                </a:ext>
              </a:extLst>
            </p:cNvPr>
            <p:cNvCxnSpPr>
              <a:cxnSpLocks/>
              <a:stCxn id="24" idx="7"/>
              <a:endCxn id="8" idx="3"/>
            </p:cNvCxnSpPr>
            <p:nvPr/>
          </p:nvCxnSpPr>
          <p:spPr>
            <a:xfrm flipV="1">
              <a:off x="1335711" y="2282663"/>
              <a:ext cx="539679" cy="530155"/>
            </a:xfrm>
            <a:prstGeom prst="straightConnector1">
              <a:avLst/>
            </a:prstGeom>
            <a:ln w="3175"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A4FB676-06BE-436D-97B0-994C24EC8E6A}"/>
                </a:ext>
              </a:extLst>
            </p:cNvPr>
            <p:cNvCxnSpPr>
              <a:cxnSpLocks/>
              <a:stCxn id="18" idx="0"/>
              <a:endCxn id="8" idx="4"/>
            </p:cNvCxnSpPr>
            <p:nvPr/>
          </p:nvCxnSpPr>
          <p:spPr>
            <a:xfrm flipV="1">
              <a:off x="2198679" y="2416574"/>
              <a:ext cx="0" cy="20439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B1159A4-8D69-4213-ACA2-EE060DD34B5E}"/>
                </a:ext>
              </a:extLst>
            </p:cNvPr>
            <p:cNvCxnSpPr>
              <a:cxnSpLocks/>
              <a:stCxn id="18" idx="4"/>
              <a:endCxn id="21" idx="7"/>
            </p:cNvCxnSpPr>
            <p:nvPr/>
          </p:nvCxnSpPr>
          <p:spPr>
            <a:xfrm flipH="1">
              <a:off x="1792911" y="3535366"/>
              <a:ext cx="405768" cy="49268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95575C9-6023-4924-9424-D32BF34DEFF8}"/>
                </a:ext>
              </a:extLst>
            </p:cNvPr>
            <p:cNvCxnSpPr>
              <a:cxnSpLocks/>
              <a:stCxn id="18" idx="2"/>
              <a:endCxn id="24" idx="6"/>
            </p:cNvCxnSpPr>
            <p:nvPr/>
          </p:nvCxnSpPr>
          <p:spPr>
            <a:xfrm flipH="1">
              <a:off x="1469622" y="3078166"/>
              <a:ext cx="271857" cy="5794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5CE27BF-FCF6-4952-A7B1-FBA0428718CB}"/>
                </a:ext>
              </a:extLst>
            </p:cNvPr>
            <p:cNvCxnSpPr>
              <a:cxnSpLocks/>
              <a:stCxn id="24" idx="4"/>
              <a:endCxn id="21" idx="0"/>
            </p:cNvCxnSpPr>
            <p:nvPr/>
          </p:nvCxnSpPr>
          <p:spPr>
            <a:xfrm>
              <a:off x="1012422" y="3593307"/>
              <a:ext cx="457200" cy="30083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7CBBD83-DDDD-4F25-94F4-A5B593AECA8F}"/>
                </a:ext>
              </a:extLst>
            </p:cNvPr>
            <p:cNvCxnSpPr>
              <a:cxnSpLocks/>
              <a:stCxn id="23" idx="6"/>
              <a:endCxn id="21" idx="2"/>
            </p:cNvCxnSpPr>
            <p:nvPr/>
          </p:nvCxnSpPr>
          <p:spPr>
            <a:xfrm flipV="1">
              <a:off x="745911" y="4351338"/>
              <a:ext cx="266511" cy="3302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9D26519-6F60-45C4-AC2A-D171196111E3}"/>
                </a:ext>
              </a:extLst>
            </p:cNvPr>
            <p:cNvCxnSpPr>
              <a:cxnSpLocks/>
              <a:stCxn id="23" idx="6"/>
              <a:endCxn id="25" idx="1"/>
            </p:cNvCxnSpPr>
            <p:nvPr/>
          </p:nvCxnSpPr>
          <p:spPr>
            <a:xfrm>
              <a:off x="745911" y="4681538"/>
              <a:ext cx="1532500" cy="135946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FE283D9-77F7-4F2C-925D-1AEDD4D23041}"/>
                </a:ext>
              </a:extLst>
            </p:cNvPr>
            <p:cNvCxnSpPr>
              <a:cxnSpLocks/>
              <a:stCxn id="16" idx="1"/>
              <a:endCxn id="21" idx="5"/>
            </p:cNvCxnSpPr>
            <p:nvPr/>
          </p:nvCxnSpPr>
          <p:spPr>
            <a:xfrm flipH="1" flipV="1">
              <a:off x="1792911" y="4674627"/>
              <a:ext cx="969094" cy="6462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000964A-0F4E-4F58-A8F1-EAC11297AF28}"/>
                </a:ext>
              </a:extLst>
            </p:cNvPr>
            <p:cNvCxnSpPr>
              <a:cxnSpLocks/>
              <a:stCxn id="21" idx="4"/>
              <a:endCxn id="25" idx="1"/>
            </p:cNvCxnSpPr>
            <p:nvPr/>
          </p:nvCxnSpPr>
          <p:spPr>
            <a:xfrm>
              <a:off x="1469622" y="4808538"/>
              <a:ext cx="808789" cy="123246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543ADE0-A756-4304-8069-9133C961168C}"/>
                </a:ext>
              </a:extLst>
            </p:cNvPr>
            <p:cNvCxnSpPr>
              <a:cxnSpLocks/>
              <a:stCxn id="25" idx="7"/>
              <a:endCxn id="16" idx="4"/>
            </p:cNvCxnSpPr>
            <p:nvPr/>
          </p:nvCxnSpPr>
          <p:spPr>
            <a:xfrm flipV="1">
              <a:off x="2924989" y="5519736"/>
              <a:ext cx="160305" cy="52126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3B65ECC-87A8-405B-B031-62314AA8203A}"/>
                </a:ext>
              </a:extLst>
            </p:cNvPr>
            <p:cNvCxnSpPr>
              <a:cxnSpLocks/>
              <a:stCxn id="25" idx="6"/>
              <a:endCxn id="26" idx="2"/>
            </p:cNvCxnSpPr>
            <p:nvPr/>
          </p:nvCxnSpPr>
          <p:spPr>
            <a:xfrm flipV="1">
              <a:off x="3058900" y="6346826"/>
              <a:ext cx="1102719" cy="1746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6734319-9EEB-4A99-A805-0F0785205536}"/>
                </a:ext>
              </a:extLst>
            </p:cNvPr>
            <p:cNvCxnSpPr>
              <a:cxnSpLocks/>
              <a:stCxn id="26" idx="0"/>
              <a:endCxn id="17" idx="4"/>
            </p:cNvCxnSpPr>
            <p:nvPr/>
          </p:nvCxnSpPr>
          <p:spPr>
            <a:xfrm flipV="1">
              <a:off x="4618819" y="5519736"/>
              <a:ext cx="0" cy="36989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B69B15B-E848-4D57-8772-B233D8E9F5C5}"/>
                </a:ext>
              </a:extLst>
            </p:cNvPr>
            <p:cNvCxnSpPr>
              <a:cxnSpLocks/>
              <a:stCxn id="16" idx="6"/>
              <a:endCxn id="17" idx="2"/>
            </p:cNvCxnSpPr>
            <p:nvPr/>
          </p:nvCxnSpPr>
          <p:spPr>
            <a:xfrm>
              <a:off x="3542494" y="5062536"/>
              <a:ext cx="619125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3C3FE04-D43C-4002-8F3B-952ED38F47E9}"/>
                </a:ext>
              </a:extLst>
            </p:cNvPr>
            <p:cNvCxnSpPr>
              <a:cxnSpLocks/>
              <a:stCxn id="25" idx="6"/>
              <a:endCxn id="28" idx="2"/>
            </p:cNvCxnSpPr>
            <p:nvPr/>
          </p:nvCxnSpPr>
          <p:spPr>
            <a:xfrm flipV="1">
              <a:off x="3058900" y="5445126"/>
              <a:ext cx="2664829" cy="91916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51795F0-0CDB-42E8-9AC9-0248A1029543}"/>
                </a:ext>
              </a:extLst>
            </p:cNvPr>
            <p:cNvCxnSpPr>
              <a:cxnSpLocks/>
              <a:stCxn id="28" idx="1"/>
              <a:endCxn id="17" idx="6"/>
            </p:cNvCxnSpPr>
            <p:nvPr/>
          </p:nvCxnSpPr>
          <p:spPr>
            <a:xfrm flipH="1" flipV="1">
              <a:off x="5076019" y="5062536"/>
              <a:ext cx="781621" cy="5930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C250852-7F12-4F1D-A089-B670DA1F9B75}"/>
                </a:ext>
              </a:extLst>
            </p:cNvPr>
            <p:cNvCxnSpPr>
              <a:cxnSpLocks/>
              <a:stCxn id="28" idx="3"/>
              <a:endCxn id="26" idx="6"/>
            </p:cNvCxnSpPr>
            <p:nvPr/>
          </p:nvCxnSpPr>
          <p:spPr>
            <a:xfrm flipH="1">
              <a:off x="5076019" y="5768415"/>
              <a:ext cx="781621" cy="57841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6B95820A-FE8A-4ECF-B18C-5AB74FEA1F21}"/>
                </a:ext>
              </a:extLst>
            </p:cNvPr>
            <p:cNvCxnSpPr>
              <a:cxnSpLocks/>
              <a:stCxn id="16" idx="5"/>
              <a:endCxn id="26" idx="1"/>
            </p:cNvCxnSpPr>
            <p:nvPr/>
          </p:nvCxnSpPr>
          <p:spPr>
            <a:xfrm>
              <a:off x="3408583" y="5385825"/>
              <a:ext cx="886947" cy="63771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2E6B0A6-1655-49DB-9B0F-07D355036794}"/>
                </a:ext>
              </a:extLst>
            </p:cNvPr>
            <p:cNvCxnSpPr>
              <a:cxnSpLocks/>
              <a:stCxn id="19" idx="6"/>
              <a:endCxn id="22" idx="2"/>
            </p:cNvCxnSpPr>
            <p:nvPr/>
          </p:nvCxnSpPr>
          <p:spPr>
            <a:xfrm>
              <a:off x="3640926" y="3894138"/>
              <a:ext cx="334961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6440F99-2C1C-459F-A9F4-6BF0ED15A6A5}"/>
                </a:ext>
              </a:extLst>
            </p:cNvPr>
            <p:cNvCxnSpPr>
              <a:cxnSpLocks/>
              <a:stCxn id="22" idx="1"/>
              <a:endCxn id="8" idx="5"/>
            </p:cNvCxnSpPr>
            <p:nvPr/>
          </p:nvCxnSpPr>
          <p:spPr>
            <a:xfrm flipH="1" flipV="1">
              <a:off x="2521968" y="2282663"/>
              <a:ext cx="1587830" cy="1288186"/>
            </a:xfrm>
            <a:prstGeom prst="straightConnector1">
              <a:avLst/>
            </a:prstGeom>
            <a:ln w="3175"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F17483C-A5B8-4D09-9612-6EC469965908}"/>
                </a:ext>
              </a:extLst>
            </p:cNvPr>
            <p:cNvCxnSpPr>
              <a:cxnSpLocks/>
              <a:stCxn id="7" idx="5"/>
              <a:endCxn id="10" idx="1"/>
            </p:cNvCxnSpPr>
            <p:nvPr/>
          </p:nvCxnSpPr>
          <p:spPr>
            <a:xfrm>
              <a:off x="5456466" y="2328301"/>
              <a:ext cx="896471" cy="48451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4367B81C-F2F8-45D8-B5B4-97F585F71DE8}"/>
                </a:ext>
              </a:extLst>
            </p:cNvPr>
            <p:cNvCxnSpPr>
              <a:cxnSpLocks/>
              <a:stCxn id="9" idx="4"/>
              <a:endCxn id="10" idx="0"/>
            </p:cNvCxnSpPr>
            <p:nvPr/>
          </p:nvCxnSpPr>
          <p:spPr>
            <a:xfrm>
              <a:off x="6047577" y="1628776"/>
              <a:ext cx="628649" cy="105013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CBD99A2-2074-4EA6-BD99-CA4978FD34A5}"/>
                </a:ext>
              </a:extLst>
            </p:cNvPr>
            <p:cNvCxnSpPr>
              <a:cxnSpLocks/>
              <a:stCxn id="10" idx="0"/>
              <a:endCxn id="11" idx="4"/>
            </p:cNvCxnSpPr>
            <p:nvPr/>
          </p:nvCxnSpPr>
          <p:spPr>
            <a:xfrm flipV="1">
              <a:off x="6676226" y="2462212"/>
              <a:ext cx="327027" cy="21669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992FB0B-C202-413D-ACF0-02D684A7BB42}"/>
                </a:ext>
              </a:extLst>
            </p:cNvPr>
            <p:cNvCxnSpPr>
              <a:cxnSpLocks/>
              <a:stCxn id="11" idx="1"/>
              <a:endCxn id="9" idx="5"/>
            </p:cNvCxnSpPr>
            <p:nvPr/>
          </p:nvCxnSpPr>
          <p:spPr>
            <a:xfrm flipH="1" flipV="1">
              <a:off x="6370866" y="1494865"/>
              <a:ext cx="309098" cy="18685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3FDF667-F613-429F-8AE7-EB4768E665B4}"/>
                </a:ext>
              </a:extLst>
            </p:cNvPr>
            <p:cNvCxnSpPr>
              <a:cxnSpLocks/>
              <a:stCxn id="10" idx="6"/>
              <a:endCxn id="14" idx="2"/>
            </p:cNvCxnSpPr>
            <p:nvPr/>
          </p:nvCxnSpPr>
          <p:spPr>
            <a:xfrm flipV="1">
              <a:off x="7133426" y="2633662"/>
              <a:ext cx="1077125" cy="50244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FB26AAFA-0B58-49D3-9D6E-1B3B4561F39C}"/>
                </a:ext>
              </a:extLst>
            </p:cNvPr>
            <p:cNvCxnSpPr>
              <a:cxnSpLocks/>
              <a:stCxn id="11" idx="5"/>
              <a:endCxn id="12" idx="1"/>
            </p:cNvCxnSpPr>
            <p:nvPr/>
          </p:nvCxnSpPr>
          <p:spPr>
            <a:xfrm>
              <a:off x="7326542" y="2328301"/>
              <a:ext cx="327358" cy="182039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3C7D9D7-2487-434F-9B03-C886C1B5F962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>
              <a:off x="8434389" y="4471988"/>
              <a:ext cx="1076325" cy="20955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D657864E-CB71-427E-9847-B62502E803AB}"/>
                </a:ext>
              </a:extLst>
            </p:cNvPr>
            <p:cNvCxnSpPr>
              <a:cxnSpLocks/>
              <a:stCxn id="13" idx="1"/>
              <a:endCxn id="27" idx="4"/>
            </p:cNvCxnSpPr>
            <p:nvPr/>
          </p:nvCxnSpPr>
          <p:spPr>
            <a:xfrm flipH="1" flipV="1">
              <a:off x="9539299" y="4027488"/>
              <a:ext cx="105326" cy="33076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D0ED982-524D-4C73-9BCD-FCE464E560E1}"/>
                </a:ext>
              </a:extLst>
            </p:cNvPr>
            <p:cNvCxnSpPr>
              <a:cxnSpLocks/>
              <a:stCxn id="27" idx="1"/>
              <a:endCxn id="14" idx="5"/>
            </p:cNvCxnSpPr>
            <p:nvPr/>
          </p:nvCxnSpPr>
          <p:spPr>
            <a:xfrm flipH="1" flipV="1">
              <a:off x="8991040" y="2956951"/>
              <a:ext cx="224970" cy="29004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CCA6528B-E840-4450-AF16-F95B8A3D2B53}"/>
                </a:ext>
              </a:extLst>
            </p:cNvPr>
            <p:cNvCxnSpPr>
              <a:cxnSpLocks/>
              <a:stCxn id="14" idx="3"/>
              <a:endCxn id="12" idx="0"/>
            </p:cNvCxnSpPr>
            <p:nvPr/>
          </p:nvCxnSpPr>
          <p:spPr>
            <a:xfrm flipH="1">
              <a:off x="7977189" y="2956951"/>
              <a:ext cx="367273" cy="105783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7D617EFC-697B-45DD-8125-9BC6D4245C47}"/>
                </a:ext>
              </a:extLst>
            </p:cNvPr>
            <p:cNvCxnSpPr>
              <a:cxnSpLocks/>
              <a:stCxn id="14" idx="6"/>
              <a:endCxn id="15" idx="3"/>
            </p:cNvCxnSpPr>
            <p:nvPr/>
          </p:nvCxnSpPr>
          <p:spPr>
            <a:xfrm>
              <a:off x="9124951" y="2633662"/>
              <a:ext cx="1210236" cy="532839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3BEF7D83-0CE8-448B-8D84-4AD376B01E50}"/>
                </a:ext>
              </a:extLst>
            </p:cNvPr>
            <p:cNvCxnSpPr>
              <a:cxnSpLocks/>
              <a:stCxn id="27" idx="7"/>
              <a:endCxn id="15" idx="3"/>
            </p:cNvCxnSpPr>
            <p:nvPr/>
          </p:nvCxnSpPr>
          <p:spPr>
            <a:xfrm flipV="1">
              <a:off x="9862588" y="3166501"/>
              <a:ext cx="472599" cy="8049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23AB96A-7588-4ABB-AE32-AFFC9FC0D8D5}"/>
                </a:ext>
              </a:extLst>
            </p:cNvPr>
            <p:cNvCxnSpPr>
              <a:cxnSpLocks/>
              <a:stCxn id="15" idx="3"/>
              <a:endCxn id="13" idx="7"/>
            </p:cNvCxnSpPr>
            <p:nvPr/>
          </p:nvCxnSpPr>
          <p:spPr>
            <a:xfrm flipH="1">
              <a:off x="10291203" y="3166501"/>
              <a:ext cx="43984" cy="119174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0" name="Title 69">
            <a:extLst>
              <a:ext uri="{FF2B5EF4-FFF2-40B4-BE49-F238E27FC236}">
                <a16:creationId xmlns:a16="http://schemas.microsoft.com/office/drawing/2014/main" id="{974F9169-AABB-8DD0-E116-709AFF3CC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2" name="Text Placeholder 71">
            <a:extLst>
              <a:ext uri="{FF2B5EF4-FFF2-40B4-BE49-F238E27FC236}">
                <a16:creationId xmlns:a16="http://schemas.microsoft.com/office/drawing/2014/main" id="{02F28BCD-58C3-5266-65B1-6B49A57EDF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21840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tust_simslab">
      <a:dk1>
        <a:srgbClr val="222222"/>
      </a:dk1>
      <a:lt1>
        <a:sysClr val="window" lastClr="FFFFFF"/>
      </a:lt1>
      <a:dk2>
        <a:srgbClr val="222222"/>
      </a:dk2>
      <a:lt2>
        <a:srgbClr val="FFFFFF"/>
      </a:lt2>
      <a:accent1>
        <a:srgbClr val="222222"/>
      </a:accent1>
      <a:accent2>
        <a:srgbClr val="CCCCCC"/>
      </a:accent2>
      <a:accent3>
        <a:srgbClr val="80ADD6"/>
      </a:accent3>
      <a:accent4>
        <a:srgbClr val="005BAC"/>
      </a:accent4>
      <a:accent5>
        <a:srgbClr val="CD8987"/>
      </a:accent5>
      <a:accent6>
        <a:srgbClr val="A9382B"/>
      </a:accent6>
      <a:hlink>
        <a:srgbClr val="A9382B"/>
      </a:hlink>
      <a:folHlink>
        <a:srgbClr val="CD8987"/>
      </a:folHlink>
    </a:clrScheme>
    <a:fontScheme name="Custom 1">
      <a:majorFont>
        <a:latin typeface="Poppins"/>
        <a:ea typeface="jf open 粉圓 2.0"/>
        <a:cs typeface=""/>
      </a:majorFont>
      <a:minorFont>
        <a:latin typeface="Poppins"/>
        <a:ea typeface="jf open 粉圓 2.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6384</TotalTime>
  <Words>22</Words>
  <Application>Microsoft Macintosh PowerPoint</Application>
  <PresentationFormat>Widescreen</PresentationFormat>
  <Paragraphs>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Poppins</vt:lpstr>
      <vt:lpstr>Office Theme</vt:lpstr>
      <vt:lpstr>Graph Analysis  AI &amp; Data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Hsiang-Jen Li</dc:creator>
  <cp:lastModifiedBy>Hsiang-Jen Li</cp:lastModifiedBy>
  <cp:revision>467</cp:revision>
  <dcterms:created xsi:type="dcterms:W3CDTF">2023-05-27T09:57:08Z</dcterms:created>
  <dcterms:modified xsi:type="dcterms:W3CDTF">2023-08-28T11:34:08Z</dcterms:modified>
</cp:coreProperties>
</file>