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3" r:id="rId7"/>
    <p:sldId id="264" r:id="rId8"/>
    <p:sldId id="262" r:id="rId9"/>
    <p:sldId id="260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68EBEED-7AB6-431E-A6B9-CEE4C5C15688}">
          <p14:sldIdLst>
            <p14:sldId id="256"/>
            <p14:sldId id="257"/>
          </p14:sldIdLst>
        </p14:section>
        <p14:section name="訪問控制" id="{5EB3BDD6-5B04-4934-87AC-A0085BF82A90}">
          <p14:sldIdLst>
            <p14:sldId id="258"/>
            <p14:sldId id="261"/>
            <p14:sldId id="259"/>
            <p14:sldId id="263"/>
            <p14:sldId id="264"/>
            <p14:sldId id="262"/>
            <p14:sldId id="2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-339" y="-4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0ED30F-049F-4110-B7B0-E4EF3D762DCA}" type="doc">
      <dgm:prSet loTypeId="urn:microsoft.com/office/officeart/2005/8/layout/hierarchy5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zh-TW" altLang="en-US"/>
        </a:p>
      </dgm:t>
    </dgm:pt>
    <dgm:pt modelId="{4EEA9EE8-187B-440F-889C-658DC1A3B015}">
      <dgm:prSet phldrT="[Text]"/>
      <dgm:spPr/>
      <dgm:t>
        <a:bodyPr lIns="91440" tIns="91440" rIns="91440" bIns="91440"/>
        <a:lstStyle/>
        <a:p>
          <a:r>
            <a:rPr lang="zh-TW" altLang="en-US" b="1" dirty="0"/>
            <a:t>銀行分行</a:t>
          </a:r>
          <a:br>
            <a:rPr lang="en-US" altLang="zh-TW" b="1" dirty="0"/>
          </a:br>
          <a:r>
            <a:rPr lang="zh-TW" altLang="en-US" b="1" dirty="0"/>
            <a:t>來客數</a:t>
          </a:r>
        </a:p>
      </dgm:t>
    </dgm:pt>
    <dgm:pt modelId="{4E816512-3200-4BD6-A952-7352BAEF1958}" type="parTrans" cxnId="{86B991EC-CD50-4638-98E3-BE1CA019805C}">
      <dgm:prSet/>
      <dgm:spPr/>
      <dgm:t>
        <a:bodyPr/>
        <a:lstStyle/>
        <a:p>
          <a:endParaRPr lang="zh-TW" altLang="en-US" b="1"/>
        </a:p>
      </dgm:t>
    </dgm:pt>
    <dgm:pt modelId="{399D9AAA-A1B7-4F65-BAC5-492138AD06B2}" type="sibTrans" cxnId="{86B991EC-CD50-4638-98E3-BE1CA019805C}">
      <dgm:prSet/>
      <dgm:spPr/>
      <dgm:t>
        <a:bodyPr/>
        <a:lstStyle/>
        <a:p>
          <a:endParaRPr lang="zh-TW" altLang="en-US" b="1"/>
        </a:p>
      </dgm:t>
    </dgm:pt>
    <dgm:pt modelId="{0EAA9690-4839-4DFF-803F-21EAC2F04BBD}">
      <dgm:prSet phldrT="[Text]"/>
      <dgm:spPr/>
      <dgm:t>
        <a:bodyPr/>
        <a:lstStyle/>
        <a:p>
          <a:r>
            <a:rPr lang="zh-TW" altLang="en-US" b="1" dirty="0"/>
            <a:t>加法拆解</a:t>
          </a:r>
        </a:p>
      </dgm:t>
    </dgm:pt>
    <dgm:pt modelId="{5A065BE5-8861-427C-8FC7-3A433BBABE47}" type="parTrans" cxnId="{431C86B9-CCF6-4AFB-B172-A46341DA5DE8}">
      <dgm:prSet/>
      <dgm:spPr/>
      <dgm:t>
        <a:bodyPr/>
        <a:lstStyle/>
        <a:p>
          <a:endParaRPr lang="zh-TW" altLang="en-US" b="1"/>
        </a:p>
      </dgm:t>
    </dgm:pt>
    <dgm:pt modelId="{A2024A6B-98DC-4DB9-9C2B-330AF177A18E}" type="sibTrans" cxnId="{431C86B9-CCF6-4AFB-B172-A46341DA5DE8}">
      <dgm:prSet/>
      <dgm:spPr/>
      <dgm:t>
        <a:bodyPr/>
        <a:lstStyle/>
        <a:p>
          <a:endParaRPr lang="zh-TW" altLang="en-US" b="1"/>
        </a:p>
      </dgm:t>
    </dgm:pt>
    <dgm:pt modelId="{67F609FC-30CC-47A1-A4DC-606F2548136A}">
      <dgm:prSet phldrT="[Text]"/>
      <dgm:spPr/>
      <dgm:t>
        <a:bodyPr/>
        <a:lstStyle/>
        <a:p>
          <a:r>
            <a:rPr lang="zh-TW" altLang="en-US" b="1" dirty="0"/>
            <a:t>早上來客數</a:t>
          </a:r>
        </a:p>
      </dgm:t>
    </dgm:pt>
    <dgm:pt modelId="{F904D6B4-102F-4C24-A65F-AA7366420E92}" type="parTrans" cxnId="{4AD1732D-9C31-46F3-BA86-639446FB5189}">
      <dgm:prSet/>
      <dgm:spPr/>
      <dgm:t>
        <a:bodyPr/>
        <a:lstStyle/>
        <a:p>
          <a:endParaRPr lang="zh-TW" altLang="en-US" b="1"/>
        </a:p>
      </dgm:t>
    </dgm:pt>
    <dgm:pt modelId="{6D72428B-7CB1-4B02-BE2B-04B1A6589B9A}" type="sibTrans" cxnId="{4AD1732D-9C31-46F3-BA86-639446FB5189}">
      <dgm:prSet/>
      <dgm:spPr/>
      <dgm:t>
        <a:bodyPr/>
        <a:lstStyle/>
        <a:p>
          <a:endParaRPr lang="zh-TW" altLang="en-US" b="1"/>
        </a:p>
      </dgm:t>
    </dgm:pt>
    <dgm:pt modelId="{6BD218C6-CCF1-47B4-BD86-2DA76680DA99}">
      <dgm:prSet phldrT="[Text]"/>
      <dgm:spPr/>
      <dgm:t>
        <a:bodyPr/>
        <a:lstStyle/>
        <a:p>
          <a:r>
            <a:rPr lang="zh-TW" altLang="en-US" b="1" dirty="0"/>
            <a:t>下午來客數</a:t>
          </a:r>
        </a:p>
      </dgm:t>
    </dgm:pt>
    <dgm:pt modelId="{3CE324C6-6732-43B8-9BC7-BCE74788C763}" type="parTrans" cxnId="{A0D44878-5A66-4F05-8DBC-977A17D9EBB7}">
      <dgm:prSet/>
      <dgm:spPr/>
      <dgm:t>
        <a:bodyPr/>
        <a:lstStyle/>
        <a:p>
          <a:endParaRPr lang="zh-TW" altLang="en-US" b="1"/>
        </a:p>
      </dgm:t>
    </dgm:pt>
    <dgm:pt modelId="{18DFAB28-EB75-4811-8915-89DB9F1CEC2E}" type="sibTrans" cxnId="{A0D44878-5A66-4F05-8DBC-977A17D9EBB7}">
      <dgm:prSet/>
      <dgm:spPr/>
      <dgm:t>
        <a:bodyPr/>
        <a:lstStyle/>
        <a:p>
          <a:endParaRPr lang="zh-TW" altLang="en-US" b="1"/>
        </a:p>
      </dgm:t>
    </dgm:pt>
    <dgm:pt modelId="{56972366-2058-4B68-A296-92666E5DD3FF}">
      <dgm:prSet phldrT="[Text]" phldr="1"/>
      <dgm:spPr/>
      <dgm:t>
        <a:bodyPr/>
        <a:lstStyle/>
        <a:p>
          <a:endParaRPr lang="zh-TW" altLang="en-US" b="1" dirty="0"/>
        </a:p>
      </dgm:t>
    </dgm:pt>
    <dgm:pt modelId="{1FE9DBA3-8176-4B2F-9867-F10653FB9BA8}" type="parTrans" cxnId="{1D46CC94-42C1-4207-805C-19910B01EB0D}">
      <dgm:prSet/>
      <dgm:spPr/>
      <dgm:t>
        <a:bodyPr/>
        <a:lstStyle/>
        <a:p>
          <a:endParaRPr lang="zh-TW" altLang="en-US" b="1"/>
        </a:p>
      </dgm:t>
    </dgm:pt>
    <dgm:pt modelId="{B6BB6329-CDC0-451B-8012-B4CA3822310E}" type="sibTrans" cxnId="{1D46CC94-42C1-4207-805C-19910B01EB0D}">
      <dgm:prSet/>
      <dgm:spPr/>
      <dgm:t>
        <a:bodyPr/>
        <a:lstStyle/>
        <a:p>
          <a:endParaRPr lang="zh-TW" altLang="en-US" b="1"/>
        </a:p>
      </dgm:t>
    </dgm:pt>
    <dgm:pt modelId="{8095C87C-3A71-4F7F-8082-7192ABDA0640}">
      <dgm:prSet phldrT="[Text]" phldr="1"/>
      <dgm:spPr/>
      <dgm:t>
        <a:bodyPr/>
        <a:lstStyle/>
        <a:p>
          <a:endParaRPr lang="zh-TW" altLang="en-US" b="1"/>
        </a:p>
      </dgm:t>
    </dgm:pt>
    <dgm:pt modelId="{8CCC66AB-E82D-428F-B73B-6AD675845DD9}" type="parTrans" cxnId="{500554E3-8897-4A80-B76E-BA994F676C21}">
      <dgm:prSet/>
      <dgm:spPr/>
      <dgm:t>
        <a:bodyPr/>
        <a:lstStyle/>
        <a:p>
          <a:endParaRPr lang="zh-TW" altLang="en-US" b="1"/>
        </a:p>
      </dgm:t>
    </dgm:pt>
    <dgm:pt modelId="{C075026B-8C87-4390-8610-46BD8BF876B9}" type="sibTrans" cxnId="{500554E3-8897-4A80-B76E-BA994F676C21}">
      <dgm:prSet/>
      <dgm:spPr/>
      <dgm:t>
        <a:bodyPr/>
        <a:lstStyle/>
        <a:p>
          <a:endParaRPr lang="zh-TW" altLang="en-US" b="1"/>
        </a:p>
      </dgm:t>
    </dgm:pt>
    <dgm:pt modelId="{AE7FEE5C-30E6-4C85-8731-12B00672AAC7}">
      <dgm:prSet phldrT="[Text]" custT="1"/>
      <dgm:spPr/>
      <dgm:t>
        <a:bodyPr/>
        <a:lstStyle/>
        <a:p>
          <a:r>
            <a:rPr lang="zh-TW" altLang="en-US" sz="3200" b="1" dirty="0">
              <a:solidFill>
                <a:schemeClr val="accent2">
                  <a:lumMod val="75000"/>
                </a:schemeClr>
              </a:solidFill>
            </a:rPr>
            <a:t>大問題</a:t>
          </a:r>
        </a:p>
      </dgm:t>
    </dgm:pt>
    <dgm:pt modelId="{B987A45C-0955-4711-938F-98854B4FC150}" type="parTrans" cxnId="{BFAADA5D-D924-451C-AE11-51415B8CED61}">
      <dgm:prSet/>
      <dgm:spPr/>
      <dgm:t>
        <a:bodyPr/>
        <a:lstStyle/>
        <a:p>
          <a:endParaRPr lang="zh-TW" altLang="en-US" b="1"/>
        </a:p>
      </dgm:t>
    </dgm:pt>
    <dgm:pt modelId="{75637258-1B81-4CDF-AEEF-C7EDAC56BD1B}" type="sibTrans" cxnId="{BFAADA5D-D924-451C-AE11-51415B8CED61}">
      <dgm:prSet/>
      <dgm:spPr/>
      <dgm:t>
        <a:bodyPr/>
        <a:lstStyle/>
        <a:p>
          <a:endParaRPr lang="zh-TW" altLang="en-US" b="1"/>
        </a:p>
      </dgm:t>
    </dgm:pt>
    <dgm:pt modelId="{E464431F-1EE7-4C83-9F8D-AD813FD68C73}">
      <dgm:prSet phldrT="[Text]" custT="1"/>
      <dgm:spPr/>
      <dgm:t>
        <a:bodyPr/>
        <a:lstStyle/>
        <a:p>
          <a:r>
            <a:rPr lang="zh-TW" altLang="en-US" sz="3200" b="1" dirty="0">
              <a:solidFill>
                <a:schemeClr val="accent4">
                  <a:lumMod val="75000"/>
                </a:schemeClr>
              </a:solidFill>
            </a:rPr>
            <a:t>拆解方式</a:t>
          </a:r>
          <a:br>
            <a:rPr lang="en-US" altLang="zh-TW" sz="3200" b="1" dirty="0">
              <a:solidFill>
                <a:schemeClr val="accent4">
                  <a:lumMod val="75000"/>
                </a:schemeClr>
              </a:solidFill>
            </a:rPr>
          </a:br>
          <a:r>
            <a:rPr lang="en-US" altLang="zh-TW" sz="2000" b="1" dirty="0">
              <a:solidFill>
                <a:schemeClr val="accent4">
                  <a:lumMod val="75000"/>
                </a:schemeClr>
              </a:solidFill>
            </a:rPr>
            <a:t>(</a:t>
          </a:r>
          <a:r>
            <a:rPr lang="zh-TW" altLang="en-US" sz="2000" b="1" dirty="0">
              <a:solidFill>
                <a:schemeClr val="accent4">
                  <a:lumMod val="75000"/>
                </a:schemeClr>
              </a:solidFill>
            </a:rPr>
            <a:t>範例</a:t>
          </a:r>
          <a:r>
            <a:rPr lang="en-US" altLang="zh-TW" sz="2000" b="1" dirty="0">
              <a:solidFill>
                <a:schemeClr val="accent4">
                  <a:lumMod val="75000"/>
                </a:schemeClr>
              </a:solidFill>
            </a:rPr>
            <a:t>)</a:t>
          </a:r>
          <a:endParaRPr lang="zh-TW" altLang="en-US" sz="3000" b="1" dirty="0">
            <a:solidFill>
              <a:schemeClr val="accent4">
                <a:lumMod val="75000"/>
              </a:schemeClr>
            </a:solidFill>
          </a:endParaRPr>
        </a:p>
      </dgm:t>
    </dgm:pt>
    <dgm:pt modelId="{C6A7FC92-2380-41E3-8566-CC7E804AC547}" type="parTrans" cxnId="{9215A064-8EDD-49B0-8C31-A23D26D3640B}">
      <dgm:prSet/>
      <dgm:spPr/>
      <dgm:t>
        <a:bodyPr/>
        <a:lstStyle/>
        <a:p>
          <a:endParaRPr lang="zh-TW" altLang="en-US" b="1"/>
        </a:p>
      </dgm:t>
    </dgm:pt>
    <dgm:pt modelId="{DB8279AD-4554-47E9-953D-2E3664219701}" type="sibTrans" cxnId="{9215A064-8EDD-49B0-8C31-A23D26D3640B}">
      <dgm:prSet/>
      <dgm:spPr/>
      <dgm:t>
        <a:bodyPr/>
        <a:lstStyle/>
        <a:p>
          <a:endParaRPr lang="zh-TW" altLang="en-US" b="1"/>
        </a:p>
      </dgm:t>
    </dgm:pt>
    <dgm:pt modelId="{C208CC0B-00DA-4AEC-B669-240E1764BF65}">
      <dgm:prSet phldrT="[Text]" phldr="1"/>
      <dgm:spPr/>
      <dgm:t>
        <a:bodyPr/>
        <a:lstStyle/>
        <a:p>
          <a:endParaRPr lang="zh-TW" altLang="en-US" b="1" dirty="0"/>
        </a:p>
      </dgm:t>
    </dgm:pt>
    <dgm:pt modelId="{C21EE67E-F4D5-428E-BF92-85B7D20661AC}" type="parTrans" cxnId="{B193E059-A445-4512-89AE-6A6FD87E57F3}">
      <dgm:prSet/>
      <dgm:spPr/>
      <dgm:t>
        <a:bodyPr/>
        <a:lstStyle/>
        <a:p>
          <a:endParaRPr lang="zh-TW" altLang="en-US" b="1"/>
        </a:p>
      </dgm:t>
    </dgm:pt>
    <dgm:pt modelId="{F79BAF57-3166-4C31-9435-EEE20CA7651A}" type="sibTrans" cxnId="{B193E059-A445-4512-89AE-6A6FD87E57F3}">
      <dgm:prSet/>
      <dgm:spPr/>
      <dgm:t>
        <a:bodyPr/>
        <a:lstStyle/>
        <a:p>
          <a:endParaRPr lang="zh-TW" altLang="en-US" b="1"/>
        </a:p>
      </dgm:t>
    </dgm:pt>
    <dgm:pt modelId="{D9BA80EB-9A7A-4E74-ABFD-B30D62DA4029}" type="pres">
      <dgm:prSet presAssocID="{970ED30F-049F-4110-B7B0-E4EF3D762DCA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5880310-5BD9-4438-AED1-3CECFC7016C6}" type="pres">
      <dgm:prSet presAssocID="{970ED30F-049F-4110-B7B0-E4EF3D762DCA}" presName="hierFlow" presStyleCnt="0"/>
      <dgm:spPr/>
    </dgm:pt>
    <dgm:pt modelId="{B2DACAB2-A999-4D04-A2B4-F4D82053B33D}" type="pres">
      <dgm:prSet presAssocID="{970ED30F-049F-4110-B7B0-E4EF3D762DCA}" presName="firstBuf" presStyleCnt="0"/>
      <dgm:spPr/>
    </dgm:pt>
    <dgm:pt modelId="{25BC755F-E27D-49E9-9204-0A0DEE4E1469}" type="pres">
      <dgm:prSet presAssocID="{970ED30F-049F-4110-B7B0-E4EF3D762DCA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135331E9-06B7-4B2C-B03E-F1052D693116}" type="pres">
      <dgm:prSet presAssocID="{4EEA9EE8-187B-440F-889C-658DC1A3B015}" presName="Name17" presStyleCnt="0"/>
      <dgm:spPr/>
    </dgm:pt>
    <dgm:pt modelId="{F585D1EA-AE0D-4FDC-98CA-7ECC5A92818A}" type="pres">
      <dgm:prSet presAssocID="{4EEA9EE8-187B-440F-889C-658DC1A3B015}" presName="level1Shape" presStyleLbl="node0" presStyleIdx="0" presStyleCnt="1">
        <dgm:presLayoutVars>
          <dgm:chPref val="3"/>
        </dgm:presLayoutVars>
      </dgm:prSet>
      <dgm:spPr/>
    </dgm:pt>
    <dgm:pt modelId="{37DC938D-C8B3-45A6-AA80-99A787046C0E}" type="pres">
      <dgm:prSet presAssocID="{4EEA9EE8-187B-440F-889C-658DC1A3B015}" presName="hierChild2" presStyleCnt="0"/>
      <dgm:spPr/>
    </dgm:pt>
    <dgm:pt modelId="{65D6E0F4-0C36-490F-9E6F-C598A317B54F}" type="pres">
      <dgm:prSet presAssocID="{5A065BE5-8861-427C-8FC7-3A433BBABE47}" presName="Name25" presStyleLbl="parChTrans1D2" presStyleIdx="0" presStyleCnt="2"/>
      <dgm:spPr/>
    </dgm:pt>
    <dgm:pt modelId="{CACA9C83-3EBB-4AD3-9C37-677A81B1721C}" type="pres">
      <dgm:prSet presAssocID="{5A065BE5-8861-427C-8FC7-3A433BBABE47}" presName="connTx" presStyleLbl="parChTrans1D2" presStyleIdx="0" presStyleCnt="2"/>
      <dgm:spPr/>
    </dgm:pt>
    <dgm:pt modelId="{C9964F2A-EF9C-440A-90C1-23AC400E7CAE}" type="pres">
      <dgm:prSet presAssocID="{0EAA9690-4839-4DFF-803F-21EAC2F04BBD}" presName="Name30" presStyleCnt="0"/>
      <dgm:spPr/>
    </dgm:pt>
    <dgm:pt modelId="{73E58767-D31A-44D4-B106-C13B8CA1D5E9}" type="pres">
      <dgm:prSet presAssocID="{0EAA9690-4839-4DFF-803F-21EAC2F04BBD}" presName="level2Shape" presStyleLbl="node2" presStyleIdx="0" presStyleCnt="2"/>
      <dgm:spPr/>
    </dgm:pt>
    <dgm:pt modelId="{A307520D-F6B9-43A2-A25F-9AD781C85A9B}" type="pres">
      <dgm:prSet presAssocID="{0EAA9690-4839-4DFF-803F-21EAC2F04BBD}" presName="hierChild3" presStyleCnt="0"/>
      <dgm:spPr/>
    </dgm:pt>
    <dgm:pt modelId="{C1841CCF-B7E5-4220-AF7B-BFB54041888E}" type="pres">
      <dgm:prSet presAssocID="{F904D6B4-102F-4C24-A65F-AA7366420E92}" presName="Name25" presStyleLbl="parChTrans1D3" presStyleIdx="0" presStyleCnt="3"/>
      <dgm:spPr/>
    </dgm:pt>
    <dgm:pt modelId="{0D22BEA8-D598-4BF3-8BCC-8D9B1B76CE88}" type="pres">
      <dgm:prSet presAssocID="{F904D6B4-102F-4C24-A65F-AA7366420E92}" presName="connTx" presStyleLbl="parChTrans1D3" presStyleIdx="0" presStyleCnt="3"/>
      <dgm:spPr/>
    </dgm:pt>
    <dgm:pt modelId="{2E4E9C5D-0FB1-4D08-BB37-03DE037CB246}" type="pres">
      <dgm:prSet presAssocID="{67F609FC-30CC-47A1-A4DC-606F2548136A}" presName="Name30" presStyleCnt="0"/>
      <dgm:spPr/>
    </dgm:pt>
    <dgm:pt modelId="{375B0C31-681B-404B-B015-24C35D19759D}" type="pres">
      <dgm:prSet presAssocID="{67F609FC-30CC-47A1-A4DC-606F2548136A}" presName="level2Shape" presStyleLbl="node3" presStyleIdx="0" presStyleCnt="3"/>
      <dgm:spPr/>
    </dgm:pt>
    <dgm:pt modelId="{8A629F4C-5001-47F7-9C28-2EF7DEBBE38D}" type="pres">
      <dgm:prSet presAssocID="{67F609FC-30CC-47A1-A4DC-606F2548136A}" presName="hierChild3" presStyleCnt="0"/>
      <dgm:spPr/>
    </dgm:pt>
    <dgm:pt modelId="{A37B3C82-740B-4947-ACAA-15F6084481CC}" type="pres">
      <dgm:prSet presAssocID="{3CE324C6-6732-43B8-9BC7-BCE74788C763}" presName="Name25" presStyleLbl="parChTrans1D3" presStyleIdx="1" presStyleCnt="3"/>
      <dgm:spPr/>
    </dgm:pt>
    <dgm:pt modelId="{717523FF-E58D-4B5A-B275-ADE449F7F511}" type="pres">
      <dgm:prSet presAssocID="{3CE324C6-6732-43B8-9BC7-BCE74788C763}" presName="connTx" presStyleLbl="parChTrans1D3" presStyleIdx="1" presStyleCnt="3"/>
      <dgm:spPr/>
    </dgm:pt>
    <dgm:pt modelId="{22035BAC-B949-4583-B45C-6005B71A5CC6}" type="pres">
      <dgm:prSet presAssocID="{6BD218C6-CCF1-47B4-BD86-2DA76680DA99}" presName="Name30" presStyleCnt="0"/>
      <dgm:spPr/>
    </dgm:pt>
    <dgm:pt modelId="{3368327D-FD88-4697-B98F-F5823C16BDB5}" type="pres">
      <dgm:prSet presAssocID="{6BD218C6-CCF1-47B4-BD86-2DA76680DA99}" presName="level2Shape" presStyleLbl="node3" presStyleIdx="1" presStyleCnt="3"/>
      <dgm:spPr/>
    </dgm:pt>
    <dgm:pt modelId="{5F5BE097-B49B-4F69-B7F3-5FC89BFDC55C}" type="pres">
      <dgm:prSet presAssocID="{6BD218C6-CCF1-47B4-BD86-2DA76680DA99}" presName="hierChild3" presStyleCnt="0"/>
      <dgm:spPr/>
    </dgm:pt>
    <dgm:pt modelId="{2B5D1549-E63E-4D15-B14E-86B9376A1C2C}" type="pres">
      <dgm:prSet presAssocID="{1FE9DBA3-8176-4B2F-9867-F10653FB9BA8}" presName="Name25" presStyleLbl="parChTrans1D2" presStyleIdx="1" presStyleCnt="2"/>
      <dgm:spPr/>
    </dgm:pt>
    <dgm:pt modelId="{5A0E6FAF-7675-4AD0-86B2-5B3F1AB39699}" type="pres">
      <dgm:prSet presAssocID="{1FE9DBA3-8176-4B2F-9867-F10653FB9BA8}" presName="connTx" presStyleLbl="parChTrans1D2" presStyleIdx="1" presStyleCnt="2"/>
      <dgm:spPr/>
    </dgm:pt>
    <dgm:pt modelId="{114F5363-28E4-48B3-ADFB-FC138398C3CD}" type="pres">
      <dgm:prSet presAssocID="{56972366-2058-4B68-A296-92666E5DD3FF}" presName="Name30" presStyleCnt="0"/>
      <dgm:spPr/>
    </dgm:pt>
    <dgm:pt modelId="{E8CC08D8-2593-49A4-BBCD-C70E7588C6DC}" type="pres">
      <dgm:prSet presAssocID="{56972366-2058-4B68-A296-92666E5DD3FF}" presName="level2Shape" presStyleLbl="node2" presStyleIdx="1" presStyleCnt="2"/>
      <dgm:spPr/>
    </dgm:pt>
    <dgm:pt modelId="{C88B091E-5FEA-4D59-8417-C8DD6AF2FF5C}" type="pres">
      <dgm:prSet presAssocID="{56972366-2058-4B68-A296-92666E5DD3FF}" presName="hierChild3" presStyleCnt="0"/>
      <dgm:spPr/>
    </dgm:pt>
    <dgm:pt modelId="{F38EFA8D-C26C-46FB-9ED6-03D576FA480A}" type="pres">
      <dgm:prSet presAssocID="{8CCC66AB-E82D-428F-B73B-6AD675845DD9}" presName="Name25" presStyleLbl="parChTrans1D3" presStyleIdx="2" presStyleCnt="3"/>
      <dgm:spPr/>
    </dgm:pt>
    <dgm:pt modelId="{85E6A9F3-22F7-4CBD-A229-F3CB5EBDD091}" type="pres">
      <dgm:prSet presAssocID="{8CCC66AB-E82D-428F-B73B-6AD675845DD9}" presName="connTx" presStyleLbl="parChTrans1D3" presStyleIdx="2" presStyleCnt="3"/>
      <dgm:spPr/>
    </dgm:pt>
    <dgm:pt modelId="{90181126-C582-48E7-8A3C-1105B19A58BE}" type="pres">
      <dgm:prSet presAssocID="{8095C87C-3A71-4F7F-8082-7192ABDA0640}" presName="Name30" presStyleCnt="0"/>
      <dgm:spPr/>
    </dgm:pt>
    <dgm:pt modelId="{5D47F035-9615-4AAF-B0E3-C013548E7770}" type="pres">
      <dgm:prSet presAssocID="{8095C87C-3A71-4F7F-8082-7192ABDA0640}" presName="level2Shape" presStyleLbl="node3" presStyleIdx="2" presStyleCnt="3"/>
      <dgm:spPr/>
    </dgm:pt>
    <dgm:pt modelId="{CD2F2A8A-B69B-4EA6-ACC3-03BDFD085A80}" type="pres">
      <dgm:prSet presAssocID="{8095C87C-3A71-4F7F-8082-7192ABDA0640}" presName="hierChild3" presStyleCnt="0"/>
      <dgm:spPr/>
    </dgm:pt>
    <dgm:pt modelId="{B5032795-0BE9-49E1-A521-C3D4C4AE3724}" type="pres">
      <dgm:prSet presAssocID="{970ED30F-049F-4110-B7B0-E4EF3D762DCA}" presName="bgShapesFlow" presStyleCnt="0"/>
      <dgm:spPr/>
    </dgm:pt>
    <dgm:pt modelId="{DE093E0C-BC72-4E3F-8ED7-7AA21F10DC5A}" type="pres">
      <dgm:prSet presAssocID="{AE7FEE5C-30E6-4C85-8731-12B00672AAC7}" presName="rectComp" presStyleCnt="0"/>
      <dgm:spPr/>
    </dgm:pt>
    <dgm:pt modelId="{2E62CEBB-F3DB-4894-8C65-D326980793ED}" type="pres">
      <dgm:prSet presAssocID="{AE7FEE5C-30E6-4C85-8731-12B00672AAC7}" presName="bgRect" presStyleLbl="bgShp" presStyleIdx="0" presStyleCnt="3"/>
      <dgm:spPr/>
    </dgm:pt>
    <dgm:pt modelId="{AD59CE54-8209-4D6E-B646-D1F20ED98E8A}" type="pres">
      <dgm:prSet presAssocID="{AE7FEE5C-30E6-4C85-8731-12B00672AAC7}" presName="bgRectTx" presStyleLbl="bgShp" presStyleIdx="0" presStyleCnt="3">
        <dgm:presLayoutVars>
          <dgm:bulletEnabled val="1"/>
        </dgm:presLayoutVars>
      </dgm:prSet>
      <dgm:spPr/>
    </dgm:pt>
    <dgm:pt modelId="{DBF876E5-2975-430E-B6C8-2853DBB068C3}" type="pres">
      <dgm:prSet presAssocID="{AE7FEE5C-30E6-4C85-8731-12B00672AAC7}" presName="spComp" presStyleCnt="0"/>
      <dgm:spPr/>
    </dgm:pt>
    <dgm:pt modelId="{298DC800-19BD-4DC9-B0C2-DA8EB2B9388B}" type="pres">
      <dgm:prSet presAssocID="{AE7FEE5C-30E6-4C85-8731-12B00672AAC7}" presName="hSp" presStyleCnt="0"/>
      <dgm:spPr/>
    </dgm:pt>
    <dgm:pt modelId="{CA5E5BFB-D6AF-4122-BB77-71E227DE1D2D}" type="pres">
      <dgm:prSet presAssocID="{E464431F-1EE7-4C83-9F8D-AD813FD68C73}" presName="rectComp" presStyleCnt="0"/>
      <dgm:spPr/>
    </dgm:pt>
    <dgm:pt modelId="{001FE934-992B-47FA-8066-F3A409143786}" type="pres">
      <dgm:prSet presAssocID="{E464431F-1EE7-4C83-9F8D-AD813FD68C73}" presName="bgRect" presStyleLbl="bgShp" presStyleIdx="1" presStyleCnt="3"/>
      <dgm:spPr/>
    </dgm:pt>
    <dgm:pt modelId="{7EC46B71-30A3-4DB9-8421-065263F7BEC9}" type="pres">
      <dgm:prSet presAssocID="{E464431F-1EE7-4C83-9F8D-AD813FD68C73}" presName="bgRectTx" presStyleLbl="bgShp" presStyleIdx="1" presStyleCnt="3">
        <dgm:presLayoutVars>
          <dgm:bulletEnabled val="1"/>
        </dgm:presLayoutVars>
      </dgm:prSet>
      <dgm:spPr/>
    </dgm:pt>
    <dgm:pt modelId="{9DCAB2A3-F0CC-4361-A3AA-D93B02B927EE}" type="pres">
      <dgm:prSet presAssocID="{E464431F-1EE7-4C83-9F8D-AD813FD68C73}" presName="spComp" presStyleCnt="0"/>
      <dgm:spPr/>
    </dgm:pt>
    <dgm:pt modelId="{44386B57-2A48-4693-B362-6F610ECEFDCE}" type="pres">
      <dgm:prSet presAssocID="{E464431F-1EE7-4C83-9F8D-AD813FD68C73}" presName="hSp" presStyleCnt="0"/>
      <dgm:spPr/>
    </dgm:pt>
    <dgm:pt modelId="{2AC6FA9C-4BEE-4C35-BD95-E32506B5D537}" type="pres">
      <dgm:prSet presAssocID="{C208CC0B-00DA-4AEC-B669-240E1764BF65}" presName="rectComp" presStyleCnt="0"/>
      <dgm:spPr/>
    </dgm:pt>
    <dgm:pt modelId="{CC9A8D6A-FD5B-4674-8AC4-8B8B1FE4A1C9}" type="pres">
      <dgm:prSet presAssocID="{C208CC0B-00DA-4AEC-B669-240E1764BF65}" presName="bgRect" presStyleLbl="bgShp" presStyleIdx="2" presStyleCnt="3"/>
      <dgm:spPr/>
    </dgm:pt>
    <dgm:pt modelId="{D54D650D-DD12-486A-A3CC-16EBED4531CC}" type="pres">
      <dgm:prSet presAssocID="{C208CC0B-00DA-4AEC-B669-240E1764BF65}" presName="bgRectTx" presStyleLbl="bgShp" presStyleIdx="2" presStyleCnt="3">
        <dgm:presLayoutVars>
          <dgm:bulletEnabled val="1"/>
        </dgm:presLayoutVars>
      </dgm:prSet>
      <dgm:spPr/>
    </dgm:pt>
  </dgm:ptLst>
  <dgm:cxnLst>
    <dgm:cxn modelId="{AB11CA06-2993-49D7-AE60-93A4402E78D7}" type="presOf" srcId="{AE7FEE5C-30E6-4C85-8731-12B00672AAC7}" destId="{AD59CE54-8209-4D6E-B646-D1F20ED98E8A}" srcOrd="1" destOrd="0" presId="urn:microsoft.com/office/officeart/2005/8/layout/hierarchy5"/>
    <dgm:cxn modelId="{B69AC111-DBCD-4A01-91AA-F1CAD2482C50}" type="presOf" srcId="{C208CC0B-00DA-4AEC-B669-240E1764BF65}" destId="{CC9A8D6A-FD5B-4674-8AC4-8B8B1FE4A1C9}" srcOrd="0" destOrd="0" presId="urn:microsoft.com/office/officeart/2005/8/layout/hierarchy5"/>
    <dgm:cxn modelId="{BB707C1A-1772-419F-93CC-0144F481D87B}" type="presOf" srcId="{5A065BE5-8861-427C-8FC7-3A433BBABE47}" destId="{CACA9C83-3EBB-4AD3-9C37-677A81B1721C}" srcOrd="1" destOrd="0" presId="urn:microsoft.com/office/officeart/2005/8/layout/hierarchy5"/>
    <dgm:cxn modelId="{AF01D31E-5C77-4F6C-8D43-94F7B583F182}" type="presOf" srcId="{67F609FC-30CC-47A1-A4DC-606F2548136A}" destId="{375B0C31-681B-404B-B015-24C35D19759D}" srcOrd="0" destOrd="0" presId="urn:microsoft.com/office/officeart/2005/8/layout/hierarchy5"/>
    <dgm:cxn modelId="{47C2511F-0FF5-4D08-8CAD-F5E01E8FD2A1}" type="presOf" srcId="{C208CC0B-00DA-4AEC-B669-240E1764BF65}" destId="{D54D650D-DD12-486A-A3CC-16EBED4531CC}" srcOrd="1" destOrd="0" presId="urn:microsoft.com/office/officeart/2005/8/layout/hierarchy5"/>
    <dgm:cxn modelId="{8A598F1F-4588-4EC5-862E-923175F30DD8}" type="presOf" srcId="{8CCC66AB-E82D-428F-B73B-6AD675845DD9}" destId="{85E6A9F3-22F7-4CBD-A229-F3CB5EBDD091}" srcOrd="1" destOrd="0" presId="urn:microsoft.com/office/officeart/2005/8/layout/hierarchy5"/>
    <dgm:cxn modelId="{4AD1732D-9C31-46F3-BA86-639446FB5189}" srcId="{0EAA9690-4839-4DFF-803F-21EAC2F04BBD}" destId="{67F609FC-30CC-47A1-A4DC-606F2548136A}" srcOrd="0" destOrd="0" parTransId="{F904D6B4-102F-4C24-A65F-AA7366420E92}" sibTransId="{6D72428B-7CB1-4B02-BE2B-04B1A6589B9A}"/>
    <dgm:cxn modelId="{2F044F2E-E070-4DC7-81F3-8CC917A2EE64}" type="presOf" srcId="{8095C87C-3A71-4F7F-8082-7192ABDA0640}" destId="{5D47F035-9615-4AAF-B0E3-C013548E7770}" srcOrd="0" destOrd="0" presId="urn:microsoft.com/office/officeart/2005/8/layout/hierarchy5"/>
    <dgm:cxn modelId="{0DD1A135-8F5E-44C4-9089-20EAF03E9B16}" type="presOf" srcId="{F904D6B4-102F-4C24-A65F-AA7366420E92}" destId="{0D22BEA8-D598-4BF3-8BCC-8D9B1B76CE88}" srcOrd="1" destOrd="0" presId="urn:microsoft.com/office/officeart/2005/8/layout/hierarchy5"/>
    <dgm:cxn modelId="{BFAADA5D-D924-451C-AE11-51415B8CED61}" srcId="{970ED30F-049F-4110-B7B0-E4EF3D762DCA}" destId="{AE7FEE5C-30E6-4C85-8731-12B00672AAC7}" srcOrd="1" destOrd="0" parTransId="{B987A45C-0955-4711-938F-98854B4FC150}" sibTransId="{75637258-1B81-4CDF-AEEF-C7EDAC56BD1B}"/>
    <dgm:cxn modelId="{118B5261-8E4C-44B0-A2FD-C4BFD2857987}" type="presOf" srcId="{970ED30F-049F-4110-B7B0-E4EF3D762DCA}" destId="{D9BA80EB-9A7A-4E74-ABFD-B30D62DA4029}" srcOrd="0" destOrd="0" presId="urn:microsoft.com/office/officeart/2005/8/layout/hierarchy5"/>
    <dgm:cxn modelId="{8B4BC762-525A-4A4C-AF8B-9DC1190073FF}" type="presOf" srcId="{1FE9DBA3-8176-4B2F-9867-F10653FB9BA8}" destId="{5A0E6FAF-7675-4AD0-86B2-5B3F1AB39699}" srcOrd="1" destOrd="0" presId="urn:microsoft.com/office/officeart/2005/8/layout/hierarchy5"/>
    <dgm:cxn modelId="{09A0EB62-9197-4FCC-A3BD-EBB155D41400}" type="presOf" srcId="{3CE324C6-6732-43B8-9BC7-BCE74788C763}" destId="{717523FF-E58D-4B5A-B275-ADE449F7F511}" srcOrd="1" destOrd="0" presId="urn:microsoft.com/office/officeart/2005/8/layout/hierarchy5"/>
    <dgm:cxn modelId="{9215A064-8EDD-49B0-8C31-A23D26D3640B}" srcId="{970ED30F-049F-4110-B7B0-E4EF3D762DCA}" destId="{E464431F-1EE7-4C83-9F8D-AD813FD68C73}" srcOrd="2" destOrd="0" parTransId="{C6A7FC92-2380-41E3-8566-CC7E804AC547}" sibTransId="{DB8279AD-4554-47E9-953D-2E3664219701}"/>
    <dgm:cxn modelId="{1A59E868-CB9A-4663-8A73-744CD9C691A3}" type="presOf" srcId="{4EEA9EE8-187B-440F-889C-658DC1A3B015}" destId="{F585D1EA-AE0D-4FDC-98CA-7ECC5A92818A}" srcOrd="0" destOrd="0" presId="urn:microsoft.com/office/officeart/2005/8/layout/hierarchy5"/>
    <dgm:cxn modelId="{2904506B-09A9-4123-A71B-45ADCF40CC4C}" type="presOf" srcId="{F904D6B4-102F-4C24-A65F-AA7366420E92}" destId="{C1841CCF-B7E5-4220-AF7B-BFB54041888E}" srcOrd="0" destOrd="0" presId="urn:microsoft.com/office/officeart/2005/8/layout/hierarchy5"/>
    <dgm:cxn modelId="{1E27D372-2B76-419D-84C6-B454ACFE5E0A}" type="presOf" srcId="{E464431F-1EE7-4C83-9F8D-AD813FD68C73}" destId="{7EC46B71-30A3-4DB9-8421-065263F7BEC9}" srcOrd="1" destOrd="0" presId="urn:microsoft.com/office/officeart/2005/8/layout/hierarchy5"/>
    <dgm:cxn modelId="{E2E3DD72-0B39-4C8A-98D4-E7EA760D58C2}" type="presOf" srcId="{1FE9DBA3-8176-4B2F-9867-F10653FB9BA8}" destId="{2B5D1549-E63E-4D15-B14E-86B9376A1C2C}" srcOrd="0" destOrd="0" presId="urn:microsoft.com/office/officeart/2005/8/layout/hierarchy5"/>
    <dgm:cxn modelId="{A0D44878-5A66-4F05-8DBC-977A17D9EBB7}" srcId="{0EAA9690-4839-4DFF-803F-21EAC2F04BBD}" destId="{6BD218C6-CCF1-47B4-BD86-2DA76680DA99}" srcOrd="1" destOrd="0" parTransId="{3CE324C6-6732-43B8-9BC7-BCE74788C763}" sibTransId="{18DFAB28-EB75-4811-8915-89DB9F1CEC2E}"/>
    <dgm:cxn modelId="{268F0D59-7FA9-4E34-A76A-A9BA93CEFCBC}" type="presOf" srcId="{6BD218C6-CCF1-47B4-BD86-2DA76680DA99}" destId="{3368327D-FD88-4697-B98F-F5823C16BDB5}" srcOrd="0" destOrd="0" presId="urn:microsoft.com/office/officeart/2005/8/layout/hierarchy5"/>
    <dgm:cxn modelId="{B193E059-A445-4512-89AE-6A6FD87E57F3}" srcId="{970ED30F-049F-4110-B7B0-E4EF3D762DCA}" destId="{C208CC0B-00DA-4AEC-B669-240E1764BF65}" srcOrd="3" destOrd="0" parTransId="{C21EE67E-F4D5-428E-BF92-85B7D20661AC}" sibTransId="{F79BAF57-3166-4C31-9435-EEE20CA7651A}"/>
    <dgm:cxn modelId="{FEBD247A-ECD2-4D29-A295-F854E628162F}" type="presOf" srcId="{56972366-2058-4B68-A296-92666E5DD3FF}" destId="{E8CC08D8-2593-49A4-BBCD-C70E7588C6DC}" srcOrd="0" destOrd="0" presId="urn:microsoft.com/office/officeart/2005/8/layout/hierarchy5"/>
    <dgm:cxn modelId="{07F3F792-36E5-4B63-867B-4B43CBF25606}" type="presOf" srcId="{AE7FEE5C-30E6-4C85-8731-12B00672AAC7}" destId="{2E62CEBB-F3DB-4894-8C65-D326980793ED}" srcOrd="0" destOrd="0" presId="urn:microsoft.com/office/officeart/2005/8/layout/hierarchy5"/>
    <dgm:cxn modelId="{1D46CC94-42C1-4207-805C-19910B01EB0D}" srcId="{4EEA9EE8-187B-440F-889C-658DC1A3B015}" destId="{56972366-2058-4B68-A296-92666E5DD3FF}" srcOrd="1" destOrd="0" parTransId="{1FE9DBA3-8176-4B2F-9867-F10653FB9BA8}" sibTransId="{B6BB6329-CDC0-451B-8012-B4CA3822310E}"/>
    <dgm:cxn modelId="{431C86B9-CCF6-4AFB-B172-A46341DA5DE8}" srcId="{4EEA9EE8-187B-440F-889C-658DC1A3B015}" destId="{0EAA9690-4839-4DFF-803F-21EAC2F04BBD}" srcOrd="0" destOrd="0" parTransId="{5A065BE5-8861-427C-8FC7-3A433BBABE47}" sibTransId="{A2024A6B-98DC-4DB9-9C2B-330AF177A18E}"/>
    <dgm:cxn modelId="{6A81C1D2-4EC2-45F2-8908-478CE0657C63}" type="presOf" srcId="{3CE324C6-6732-43B8-9BC7-BCE74788C763}" destId="{A37B3C82-740B-4947-ACAA-15F6084481CC}" srcOrd="0" destOrd="0" presId="urn:microsoft.com/office/officeart/2005/8/layout/hierarchy5"/>
    <dgm:cxn modelId="{292DF2D5-383E-488A-A67E-16B6BF3C678C}" type="presOf" srcId="{E464431F-1EE7-4C83-9F8D-AD813FD68C73}" destId="{001FE934-992B-47FA-8066-F3A409143786}" srcOrd="0" destOrd="0" presId="urn:microsoft.com/office/officeart/2005/8/layout/hierarchy5"/>
    <dgm:cxn modelId="{5FD313D6-6A0A-42B5-83C4-9B7581DC1F6D}" type="presOf" srcId="{0EAA9690-4839-4DFF-803F-21EAC2F04BBD}" destId="{73E58767-D31A-44D4-B106-C13B8CA1D5E9}" srcOrd="0" destOrd="0" presId="urn:microsoft.com/office/officeart/2005/8/layout/hierarchy5"/>
    <dgm:cxn modelId="{500554E3-8897-4A80-B76E-BA994F676C21}" srcId="{56972366-2058-4B68-A296-92666E5DD3FF}" destId="{8095C87C-3A71-4F7F-8082-7192ABDA0640}" srcOrd="0" destOrd="0" parTransId="{8CCC66AB-E82D-428F-B73B-6AD675845DD9}" sibTransId="{C075026B-8C87-4390-8610-46BD8BF876B9}"/>
    <dgm:cxn modelId="{47C168E8-ACDC-4869-B828-52E61F234FAD}" type="presOf" srcId="{8CCC66AB-E82D-428F-B73B-6AD675845DD9}" destId="{F38EFA8D-C26C-46FB-9ED6-03D576FA480A}" srcOrd="0" destOrd="0" presId="urn:microsoft.com/office/officeart/2005/8/layout/hierarchy5"/>
    <dgm:cxn modelId="{86B991EC-CD50-4638-98E3-BE1CA019805C}" srcId="{970ED30F-049F-4110-B7B0-E4EF3D762DCA}" destId="{4EEA9EE8-187B-440F-889C-658DC1A3B015}" srcOrd="0" destOrd="0" parTransId="{4E816512-3200-4BD6-A952-7352BAEF1958}" sibTransId="{399D9AAA-A1B7-4F65-BAC5-492138AD06B2}"/>
    <dgm:cxn modelId="{8D368FF5-796B-414C-AB41-A91E8B2DFAAB}" type="presOf" srcId="{5A065BE5-8861-427C-8FC7-3A433BBABE47}" destId="{65D6E0F4-0C36-490F-9E6F-C598A317B54F}" srcOrd="0" destOrd="0" presId="urn:microsoft.com/office/officeart/2005/8/layout/hierarchy5"/>
    <dgm:cxn modelId="{2D8B1257-F5C4-4409-8EE3-4D592090F1E8}" type="presParOf" srcId="{D9BA80EB-9A7A-4E74-ABFD-B30D62DA4029}" destId="{B5880310-5BD9-4438-AED1-3CECFC7016C6}" srcOrd="0" destOrd="0" presId="urn:microsoft.com/office/officeart/2005/8/layout/hierarchy5"/>
    <dgm:cxn modelId="{F6B550B2-CE92-4F1D-A195-DECF0D9B4F6A}" type="presParOf" srcId="{B5880310-5BD9-4438-AED1-3CECFC7016C6}" destId="{B2DACAB2-A999-4D04-A2B4-F4D82053B33D}" srcOrd="0" destOrd="0" presId="urn:microsoft.com/office/officeart/2005/8/layout/hierarchy5"/>
    <dgm:cxn modelId="{71C69A49-63A4-4CD0-BEAC-E01C24CB4ED6}" type="presParOf" srcId="{B5880310-5BD9-4438-AED1-3CECFC7016C6}" destId="{25BC755F-E27D-49E9-9204-0A0DEE4E1469}" srcOrd="1" destOrd="0" presId="urn:microsoft.com/office/officeart/2005/8/layout/hierarchy5"/>
    <dgm:cxn modelId="{40EBECDF-CD9B-4093-AA0C-E550CEE44CD6}" type="presParOf" srcId="{25BC755F-E27D-49E9-9204-0A0DEE4E1469}" destId="{135331E9-06B7-4B2C-B03E-F1052D693116}" srcOrd="0" destOrd="0" presId="urn:microsoft.com/office/officeart/2005/8/layout/hierarchy5"/>
    <dgm:cxn modelId="{48716512-E505-4094-8110-22B5B8CF2D9A}" type="presParOf" srcId="{135331E9-06B7-4B2C-B03E-F1052D693116}" destId="{F585D1EA-AE0D-4FDC-98CA-7ECC5A92818A}" srcOrd="0" destOrd="0" presId="urn:microsoft.com/office/officeart/2005/8/layout/hierarchy5"/>
    <dgm:cxn modelId="{0B2D276D-913D-4EE4-BEE4-B3A0B884897C}" type="presParOf" srcId="{135331E9-06B7-4B2C-B03E-F1052D693116}" destId="{37DC938D-C8B3-45A6-AA80-99A787046C0E}" srcOrd="1" destOrd="0" presId="urn:microsoft.com/office/officeart/2005/8/layout/hierarchy5"/>
    <dgm:cxn modelId="{0AECE7A8-BFB8-4536-A888-8D2497BB1B1C}" type="presParOf" srcId="{37DC938D-C8B3-45A6-AA80-99A787046C0E}" destId="{65D6E0F4-0C36-490F-9E6F-C598A317B54F}" srcOrd="0" destOrd="0" presId="urn:microsoft.com/office/officeart/2005/8/layout/hierarchy5"/>
    <dgm:cxn modelId="{DB994759-3BD3-488A-A76C-69DEB567F024}" type="presParOf" srcId="{65D6E0F4-0C36-490F-9E6F-C598A317B54F}" destId="{CACA9C83-3EBB-4AD3-9C37-677A81B1721C}" srcOrd="0" destOrd="0" presId="urn:microsoft.com/office/officeart/2005/8/layout/hierarchy5"/>
    <dgm:cxn modelId="{DD48B443-66D1-4F49-B646-C1425801202F}" type="presParOf" srcId="{37DC938D-C8B3-45A6-AA80-99A787046C0E}" destId="{C9964F2A-EF9C-440A-90C1-23AC400E7CAE}" srcOrd="1" destOrd="0" presId="urn:microsoft.com/office/officeart/2005/8/layout/hierarchy5"/>
    <dgm:cxn modelId="{0E720D9F-FF5E-4D5C-9BB0-B89F8AE527A2}" type="presParOf" srcId="{C9964F2A-EF9C-440A-90C1-23AC400E7CAE}" destId="{73E58767-D31A-44D4-B106-C13B8CA1D5E9}" srcOrd="0" destOrd="0" presId="urn:microsoft.com/office/officeart/2005/8/layout/hierarchy5"/>
    <dgm:cxn modelId="{34A4DCE8-755F-4441-B2FC-E95CE5EE3F5F}" type="presParOf" srcId="{C9964F2A-EF9C-440A-90C1-23AC400E7CAE}" destId="{A307520D-F6B9-43A2-A25F-9AD781C85A9B}" srcOrd="1" destOrd="0" presId="urn:microsoft.com/office/officeart/2005/8/layout/hierarchy5"/>
    <dgm:cxn modelId="{490C95EE-652B-4B86-BF99-A19307FF789E}" type="presParOf" srcId="{A307520D-F6B9-43A2-A25F-9AD781C85A9B}" destId="{C1841CCF-B7E5-4220-AF7B-BFB54041888E}" srcOrd="0" destOrd="0" presId="urn:microsoft.com/office/officeart/2005/8/layout/hierarchy5"/>
    <dgm:cxn modelId="{B1D098E0-244A-41DB-A003-4757FEAB21E9}" type="presParOf" srcId="{C1841CCF-B7E5-4220-AF7B-BFB54041888E}" destId="{0D22BEA8-D598-4BF3-8BCC-8D9B1B76CE88}" srcOrd="0" destOrd="0" presId="urn:microsoft.com/office/officeart/2005/8/layout/hierarchy5"/>
    <dgm:cxn modelId="{F0F6A961-DA16-4115-A3E1-1FED1F7B4447}" type="presParOf" srcId="{A307520D-F6B9-43A2-A25F-9AD781C85A9B}" destId="{2E4E9C5D-0FB1-4D08-BB37-03DE037CB246}" srcOrd="1" destOrd="0" presId="urn:microsoft.com/office/officeart/2005/8/layout/hierarchy5"/>
    <dgm:cxn modelId="{AC961F78-0F17-4D79-9C0D-1018FF86BCE5}" type="presParOf" srcId="{2E4E9C5D-0FB1-4D08-BB37-03DE037CB246}" destId="{375B0C31-681B-404B-B015-24C35D19759D}" srcOrd="0" destOrd="0" presId="urn:microsoft.com/office/officeart/2005/8/layout/hierarchy5"/>
    <dgm:cxn modelId="{48F27352-9406-41D1-A02C-D90430523850}" type="presParOf" srcId="{2E4E9C5D-0FB1-4D08-BB37-03DE037CB246}" destId="{8A629F4C-5001-47F7-9C28-2EF7DEBBE38D}" srcOrd="1" destOrd="0" presId="urn:microsoft.com/office/officeart/2005/8/layout/hierarchy5"/>
    <dgm:cxn modelId="{3A697260-62BF-4D1E-A40C-94FF833B1962}" type="presParOf" srcId="{A307520D-F6B9-43A2-A25F-9AD781C85A9B}" destId="{A37B3C82-740B-4947-ACAA-15F6084481CC}" srcOrd="2" destOrd="0" presId="urn:microsoft.com/office/officeart/2005/8/layout/hierarchy5"/>
    <dgm:cxn modelId="{D8EFE544-DEE5-4DF9-B3D8-A9ACF959FF11}" type="presParOf" srcId="{A37B3C82-740B-4947-ACAA-15F6084481CC}" destId="{717523FF-E58D-4B5A-B275-ADE449F7F511}" srcOrd="0" destOrd="0" presId="urn:microsoft.com/office/officeart/2005/8/layout/hierarchy5"/>
    <dgm:cxn modelId="{101124A5-15E2-4F66-8BE4-23E77488A1F1}" type="presParOf" srcId="{A307520D-F6B9-43A2-A25F-9AD781C85A9B}" destId="{22035BAC-B949-4583-B45C-6005B71A5CC6}" srcOrd="3" destOrd="0" presId="urn:microsoft.com/office/officeart/2005/8/layout/hierarchy5"/>
    <dgm:cxn modelId="{8CFE91C1-0E4F-466B-9AC9-783C773FC021}" type="presParOf" srcId="{22035BAC-B949-4583-B45C-6005B71A5CC6}" destId="{3368327D-FD88-4697-B98F-F5823C16BDB5}" srcOrd="0" destOrd="0" presId="urn:microsoft.com/office/officeart/2005/8/layout/hierarchy5"/>
    <dgm:cxn modelId="{0D27ACA1-A89A-46AC-AA32-96034821B306}" type="presParOf" srcId="{22035BAC-B949-4583-B45C-6005B71A5CC6}" destId="{5F5BE097-B49B-4F69-B7F3-5FC89BFDC55C}" srcOrd="1" destOrd="0" presId="urn:microsoft.com/office/officeart/2005/8/layout/hierarchy5"/>
    <dgm:cxn modelId="{14916B59-0570-45A0-8822-62D83F8C9EF8}" type="presParOf" srcId="{37DC938D-C8B3-45A6-AA80-99A787046C0E}" destId="{2B5D1549-E63E-4D15-B14E-86B9376A1C2C}" srcOrd="2" destOrd="0" presId="urn:microsoft.com/office/officeart/2005/8/layout/hierarchy5"/>
    <dgm:cxn modelId="{B4A2852B-6082-4A7F-A398-88279FE15566}" type="presParOf" srcId="{2B5D1549-E63E-4D15-B14E-86B9376A1C2C}" destId="{5A0E6FAF-7675-4AD0-86B2-5B3F1AB39699}" srcOrd="0" destOrd="0" presId="urn:microsoft.com/office/officeart/2005/8/layout/hierarchy5"/>
    <dgm:cxn modelId="{FB811875-2BDA-4589-8C01-230CAA3BB228}" type="presParOf" srcId="{37DC938D-C8B3-45A6-AA80-99A787046C0E}" destId="{114F5363-28E4-48B3-ADFB-FC138398C3CD}" srcOrd="3" destOrd="0" presId="urn:microsoft.com/office/officeart/2005/8/layout/hierarchy5"/>
    <dgm:cxn modelId="{0CDB3376-0D2B-4146-80EF-E8C6453A1E5A}" type="presParOf" srcId="{114F5363-28E4-48B3-ADFB-FC138398C3CD}" destId="{E8CC08D8-2593-49A4-BBCD-C70E7588C6DC}" srcOrd="0" destOrd="0" presId="urn:microsoft.com/office/officeart/2005/8/layout/hierarchy5"/>
    <dgm:cxn modelId="{5ACA34CF-90E9-42F5-A793-C59CD11F6DEE}" type="presParOf" srcId="{114F5363-28E4-48B3-ADFB-FC138398C3CD}" destId="{C88B091E-5FEA-4D59-8417-C8DD6AF2FF5C}" srcOrd="1" destOrd="0" presId="urn:microsoft.com/office/officeart/2005/8/layout/hierarchy5"/>
    <dgm:cxn modelId="{E2F212AD-819C-4833-8544-A54C712445AE}" type="presParOf" srcId="{C88B091E-5FEA-4D59-8417-C8DD6AF2FF5C}" destId="{F38EFA8D-C26C-46FB-9ED6-03D576FA480A}" srcOrd="0" destOrd="0" presId="urn:microsoft.com/office/officeart/2005/8/layout/hierarchy5"/>
    <dgm:cxn modelId="{93F63240-5263-473E-893A-CDFB5CD2AB41}" type="presParOf" srcId="{F38EFA8D-C26C-46FB-9ED6-03D576FA480A}" destId="{85E6A9F3-22F7-4CBD-A229-F3CB5EBDD091}" srcOrd="0" destOrd="0" presId="urn:microsoft.com/office/officeart/2005/8/layout/hierarchy5"/>
    <dgm:cxn modelId="{7F402989-F4D5-4A9A-B454-C78C15EB0236}" type="presParOf" srcId="{C88B091E-5FEA-4D59-8417-C8DD6AF2FF5C}" destId="{90181126-C582-48E7-8A3C-1105B19A58BE}" srcOrd="1" destOrd="0" presId="urn:microsoft.com/office/officeart/2005/8/layout/hierarchy5"/>
    <dgm:cxn modelId="{84ADD115-C430-4177-B8A0-0BC41A34D473}" type="presParOf" srcId="{90181126-C582-48E7-8A3C-1105B19A58BE}" destId="{5D47F035-9615-4AAF-B0E3-C013548E7770}" srcOrd="0" destOrd="0" presId="urn:microsoft.com/office/officeart/2005/8/layout/hierarchy5"/>
    <dgm:cxn modelId="{9693611C-7134-49B7-B1BE-5184471E42A5}" type="presParOf" srcId="{90181126-C582-48E7-8A3C-1105B19A58BE}" destId="{CD2F2A8A-B69B-4EA6-ACC3-03BDFD085A80}" srcOrd="1" destOrd="0" presId="urn:microsoft.com/office/officeart/2005/8/layout/hierarchy5"/>
    <dgm:cxn modelId="{CC0B192E-C643-4E9F-B157-7396CBF510EB}" type="presParOf" srcId="{D9BA80EB-9A7A-4E74-ABFD-B30D62DA4029}" destId="{B5032795-0BE9-49E1-A521-C3D4C4AE3724}" srcOrd="1" destOrd="0" presId="urn:microsoft.com/office/officeart/2005/8/layout/hierarchy5"/>
    <dgm:cxn modelId="{4955D7AD-42F8-4215-A87E-B70B061C85CD}" type="presParOf" srcId="{B5032795-0BE9-49E1-A521-C3D4C4AE3724}" destId="{DE093E0C-BC72-4E3F-8ED7-7AA21F10DC5A}" srcOrd="0" destOrd="0" presId="urn:microsoft.com/office/officeart/2005/8/layout/hierarchy5"/>
    <dgm:cxn modelId="{04EF0F8E-4850-46D3-B541-FBD585693004}" type="presParOf" srcId="{DE093E0C-BC72-4E3F-8ED7-7AA21F10DC5A}" destId="{2E62CEBB-F3DB-4894-8C65-D326980793ED}" srcOrd="0" destOrd="0" presId="urn:microsoft.com/office/officeart/2005/8/layout/hierarchy5"/>
    <dgm:cxn modelId="{5CDE5897-17A8-4645-86EB-C2011B336CDA}" type="presParOf" srcId="{DE093E0C-BC72-4E3F-8ED7-7AA21F10DC5A}" destId="{AD59CE54-8209-4D6E-B646-D1F20ED98E8A}" srcOrd="1" destOrd="0" presId="urn:microsoft.com/office/officeart/2005/8/layout/hierarchy5"/>
    <dgm:cxn modelId="{1A22B40D-8C4F-457B-A73B-7362CB9B863C}" type="presParOf" srcId="{B5032795-0BE9-49E1-A521-C3D4C4AE3724}" destId="{DBF876E5-2975-430E-B6C8-2853DBB068C3}" srcOrd="1" destOrd="0" presId="urn:microsoft.com/office/officeart/2005/8/layout/hierarchy5"/>
    <dgm:cxn modelId="{2B85D051-43A1-4027-8506-11E3FD688335}" type="presParOf" srcId="{DBF876E5-2975-430E-B6C8-2853DBB068C3}" destId="{298DC800-19BD-4DC9-B0C2-DA8EB2B9388B}" srcOrd="0" destOrd="0" presId="urn:microsoft.com/office/officeart/2005/8/layout/hierarchy5"/>
    <dgm:cxn modelId="{1F46EF28-90BF-4AD2-8679-976C8EF7C16A}" type="presParOf" srcId="{B5032795-0BE9-49E1-A521-C3D4C4AE3724}" destId="{CA5E5BFB-D6AF-4122-BB77-71E227DE1D2D}" srcOrd="2" destOrd="0" presId="urn:microsoft.com/office/officeart/2005/8/layout/hierarchy5"/>
    <dgm:cxn modelId="{004F663A-869E-4308-9E85-BAB26A7C17D5}" type="presParOf" srcId="{CA5E5BFB-D6AF-4122-BB77-71E227DE1D2D}" destId="{001FE934-992B-47FA-8066-F3A409143786}" srcOrd="0" destOrd="0" presId="urn:microsoft.com/office/officeart/2005/8/layout/hierarchy5"/>
    <dgm:cxn modelId="{C884DFBE-2F41-4303-9650-5C5331EBF9D5}" type="presParOf" srcId="{CA5E5BFB-D6AF-4122-BB77-71E227DE1D2D}" destId="{7EC46B71-30A3-4DB9-8421-065263F7BEC9}" srcOrd="1" destOrd="0" presId="urn:microsoft.com/office/officeart/2005/8/layout/hierarchy5"/>
    <dgm:cxn modelId="{15CDA02D-FF4A-414B-BC01-10D3FCB6A063}" type="presParOf" srcId="{B5032795-0BE9-49E1-A521-C3D4C4AE3724}" destId="{9DCAB2A3-F0CC-4361-A3AA-D93B02B927EE}" srcOrd="3" destOrd="0" presId="urn:microsoft.com/office/officeart/2005/8/layout/hierarchy5"/>
    <dgm:cxn modelId="{F89502AE-1247-44B9-B605-3CA3236AB4DC}" type="presParOf" srcId="{9DCAB2A3-F0CC-4361-A3AA-D93B02B927EE}" destId="{44386B57-2A48-4693-B362-6F610ECEFDCE}" srcOrd="0" destOrd="0" presId="urn:microsoft.com/office/officeart/2005/8/layout/hierarchy5"/>
    <dgm:cxn modelId="{4FC26517-95B9-4647-AA1F-5A59D5B0EF65}" type="presParOf" srcId="{B5032795-0BE9-49E1-A521-C3D4C4AE3724}" destId="{2AC6FA9C-4BEE-4C35-BD95-E32506B5D537}" srcOrd="4" destOrd="0" presId="urn:microsoft.com/office/officeart/2005/8/layout/hierarchy5"/>
    <dgm:cxn modelId="{6142C1C9-8AEF-41F2-B3B9-4DE4D72996D8}" type="presParOf" srcId="{2AC6FA9C-4BEE-4C35-BD95-E32506B5D537}" destId="{CC9A8D6A-FD5B-4674-8AC4-8B8B1FE4A1C9}" srcOrd="0" destOrd="0" presId="urn:microsoft.com/office/officeart/2005/8/layout/hierarchy5"/>
    <dgm:cxn modelId="{6E013CF5-CABF-4294-81CC-329AA6A00E00}" type="presParOf" srcId="{2AC6FA9C-4BEE-4C35-BD95-E32506B5D537}" destId="{D54D650D-DD12-486A-A3CC-16EBED4531CC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5A5CCF2-55F2-47F2-9083-90E652366793}" type="doc">
      <dgm:prSet loTypeId="urn:microsoft.com/office/officeart/2005/8/layout/process3" loCatId="process" qsTypeId="urn:microsoft.com/office/officeart/2005/8/quickstyle/simple2" qsCatId="simple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B423D259-A49A-4EE2-A95D-44DD65CB0218}">
      <dgm:prSet phldrT="[Text]" custT="1"/>
      <dgm:spPr/>
      <dgm:t>
        <a:bodyPr/>
        <a:lstStyle/>
        <a:p>
          <a:r>
            <a:rPr lang="en-US" altLang="zh-TW" sz="1800" b="1" dirty="0"/>
            <a:t>WHO</a:t>
          </a:r>
          <a:endParaRPr lang="zh-TW" altLang="en-US" sz="1800" b="1" dirty="0"/>
        </a:p>
      </dgm:t>
    </dgm:pt>
    <dgm:pt modelId="{51DE1B7A-8976-4412-A8DF-A90BE70CAA15}" type="parTrans" cxnId="{30D3573C-6CD4-44DC-B22B-6EEF60EB48AF}">
      <dgm:prSet/>
      <dgm:spPr/>
      <dgm:t>
        <a:bodyPr/>
        <a:lstStyle/>
        <a:p>
          <a:endParaRPr lang="zh-TW" altLang="en-US" b="1"/>
        </a:p>
      </dgm:t>
    </dgm:pt>
    <dgm:pt modelId="{CF961F92-173D-4923-8540-B1FF2B2B9330}" type="sibTrans" cxnId="{30D3573C-6CD4-44DC-B22B-6EEF60EB48AF}">
      <dgm:prSet/>
      <dgm:spPr/>
      <dgm:t>
        <a:bodyPr/>
        <a:lstStyle/>
        <a:p>
          <a:endParaRPr lang="zh-TW" altLang="en-US" b="1"/>
        </a:p>
      </dgm:t>
    </dgm:pt>
    <dgm:pt modelId="{C29EA059-FD4C-47B3-A223-36D82A575E95}">
      <dgm:prSet phldrT="[Text]" custT="1"/>
      <dgm:spPr/>
      <dgm:t>
        <a:bodyPr anchor="ctr"/>
        <a:lstStyle/>
        <a:p>
          <a:pPr>
            <a:buNone/>
          </a:pPr>
          <a:r>
            <a:rPr lang="zh-TW" altLang="en-US" sz="1400" b="1" dirty="0">
              <a:solidFill>
                <a:schemeClr val="tx1">
                  <a:lumMod val="75000"/>
                  <a:lumOff val="25000"/>
                </a:schemeClr>
              </a:solidFill>
            </a:rPr>
            <a:t>誰可以做</a:t>
          </a:r>
        </a:p>
      </dgm:t>
    </dgm:pt>
    <dgm:pt modelId="{442DD7FA-3AE1-433A-B72D-222B84143E92}" type="parTrans" cxnId="{0DA62D00-83B1-4E97-BB30-DA3AA8F60D43}">
      <dgm:prSet/>
      <dgm:spPr/>
      <dgm:t>
        <a:bodyPr/>
        <a:lstStyle/>
        <a:p>
          <a:endParaRPr lang="zh-TW" altLang="en-US" b="1"/>
        </a:p>
      </dgm:t>
    </dgm:pt>
    <dgm:pt modelId="{357CF9AD-90CE-47E9-AAA7-6CA303B7B082}" type="sibTrans" cxnId="{0DA62D00-83B1-4E97-BB30-DA3AA8F60D43}">
      <dgm:prSet/>
      <dgm:spPr/>
      <dgm:t>
        <a:bodyPr/>
        <a:lstStyle/>
        <a:p>
          <a:endParaRPr lang="zh-TW" altLang="en-US" b="1"/>
        </a:p>
      </dgm:t>
    </dgm:pt>
    <dgm:pt modelId="{D7F14925-E137-4759-A2A3-8EF8BA3CFBF2}">
      <dgm:prSet phldrT="[Text]" custT="1"/>
      <dgm:spPr/>
      <dgm:t>
        <a:bodyPr/>
        <a:lstStyle/>
        <a:p>
          <a:r>
            <a:rPr lang="en-US" altLang="zh-TW" sz="1800" b="1" dirty="0"/>
            <a:t>WHAT</a:t>
          </a:r>
          <a:endParaRPr lang="zh-TW" altLang="en-US" sz="1800" b="1" dirty="0"/>
        </a:p>
      </dgm:t>
    </dgm:pt>
    <dgm:pt modelId="{9E7240D1-43FC-4BA9-95E8-6D7F60C4BB53}" type="parTrans" cxnId="{7365F363-61C5-4700-A3C1-D34CA257C0D6}">
      <dgm:prSet/>
      <dgm:spPr/>
      <dgm:t>
        <a:bodyPr/>
        <a:lstStyle/>
        <a:p>
          <a:endParaRPr lang="zh-TW" altLang="en-US" b="1"/>
        </a:p>
      </dgm:t>
    </dgm:pt>
    <dgm:pt modelId="{B25163B3-A472-499B-87AE-E49CB0708925}" type="sibTrans" cxnId="{7365F363-61C5-4700-A3C1-D34CA257C0D6}">
      <dgm:prSet/>
      <dgm:spPr/>
      <dgm:t>
        <a:bodyPr/>
        <a:lstStyle/>
        <a:p>
          <a:endParaRPr lang="zh-TW" altLang="en-US" b="1"/>
        </a:p>
      </dgm:t>
    </dgm:pt>
    <dgm:pt modelId="{C408ABAC-CB4A-409B-8D86-0F390B553418}">
      <dgm:prSet phldrT="[Text]" custT="1"/>
      <dgm:spPr/>
      <dgm:t>
        <a:bodyPr anchor="ctr"/>
        <a:lstStyle/>
        <a:p>
          <a:pPr>
            <a:buNone/>
          </a:pPr>
          <a:r>
            <a:rPr lang="zh-TW" altLang="en-US" sz="1400" b="1" dirty="0">
              <a:solidFill>
                <a:schemeClr val="tx1">
                  <a:lumMod val="75000"/>
                  <a:lumOff val="25000"/>
                </a:schemeClr>
              </a:solidFill>
            </a:rPr>
            <a:t>做什麼事</a:t>
          </a:r>
        </a:p>
      </dgm:t>
    </dgm:pt>
    <dgm:pt modelId="{4397569B-BF89-4138-B3A5-C935EF7BF1EE}" type="parTrans" cxnId="{377E973A-727F-4AD4-AC99-F5B32E756663}">
      <dgm:prSet/>
      <dgm:spPr/>
      <dgm:t>
        <a:bodyPr/>
        <a:lstStyle/>
        <a:p>
          <a:endParaRPr lang="zh-TW" altLang="en-US" b="1"/>
        </a:p>
      </dgm:t>
    </dgm:pt>
    <dgm:pt modelId="{B399397A-1A14-4BDB-85D0-922B8B0B666D}" type="sibTrans" cxnId="{377E973A-727F-4AD4-AC99-F5B32E756663}">
      <dgm:prSet/>
      <dgm:spPr/>
      <dgm:t>
        <a:bodyPr/>
        <a:lstStyle/>
        <a:p>
          <a:endParaRPr lang="zh-TW" altLang="en-US" b="1"/>
        </a:p>
      </dgm:t>
    </dgm:pt>
    <dgm:pt modelId="{D8E671AF-6EED-492C-8C16-5AE6C07CCF01}">
      <dgm:prSet phldrT="[Text]" custT="1"/>
      <dgm:spPr/>
      <dgm:t>
        <a:bodyPr/>
        <a:lstStyle/>
        <a:p>
          <a:r>
            <a:rPr lang="en-US" altLang="zh-TW" sz="1800" b="1" dirty="0"/>
            <a:t>HOW</a:t>
          </a:r>
          <a:endParaRPr lang="zh-TW" altLang="en-US" sz="1800" b="1" dirty="0"/>
        </a:p>
      </dgm:t>
    </dgm:pt>
    <dgm:pt modelId="{291B0925-79F5-4D3E-8122-8A29C39065AB}" type="parTrans" cxnId="{D0964AD2-565E-4BE0-A093-5069B0A1D638}">
      <dgm:prSet/>
      <dgm:spPr/>
      <dgm:t>
        <a:bodyPr/>
        <a:lstStyle/>
        <a:p>
          <a:endParaRPr lang="zh-TW" altLang="en-US" b="1"/>
        </a:p>
      </dgm:t>
    </dgm:pt>
    <dgm:pt modelId="{7DA8D49E-B25C-45F9-A72C-183DF78060A6}" type="sibTrans" cxnId="{D0964AD2-565E-4BE0-A093-5069B0A1D638}">
      <dgm:prSet/>
      <dgm:spPr/>
      <dgm:t>
        <a:bodyPr/>
        <a:lstStyle/>
        <a:p>
          <a:endParaRPr lang="zh-TW" altLang="en-US" b="1"/>
        </a:p>
      </dgm:t>
    </dgm:pt>
    <dgm:pt modelId="{3EA02CAF-C470-4E34-B1D5-666C35E6466D}">
      <dgm:prSet phldrT="[Text]" custT="1"/>
      <dgm:spPr/>
      <dgm:t>
        <a:bodyPr anchor="ctr"/>
        <a:lstStyle/>
        <a:p>
          <a:pPr>
            <a:buNone/>
          </a:pPr>
          <a:r>
            <a:rPr lang="zh-TW" altLang="en-US" sz="1400" b="1" dirty="0">
              <a:solidFill>
                <a:schemeClr val="tx1">
                  <a:lumMod val="75000"/>
                  <a:lumOff val="25000"/>
                </a:schemeClr>
              </a:solidFill>
            </a:rPr>
            <a:t>如何做</a:t>
          </a:r>
        </a:p>
      </dgm:t>
    </dgm:pt>
    <dgm:pt modelId="{74E566D7-8147-4A8F-884C-E697B8187072}" type="parTrans" cxnId="{4F293ABE-0DEE-4C71-8475-CC9FE2864FA0}">
      <dgm:prSet/>
      <dgm:spPr/>
      <dgm:t>
        <a:bodyPr/>
        <a:lstStyle/>
        <a:p>
          <a:endParaRPr lang="zh-TW" altLang="en-US" b="1"/>
        </a:p>
      </dgm:t>
    </dgm:pt>
    <dgm:pt modelId="{475A9646-639E-477D-ADCA-A9854E756ABB}" type="sibTrans" cxnId="{4F293ABE-0DEE-4C71-8475-CC9FE2864FA0}">
      <dgm:prSet/>
      <dgm:spPr/>
      <dgm:t>
        <a:bodyPr/>
        <a:lstStyle/>
        <a:p>
          <a:endParaRPr lang="zh-TW" altLang="en-US" b="1"/>
        </a:p>
      </dgm:t>
    </dgm:pt>
    <dgm:pt modelId="{6E9FB998-6E1F-41EC-996A-EAE4A97F1673}" type="pres">
      <dgm:prSet presAssocID="{65A5CCF2-55F2-47F2-9083-90E652366793}" presName="linearFlow" presStyleCnt="0">
        <dgm:presLayoutVars>
          <dgm:dir/>
          <dgm:animLvl val="lvl"/>
          <dgm:resizeHandles val="exact"/>
        </dgm:presLayoutVars>
      </dgm:prSet>
      <dgm:spPr/>
    </dgm:pt>
    <dgm:pt modelId="{9D85C1BA-1A3F-4647-81FE-484BA2BBA93D}" type="pres">
      <dgm:prSet presAssocID="{B423D259-A49A-4EE2-A95D-44DD65CB0218}" presName="composite" presStyleCnt="0"/>
      <dgm:spPr/>
    </dgm:pt>
    <dgm:pt modelId="{96FF02C4-3339-4B73-8F8C-E98538FF78BA}" type="pres">
      <dgm:prSet presAssocID="{B423D259-A49A-4EE2-A95D-44DD65CB0218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FE11B8C8-EF69-4527-8495-1F8202743A49}" type="pres">
      <dgm:prSet presAssocID="{B423D259-A49A-4EE2-A95D-44DD65CB0218}" presName="parSh" presStyleLbl="node1" presStyleIdx="0" presStyleCnt="3"/>
      <dgm:spPr/>
    </dgm:pt>
    <dgm:pt modelId="{B721E3F2-4EA7-470E-9870-FE340C5F3294}" type="pres">
      <dgm:prSet presAssocID="{B423D259-A49A-4EE2-A95D-44DD65CB0218}" presName="desTx" presStyleLbl="fgAcc1" presStyleIdx="0" presStyleCnt="3">
        <dgm:presLayoutVars>
          <dgm:bulletEnabled val="1"/>
        </dgm:presLayoutVars>
      </dgm:prSet>
      <dgm:spPr/>
    </dgm:pt>
    <dgm:pt modelId="{748FC6CA-E7E9-4992-8755-B8F82282F4ED}" type="pres">
      <dgm:prSet presAssocID="{CF961F92-173D-4923-8540-B1FF2B2B9330}" presName="sibTrans" presStyleLbl="sibTrans2D1" presStyleIdx="0" presStyleCnt="2" custScaleY="77222"/>
      <dgm:spPr/>
    </dgm:pt>
    <dgm:pt modelId="{BBE83357-4553-49FE-94D4-575D0FC37469}" type="pres">
      <dgm:prSet presAssocID="{CF961F92-173D-4923-8540-B1FF2B2B9330}" presName="connTx" presStyleLbl="sibTrans2D1" presStyleIdx="0" presStyleCnt="2"/>
      <dgm:spPr/>
    </dgm:pt>
    <dgm:pt modelId="{642D2DB3-D905-453B-8317-5085B0A4E448}" type="pres">
      <dgm:prSet presAssocID="{D7F14925-E137-4759-A2A3-8EF8BA3CFBF2}" presName="composite" presStyleCnt="0"/>
      <dgm:spPr/>
    </dgm:pt>
    <dgm:pt modelId="{341DD437-C79A-446F-BDBB-1B171A7B9A66}" type="pres">
      <dgm:prSet presAssocID="{D7F14925-E137-4759-A2A3-8EF8BA3CFBF2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11616C35-DF60-4CB3-8350-6ADF905A8A4A}" type="pres">
      <dgm:prSet presAssocID="{D7F14925-E137-4759-A2A3-8EF8BA3CFBF2}" presName="parSh" presStyleLbl="node1" presStyleIdx="1" presStyleCnt="3"/>
      <dgm:spPr/>
    </dgm:pt>
    <dgm:pt modelId="{AA80FEDA-5708-4291-9818-697666EE541D}" type="pres">
      <dgm:prSet presAssocID="{D7F14925-E137-4759-A2A3-8EF8BA3CFBF2}" presName="desTx" presStyleLbl="fgAcc1" presStyleIdx="1" presStyleCnt="3">
        <dgm:presLayoutVars>
          <dgm:bulletEnabled val="1"/>
        </dgm:presLayoutVars>
      </dgm:prSet>
      <dgm:spPr/>
    </dgm:pt>
    <dgm:pt modelId="{9CAD07A3-9EDA-488C-9120-656BDB0D4C64}" type="pres">
      <dgm:prSet presAssocID="{B25163B3-A472-499B-87AE-E49CB0708925}" presName="sibTrans" presStyleLbl="sibTrans2D1" presStyleIdx="1" presStyleCnt="2" custScaleY="77222"/>
      <dgm:spPr/>
    </dgm:pt>
    <dgm:pt modelId="{61857E20-D67E-4D46-B7C1-1A2E36A74EFE}" type="pres">
      <dgm:prSet presAssocID="{B25163B3-A472-499B-87AE-E49CB0708925}" presName="connTx" presStyleLbl="sibTrans2D1" presStyleIdx="1" presStyleCnt="2"/>
      <dgm:spPr/>
    </dgm:pt>
    <dgm:pt modelId="{78864CFD-2FC2-4EF9-80CC-F18E6C754129}" type="pres">
      <dgm:prSet presAssocID="{D8E671AF-6EED-492C-8C16-5AE6C07CCF01}" presName="composite" presStyleCnt="0"/>
      <dgm:spPr/>
    </dgm:pt>
    <dgm:pt modelId="{2AC0CBFD-7318-4E87-8367-8A1790A1EFB2}" type="pres">
      <dgm:prSet presAssocID="{D8E671AF-6EED-492C-8C16-5AE6C07CCF01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BDA65EF0-886A-4864-B4BA-57DB8DDBB15D}" type="pres">
      <dgm:prSet presAssocID="{D8E671AF-6EED-492C-8C16-5AE6C07CCF01}" presName="parSh" presStyleLbl="node1" presStyleIdx="2" presStyleCnt="3"/>
      <dgm:spPr/>
    </dgm:pt>
    <dgm:pt modelId="{E196B499-8E2F-4C4B-B149-AF47FDAD4186}" type="pres">
      <dgm:prSet presAssocID="{D8E671AF-6EED-492C-8C16-5AE6C07CCF01}" presName="desTx" presStyleLbl="fgAcc1" presStyleIdx="2" presStyleCnt="3">
        <dgm:presLayoutVars>
          <dgm:bulletEnabled val="1"/>
        </dgm:presLayoutVars>
      </dgm:prSet>
      <dgm:spPr/>
    </dgm:pt>
  </dgm:ptLst>
  <dgm:cxnLst>
    <dgm:cxn modelId="{0DA62D00-83B1-4E97-BB30-DA3AA8F60D43}" srcId="{B423D259-A49A-4EE2-A95D-44DD65CB0218}" destId="{C29EA059-FD4C-47B3-A223-36D82A575E95}" srcOrd="0" destOrd="0" parTransId="{442DD7FA-3AE1-433A-B72D-222B84143E92}" sibTransId="{357CF9AD-90CE-47E9-AAA7-6CA303B7B082}"/>
    <dgm:cxn modelId="{CE221E17-9097-48F4-8AF2-9339395B8DEA}" type="presOf" srcId="{D7F14925-E137-4759-A2A3-8EF8BA3CFBF2}" destId="{11616C35-DF60-4CB3-8350-6ADF905A8A4A}" srcOrd="1" destOrd="0" presId="urn:microsoft.com/office/officeart/2005/8/layout/process3"/>
    <dgm:cxn modelId="{043AF11D-FE2A-4704-9326-A61C1E2C753B}" type="presOf" srcId="{D7F14925-E137-4759-A2A3-8EF8BA3CFBF2}" destId="{341DD437-C79A-446F-BDBB-1B171A7B9A66}" srcOrd="0" destOrd="0" presId="urn:microsoft.com/office/officeart/2005/8/layout/process3"/>
    <dgm:cxn modelId="{377E973A-727F-4AD4-AC99-F5B32E756663}" srcId="{D7F14925-E137-4759-A2A3-8EF8BA3CFBF2}" destId="{C408ABAC-CB4A-409B-8D86-0F390B553418}" srcOrd="0" destOrd="0" parTransId="{4397569B-BF89-4138-B3A5-C935EF7BF1EE}" sibTransId="{B399397A-1A14-4BDB-85D0-922B8B0B666D}"/>
    <dgm:cxn modelId="{30D3573C-6CD4-44DC-B22B-6EEF60EB48AF}" srcId="{65A5CCF2-55F2-47F2-9083-90E652366793}" destId="{B423D259-A49A-4EE2-A95D-44DD65CB0218}" srcOrd="0" destOrd="0" parTransId="{51DE1B7A-8976-4412-A8DF-A90BE70CAA15}" sibTransId="{CF961F92-173D-4923-8540-B1FF2B2B9330}"/>
    <dgm:cxn modelId="{7365F363-61C5-4700-A3C1-D34CA257C0D6}" srcId="{65A5CCF2-55F2-47F2-9083-90E652366793}" destId="{D7F14925-E137-4759-A2A3-8EF8BA3CFBF2}" srcOrd="1" destOrd="0" parTransId="{9E7240D1-43FC-4BA9-95E8-6D7F60C4BB53}" sibTransId="{B25163B3-A472-499B-87AE-E49CB0708925}"/>
    <dgm:cxn modelId="{CAF9FE67-BB93-44A1-8081-679390DD2EB1}" type="presOf" srcId="{C29EA059-FD4C-47B3-A223-36D82A575E95}" destId="{B721E3F2-4EA7-470E-9870-FE340C5F3294}" srcOrd="0" destOrd="0" presId="urn:microsoft.com/office/officeart/2005/8/layout/process3"/>
    <dgm:cxn modelId="{717F1E7D-B187-4BA5-9147-F843F5C7BDDA}" type="presOf" srcId="{CF961F92-173D-4923-8540-B1FF2B2B9330}" destId="{BBE83357-4553-49FE-94D4-575D0FC37469}" srcOrd="1" destOrd="0" presId="urn:microsoft.com/office/officeart/2005/8/layout/process3"/>
    <dgm:cxn modelId="{2EDCCD85-3D15-4AD9-BE44-EFD9081080F6}" type="presOf" srcId="{B25163B3-A472-499B-87AE-E49CB0708925}" destId="{61857E20-D67E-4D46-B7C1-1A2E36A74EFE}" srcOrd="1" destOrd="0" presId="urn:microsoft.com/office/officeart/2005/8/layout/process3"/>
    <dgm:cxn modelId="{6AB2A289-875E-4F35-9C0C-AE0106F06D40}" type="presOf" srcId="{D8E671AF-6EED-492C-8C16-5AE6C07CCF01}" destId="{2AC0CBFD-7318-4E87-8367-8A1790A1EFB2}" srcOrd="0" destOrd="0" presId="urn:microsoft.com/office/officeart/2005/8/layout/process3"/>
    <dgm:cxn modelId="{67F2AF98-84D6-4F01-8CCD-D5EAFB126CE2}" type="presOf" srcId="{CF961F92-173D-4923-8540-B1FF2B2B9330}" destId="{748FC6CA-E7E9-4992-8755-B8F82282F4ED}" srcOrd="0" destOrd="0" presId="urn:microsoft.com/office/officeart/2005/8/layout/process3"/>
    <dgm:cxn modelId="{B9897B99-3DB5-4153-81C0-40BEFD36D06E}" type="presOf" srcId="{3EA02CAF-C470-4E34-B1D5-666C35E6466D}" destId="{E196B499-8E2F-4C4B-B149-AF47FDAD4186}" srcOrd="0" destOrd="0" presId="urn:microsoft.com/office/officeart/2005/8/layout/process3"/>
    <dgm:cxn modelId="{50E932AC-022A-45C0-820E-8A0F5A43EAD9}" type="presOf" srcId="{B25163B3-A472-499B-87AE-E49CB0708925}" destId="{9CAD07A3-9EDA-488C-9120-656BDB0D4C64}" srcOrd="0" destOrd="0" presId="urn:microsoft.com/office/officeart/2005/8/layout/process3"/>
    <dgm:cxn modelId="{4B556BB4-F875-46C3-8D4D-C1A3972C1911}" type="presOf" srcId="{C408ABAC-CB4A-409B-8D86-0F390B553418}" destId="{AA80FEDA-5708-4291-9818-697666EE541D}" srcOrd="0" destOrd="0" presId="urn:microsoft.com/office/officeart/2005/8/layout/process3"/>
    <dgm:cxn modelId="{C5481DBC-D19A-464B-91F8-0613C377E7CD}" type="presOf" srcId="{B423D259-A49A-4EE2-A95D-44DD65CB0218}" destId="{96FF02C4-3339-4B73-8F8C-E98538FF78BA}" srcOrd="0" destOrd="0" presId="urn:microsoft.com/office/officeart/2005/8/layout/process3"/>
    <dgm:cxn modelId="{4F293ABE-0DEE-4C71-8475-CC9FE2864FA0}" srcId="{D8E671AF-6EED-492C-8C16-5AE6C07CCF01}" destId="{3EA02CAF-C470-4E34-B1D5-666C35E6466D}" srcOrd="0" destOrd="0" parTransId="{74E566D7-8147-4A8F-884C-E697B8187072}" sibTransId="{475A9646-639E-477D-ADCA-A9854E756ABB}"/>
    <dgm:cxn modelId="{0AEFE5C4-E149-41F2-8C2D-303C7C49F913}" type="presOf" srcId="{B423D259-A49A-4EE2-A95D-44DD65CB0218}" destId="{FE11B8C8-EF69-4527-8495-1F8202743A49}" srcOrd="1" destOrd="0" presId="urn:microsoft.com/office/officeart/2005/8/layout/process3"/>
    <dgm:cxn modelId="{D0964AD2-565E-4BE0-A093-5069B0A1D638}" srcId="{65A5CCF2-55F2-47F2-9083-90E652366793}" destId="{D8E671AF-6EED-492C-8C16-5AE6C07CCF01}" srcOrd="2" destOrd="0" parTransId="{291B0925-79F5-4D3E-8122-8A29C39065AB}" sibTransId="{7DA8D49E-B25C-45F9-A72C-183DF78060A6}"/>
    <dgm:cxn modelId="{33F2D8EE-16D6-4EDF-892F-5F7F3E65B160}" type="presOf" srcId="{D8E671AF-6EED-492C-8C16-5AE6C07CCF01}" destId="{BDA65EF0-886A-4864-B4BA-57DB8DDBB15D}" srcOrd="1" destOrd="0" presId="urn:microsoft.com/office/officeart/2005/8/layout/process3"/>
    <dgm:cxn modelId="{53F833FF-A103-4DFB-A07C-40898FD27F74}" type="presOf" srcId="{65A5CCF2-55F2-47F2-9083-90E652366793}" destId="{6E9FB998-6E1F-41EC-996A-EAE4A97F1673}" srcOrd="0" destOrd="0" presId="urn:microsoft.com/office/officeart/2005/8/layout/process3"/>
    <dgm:cxn modelId="{E95D376B-CC67-4274-912B-FB6871F33D0C}" type="presParOf" srcId="{6E9FB998-6E1F-41EC-996A-EAE4A97F1673}" destId="{9D85C1BA-1A3F-4647-81FE-484BA2BBA93D}" srcOrd="0" destOrd="0" presId="urn:microsoft.com/office/officeart/2005/8/layout/process3"/>
    <dgm:cxn modelId="{195A6419-D8BD-489F-AE5B-855C4356A955}" type="presParOf" srcId="{9D85C1BA-1A3F-4647-81FE-484BA2BBA93D}" destId="{96FF02C4-3339-4B73-8F8C-E98538FF78BA}" srcOrd="0" destOrd="0" presId="urn:microsoft.com/office/officeart/2005/8/layout/process3"/>
    <dgm:cxn modelId="{F51F14E0-7CC8-41FF-B9D7-58EF3D46266A}" type="presParOf" srcId="{9D85C1BA-1A3F-4647-81FE-484BA2BBA93D}" destId="{FE11B8C8-EF69-4527-8495-1F8202743A49}" srcOrd="1" destOrd="0" presId="urn:microsoft.com/office/officeart/2005/8/layout/process3"/>
    <dgm:cxn modelId="{5DB1CBF0-A3D7-4005-A9D6-03F7672D418E}" type="presParOf" srcId="{9D85C1BA-1A3F-4647-81FE-484BA2BBA93D}" destId="{B721E3F2-4EA7-470E-9870-FE340C5F3294}" srcOrd="2" destOrd="0" presId="urn:microsoft.com/office/officeart/2005/8/layout/process3"/>
    <dgm:cxn modelId="{141191BF-4C2E-44EF-8CAD-DA23E99D9BC1}" type="presParOf" srcId="{6E9FB998-6E1F-41EC-996A-EAE4A97F1673}" destId="{748FC6CA-E7E9-4992-8755-B8F82282F4ED}" srcOrd="1" destOrd="0" presId="urn:microsoft.com/office/officeart/2005/8/layout/process3"/>
    <dgm:cxn modelId="{6FF907B0-D939-43A6-A666-E289770E6CD1}" type="presParOf" srcId="{748FC6CA-E7E9-4992-8755-B8F82282F4ED}" destId="{BBE83357-4553-49FE-94D4-575D0FC37469}" srcOrd="0" destOrd="0" presId="urn:microsoft.com/office/officeart/2005/8/layout/process3"/>
    <dgm:cxn modelId="{9FE59A8F-FA22-449F-86D1-EF967375CD35}" type="presParOf" srcId="{6E9FB998-6E1F-41EC-996A-EAE4A97F1673}" destId="{642D2DB3-D905-453B-8317-5085B0A4E448}" srcOrd="2" destOrd="0" presId="urn:microsoft.com/office/officeart/2005/8/layout/process3"/>
    <dgm:cxn modelId="{F16BD5D3-F166-4467-B08B-92C7810D0121}" type="presParOf" srcId="{642D2DB3-D905-453B-8317-5085B0A4E448}" destId="{341DD437-C79A-446F-BDBB-1B171A7B9A66}" srcOrd="0" destOrd="0" presId="urn:microsoft.com/office/officeart/2005/8/layout/process3"/>
    <dgm:cxn modelId="{40C686B9-02E3-4224-8F4F-1DE9C730B73A}" type="presParOf" srcId="{642D2DB3-D905-453B-8317-5085B0A4E448}" destId="{11616C35-DF60-4CB3-8350-6ADF905A8A4A}" srcOrd="1" destOrd="0" presId="urn:microsoft.com/office/officeart/2005/8/layout/process3"/>
    <dgm:cxn modelId="{6D0A2256-D6E3-483B-BF14-EDDC50A17056}" type="presParOf" srcId="{642D2DB3-D905-453B-8317-5085B0A4E448}" destId="{AA80FEDA-5708-4291-9818-697666EE541D}" srcOrd="2" destOrd="0" presId="urn:microsoft.com/office/officeart/2005/8/layout/process3"/>
    <dgm:cxn modelId="{1454225F-E6A1-4C00-92C7-4FA2DDE48D5F}" type="presParOf" srcId="{6E9FB998-6E1F-41EC-996A-EAE4A97F1673}" destId="{9CAD07A3-9EDA-488C-9120-656BDB0D4C64}" srcOrd="3" destOrd="0" presId="urn:microsoft.com/office/officeart/2005/8/layout/process3"/>
    <dgm:cxn modelId="{DCF38C29-C748-479F-9FAF-BADD19FE6E7C}" type="presParOf" srcId="{9CAD07A3-9EDA-488C-9120-656BDB0D4C64}" destId="{61857E20-D67E-4D46-B7C1-1A2E36A74EFE}" srcOrd="0" destOrd="0" presId="urn:microsoft.com/office/officeart/2005/8/layout/process3"/>
    <dgm:cxn modelId="{5B03257A-274A-4B12-8688-2485B6E41A08}" type="presParOf" srcId="{6E9FB998-6E1F-41EC-996A-EAE4A97F1673}" destId="{78864CFD-2FC2-4EF9-80CC-F18E6C754129}" srcOrd="4" destOrd="0" presId="urn:microsoft.com/office/officeart/2005/8/layout/process3"/>
    <dgm:cxn modelId="{30BC2568-6631-4631-9E39-DC584A635AB4}" type="presParOf" srcId="{78864CFD-2FC2-4EF9-80CC-F18E6C754129}" destId="{2AC0CBFD-7318-4E87-8367-8A1790A1EFB2}" srcOrd="0" destOrd="0" presId="urn:microsoft.com/office/officeart/2005/8/layout/process3"/>
    <dgm:cxn modelId="{010585D5-F755-4D55-9B22-9B0C31F7ED2F}" type="presParOf" srcId="{78864CFD-2FC2-4EF9-80CC-F18E6C754129}" destId="{BDA65EF0-886A-4864-B4BA-57DB8DDBB15D}" srcOrd="1" destOrd="0" presId="urn:microsoft.com/office/officeart/2005/8/layout/process3"/>
    <dgm:cxn modelId="{70C03B0D-96C5-484A-BEC3-27B7473D3635}" type="presParOf" srcId="{78864CFD-2FC2-4EF9-80CC-F18E6C754129}" destId="{E196B499-8E2F-4C4B-B149-AF47FDAD4186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9A8D6A-FD5B-4674-8AC4-8B8B1FE4A1C9}">
      <dsp:nvSpPr>
        <dsp:cNvPr id="0" name=""/>
        <dsp:cNvSpPr/>
      </dsp:nvSpPr>
      <dsp:spPr>
        <a:xfrm>
          <a:off x="6686075" y="0"/>
          <a:ext cx="2142413" cy="4464452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4264" tIns="334264" rIns="334264" bIns="334264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4700" b="1" kern="1200" dirty="0"/>
        </a:p>
      </dsp:txBody>
      <dsp:txXfrm>
        <a:off x="6686075" y="0"/>
        <a:ext cx="2142413" cy="1339335"/>
      </dsp:txXfrm>
    </dsp:sp>
    <dsp:sp modelId="{001FE934-992B-47FA-8066-F3A409143786}">
      <dsp:nvSpPr>
        <dsp:cNvPr id="0" name=""/>
        <dsp:cNvSpPr/>
      </dsp:nvSpPr>
      <dsp:spPr>
        <a:xfrm>
          <a:off x="4186593" y="0"/>
          <a:ext cx="2142413" cy="4464452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3200" b="1" kern="1200" dirty="0">
              <a:solidFill>
                <a:schemeClr val="accent4">
                  <a:lumMod val="75000"/>
                </a:schemeClr>
              </a:solidFill>
            </a:rPr>
            <a:t>拆解方式</a:t>
          </a:r>
          <a:br>
            <a:rPr lang="en-US" altLang="zh-TW" sz="3200" b="1" kern="1200" dirty="0">
              <a:solidFill>
                <a:schemeClr val="accent4">
                  <a:lumMod val="75000"/>
                </a:schemeClr>
              </a:solidFill>
            </a:rPr>
          </a:br>
          <a:r>
            <a:rPr lang="en-US" altLang="zh-TW" sz="2000" b="1" kern="1200" dirty="0">
              <a:solidFill>
                <a:schemeClr val="accent4">
                  <a:lumMod val="75000"/>
                </a:schemeClr>
              </a:solidFill>
            </a:rPr>
            <a:t>(</a:t>
          </a:r>
          <a:r>
            <a:rPr lang="zh-TW" altLang="en-US" sz="2000" b="1" kern="1200" dirty="0">
              <a:solidFill>
                <a:schemeClr val="accent4">
                  <a:lumMod val="75000"/>
                </a:schemeClr>
              </a:solidFill>
            </a:rPr>
            <a:t>範例</a:t>
          </a:r>
          <a:r>
            <a:rPr lang="en-US" altLang="zh-TW" sz="2000" b="1" kern="1200" dirty="0">
              <a:solidFill>
                <a:schemeClr val="accent4">
                  <a:lumMod val="75000"/>
                </a:schemeClr>
              </a:solidFill>
            </a:rPr>
            <a:t>)</a:t>
          </a:r>
          <a:endParaRPr lang="zh-TW" altLang="en-US" sz="3000" b="1" kern="1200" dirty="0">
            <a:solidFill>
              <a:schemeClr val="accent4">
                <a:lumMod val="75000"/>
              </a:schemeClr>
            </a:solidFill>
          </a:endParaRPr>
        </a:p>
      </dsp:txBody>
      <dsp:txXfrm>
        <a:off x="4186593" y="0"/>
        <a:ext cx="2142413" cy="1339335"/>
      </dsp:txXfrm>
    </dsp:sp>
    <dsp:sp modelId="{2E62CEBB-F3DB-4894-8C65-D326980793ED}">
      <dsp:nvSpPr>
        <dsp:cNvPr id="0" name=""/>
        <dsp:cNvSpPr/>
      </dsp:nvSpPr>
      <dsp:spPr>
        <a:xfrm>
          <a:off x="1687110" y="0"/>
          <a:ext cx="2142413" cy="4464452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3200" b="1" kern="1200" dirty="0">
              <a:solidFill>
                <a:schemeClr val="accent2">
                  <a:lumMod val="75000"/>
                </a:schemeClr>
              </a:solidFill>
            </a:rPr>
            <a:t>大問題</a:t>
          </a:r>
        </a:p>
      </dsp:txBody>
      <dsp:txXfrm>
        <a:off x="1687110" y="0"/>
        <a:ext cx="2142413" cy="1339335"/>
      </dsp:txXfrm>
    </dsp:sp>
    <dsp:sp modelId="{F585D1EA-AE0D-4FDC-98CA-7ECC5A92818A}">
      <dsp:nvSpPr>
        <dsp:cNvPr id="0" name=""/>
        <dsp:cNvSpPr/>
      </dsp:nvSpPr>
      <dsp:spPr>
        <a:xfrm>
          <a:off x="1865644" y="2622911"/>
          <a:ext cx="1785344" cy="89267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200" b="1" kern="1200" dirty="0"/>
            <a:t>銀行分行</a:t>
          </a:r>
          <a:br>
            <a:rPr lang="en-US" altLang="zh-TW" sz="2200" b="1" kern="1200" dirty="0"/>
          </a:br>
          <a:r>
            <a:rPr lang="zh-TW" altLang="en-US" sz="2200" b="1" kern="1200" dirty="0"/>
            <a:t>來客數</a:t>
          </a:r>
        </a:p>
      </dsp:txBody>
      <dsp:txXfrm>
        <a:off x="1891789" y="2649056"/>
        <a:ext cx="1733054" cy="840382"/>
      </dsp:txXfrm>
    </dsp:sp>
    <dsp:sp modelId="{65D6E0F4-0C36-490F-9E6F-C598A317B54F}">
      <dsp:nvSpPr>
        <dsp:cNvPr id="0" name=""/>
        <dsp:cNvSpPr/>
      </dsp:nvSpPr>
      <dsp:spPr>
        <a:xfrm rot="18770822">
          <a:off x="3482990" y="2666287"/>
          <a:ext cx="1050135" cy="35991"/>
        </a:xfrm>
        <a:custGeom>
          <a:avLst/>
          <a:gdLst/>
          <a:ahLst/>
          <a:cxnLst/>
          <a:rect l="0" t="0" r="0" b="0"/>
          <a:pathLst>
            <a:path>
              <a:moveTo>
                <a:pt x="0" y="17995"/>
              </a:moveTo>
              <a:lnTo>
                <a:pt x="1050135" y="17995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b="1" kern="1200"/>
        </a:p>
      </dsp:txBody>
      <dsp:txXfrm>
        <a:off x="3981805" y="2658029"/>
        <a:ext cx="52506" cy="52506"/>
      </dsp:txXfrm>
    </dsp:sp>
    <dsp:sp modelId="{73E58767-D31A-44D4-B106-C13B8CA1D5E9}">
      <dsp:nvSpPr>
        <dsp:cNvPr id="0" name=""/>
        <dsp:cNvSpPr/>
      </dsp:nvSpPr>
      <dsp:spPr>
        <a:xfrm>
          <a:off x="4365127" y="1852981"/>
          <a:ext cx="1785344" cy="89267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200" b="1" kern="1200" dirty="0"/>
            <a:t>加法拆解</a:t>
          </a:r>
        </a:p>
      </dsp:txBody>
      <dsp:txXfrm>
        <a:off x="4391272" y="1879126"/>
        <a:ext cx="1733054" cy="840382"/>
      </dsp:txXfrm>
    </dsp:sp>
    <dsp:sp modelId="{C1841CCF-B7E5-4220-AF7B-BFB54041888E}">
      <dsp:nvSpPr>
        <dsp:cNvPr id="0" name=""/>
        <dsp:cNvSpPr/>
      </dsp:nvSpPr>
      <dsp:spPr>
        <a:xfrm rot="19457599">
          <a:off x="6067809" y="2024679"/>
          <a:ext cx="879463" cy="35991"/>
        </a:xfrm>
        <a:custGeom>
          <a:avLst/>
          <a:gdLst/>
          <a:ahLst/>
          <a:cxnLst/>
          <a:rect l="0" t="0" r="0" b="0"/>
          <a:pathLst>
            <a:path>
              <a:moveTo>
                <a:pt x="0" y="17995"/>
              </a:moveTo>
              <a:lnTo>
                <a:pt x="879463" y="1799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b="1" kern="1200"/>
        </a:p>
      </dsp:txBody>
      <dsp:txXfrm>
        <a:off x="6485554" y="2020688"/>
        <a:ext cx="43973" cy="43973"/>
      </dsp:txXfrm>
    </dsp:sp>
    <dsp:sp modelId="{375B0C31-681B-404B-B015-24C35D19759D}">
      <dsp:nvSpPr>
        <dsp:cNvPr id="0" name=""/>
        <dsp:cNvSpPr/>
      </dsp:nvSpPr>
      <dsp:spPr>
        <a:xfrm>
          <a:off x="6864610" y="1339695"/>
          <a:ext cx="1785344" cy="89267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200" b="1" kern="1200" dirty="0"/>
            <a:t>早上來客數</a:t>
          </a:r>
        </a:p>
      </dsp:txBody>
      <dsp:txXfrm>
        <a:off x="6890755" y="1365840"/>
        <a:ext cx="1733054" cy="840382"/>
      </dsp:txXfrm>
    </dsp:sp>
    <dsp:sp modelId="{A37B3C82-740B-4947-ACAA-15F6084481CC}">
      <dsp:nvSpPr>
        <dsp:cNvPr id="0" name=""/>
        <dsp:cNvSpPr/>
      </dsp:nvSpPr>
      <dsp:spPr>
        <a:xfrm rot="2142401">
          <a:off x="6067809" y="2537965"/>
          <a:ext cx="879463" cy="35991"/>
        </a:xfrm>
        <a:custGeom>
          <a:avLst/>
          <a:gdLst/>
          <a:ahLst/>
          <a:cxnLst/>
          <a:rect l="0" t="0" r="0" b="0"/>
          <a:pathLst>
            <a:path>
              <a:moveTo>
                <a:pt x="0" y="17995"/>
              </a:moveTo>
              <a:lnTo>
                <a:pt x="879463" y="1799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b="1" kern="1200"/>
        </a:p>
      </dsp:txBody>
      <dsp:txXfrm>
        <a:off x="6485554" y="2533974"/>
        <a:ext cx="43973" cy="43973"/>
      </dsp:txXfrm>
    </dsp:sp>
    <dsp:sp modelId="{3368327D-FD88-4697-B98F-F5823C16BDB5}">
      <dsp:nvSpPr>
        <dsp:cNvPr id="0" name=""/>
        <dsp:cNvSpPr/>
      </dsp:nvSpPr>
      <dsp:spPr>
        <a:xfrm>
          <a:off x="6864610" y="2366268"/>
          <a:ext cx="1785344" cy="89267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200" b="1" kern="1200" dirty="0"/>
            <a:t>下午來客數</a:t>
          </a:r>
        </a:p>
      </dsp:txBody>
      <dsp:txXfrm>
        <a:off x="6890755" y="2392413"/>
        <a:ext cx="1733054" cy="840382"/>
      </dsp:txXfrm>
    </dsp:sp>
    <dsp:sp modelId="{2B5D1549-E63E-4D15-B14E-86B9376A1C2C}">
      <dsp:nvSpPr>
        <dsp:cNvPr id="0" name=""/>
        <dsp:cNvSpPr/>
      </dsp:nvSpPr>
      <dsp:spPr>
        <a:xfrm rot="2829178">
          <a:off x="3482990" y="3436217"/>
          <a:ext cx="1050135" cy="35991"/>
        </a:xfrm>
        <a:custGeom>
          <a:avLst/>
          <a:gdLst/>
          <a:ahLst/>
          <a:cxnLst/>
          <a:rect l="0" t="0" r="0" b="0"/>
          <a:pathLst>
            <a:path>
              <a:moveTo>
                <a:pt x="0" y="17995"/>
              </a:moveTo>
              <a:lnTo>
                <a:pt x="1050135" y="17995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b="1" kern="1200"/>
        </a:p>
      </dsp:txBody>
      <dsp:txXfrm>
        <a:off x="3981805" y="3427959"/>
        <a:ext cx="52506" cy="52506"/>
      </dsp:txXfrm>
    </dsp:sp>
    <dsp:sp modelId="{E8CC08D8-2593-49A4-BBCD-C70E7588C6DC}">
      <dsp:nvSpPr>
        <dsp:cNvPr id="0" name=""/>
        <dsp:cNvSpPr/>
      </dsp:nvSpPr>
      <dsp:spPr>
        <a:xfrm>
          <a:off x="4365127" y="3392841"/>
          <a:ext cx="1785344" cy="89267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200" b="1" kern="1200" dirty="0"/>
        </a:p>
      </dsp:txBody>
      <dsp:txXfrm>
        <a:off x="4391272" y="3418986"/>
        <a:ext cx="1733054" cy="840382"/>
      </dsp:txXfrm>
    </dsp:sp>
    <dsp:sp modelId="{F38EFA8D-C26C-46FB-9ED6-03D576FA480A}">
      <dsp:nvSpPr>
        <dsp:cNvPr id="0" name=""/>
        <dsp:cNvSpPr/>
      </dsp:nvSpPr>
      <dsp:spPr>
        <a:xfrm>
          <a:off x="6150472" y="3821182"/>
          <a:ext cx="714137" cy="35991"/>
        </a:xfrm>
        <a:custGeom>
          <a:avLst/>
          <a:gdLst/>
          <a:ahLst/>
          <a:cxnLst/>
          <a:rect l="0" t="0" r="0" b="0"/>
          <a:pathLst>
            <a:path>
              <a:moveTo>
                <a:pt x="0" y="17995"/>
              </a:moveTo>
              <a:lnTo>
                <a:pt x="714137" y="1799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b="1" kern="1200"/>
        </a:p>
      </dsp:txBody>
      <dsp:txXfrm>
        <a:off x="6489687" y="3821324"/>
        <a:ext cx="35706" cy="35706"/>
      </dsp:txXfrm>
    </dsp:sp>
    <dsp:sp modelId="{5D47F035-9615-4AAF-B0E3-C013548E7770}">
      <dsp:nvSpPr>
        <dsp:cNvPr id="0" name=""/>
        <dsp:cNvSpPr/>
      </dsp:nvSpPr>
      <dsp:spPr>
        <a:xfrm>
          <a:off x="6864610" y="3392841"/>
          <a:ext cx="1785344" cy="89267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200" b="1" kern="1200"/>
        </a:p>
      </dsp:txBody>
      <dsp:txXfrm>
        <a:off x="6890755" y="3418986"/>
        <a:ext cx="1733054" cy="8403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11B8C8-EF69-4527-8495-1F8202743A49}">
      <dsp:nvSpPr>
        <dsp:cNvPr id="0" name=""/>
        <dsp:cNvSpPr/>
      </dsp:nvSpPr>
      <dsp:spPr>
        <a:xfrm>
          <a:off x="5230" y="7464"/>
          <a:ext cx="2378024" cy="68336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800" b="1" kern="1200" dirty="0"/>
            <a:t>WHO</a:t>
          </a:r>
          <a:endParaRPr lang="zh-TW" altLang="en-US" sz="1800" b="1" kern="1200" dirty="0"/>
        </a:p>
      </dsp:txBody>
      <dsp:txXfrm>
        <a:off x="5230" y="7464"/>
        <a:ext cx="2378024" cy="455577"/>
      </dsp:txXfrm>
    </dsp:sp>
    <dsp:sp modelId="{B721E3F2-4EA7-470E-9870-FE340C5F3294}">
      <dsp:nvSpPr>
        <dsp:cNvPr id="0" name=""/>
        <dsp:cNvSpPr/>
      </dsp:nvSpPr>
      <dsp:spPr>
        <a:xfrm>
          <a:off x="492295" y="463041"/>
          <a:ext cx="2378024" cy="6336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zh-TW" altLang="en-US" sz="1400" b="1" kern="1200" dirty="0">
              <a:solidFill>
                <a:schemeClr val="tx1">
                  <a:lumMod val="75000"/>
                  <a:lumOff val="25000"/>
                </a:schemeClr>
              </a:solidFill>
            </a:rPr>
            <a:t>誰可以做</a:t>
          </a:r>
        </a:p>
      </dsp:txBody>
      <dsp:txXfrm>
        <a:off x="510853" y="481599"/>
        <a:ext cx="2340908" cy="596484"/>
      </dsp:txXfrm>
    </dsp:sp>
    <dsp:sp modelId="{748FC6CA-E7E9-4992-8755-B8F82282F4ED}">
      <dsp:nvSpPr>
        <dsp:cNvPr id="0" name=""/>
        <dsp:cNvSpPr/>
      </dsp:nvSpPr>
      <dsp:spPr>
        <a:xfrm>
          <a:off x="2743754" y="6652"/>
          <a:ext cx="764259" cy="4572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900" b="1" kern="1200"/>
        </a:p>
      </dsp:txBody>
      <dsp:txXfrm>
        <a:off x="2743754" y="98092"/>
        <a:ext cx="627099" cy="274320"/>
      </dsp:txXfrm>
    </dsp:sp>
    <dsp:sp modelId="{11616C35-DF60-4CB3-8350-6ADF905A8A4A}">
      <dsp:nvSpPr>
        <dsp:cNvPr id="0" name=""/>
        <dsp:cNvSpPr/>
      </dsp:nvSpPr>
      <dsp:spPr>
        <a:xfrm>
          <a:off x="3825254" y="7464"/>
          <a:ext cx="2378024" cy="683365"/>
        </a:xfrm>
        <a:prstGeom prst="roundRect">
          <a:avLst>
            <a:gd name="adj" fmla="val 10000"/>
          </a:avLst>
        </a:prstGeom>
        <a:solidFill>
          <a:schemeClr val="accent4">
            <a:hueOff val="419958"/>
            <a:satOff val="-11217"/>
            <a:lumOff val="-264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800" b="1" kern="1200" dirty="0"/>
            <a:t>WHAT</a:t>
          </a:r>
          <a:endParaRPr lang="zh-TW" altLang="en-US" sz="1800" b="1" kern="1200" dirty="0"/>
        </a:p>
      </dsp:txBody>
      <dsp:txXfrm>
        <a:off x="3825254" y="7464"/>
        <a:ext cx="2378024" cy="455577"/>
      </dsp:txXfrm>
    </dsp:sp>
    <dsp:sp modelId="{AA80FEDA-5708-4291-9818-697666EE541D}">
      <dsp:nvSpPr>
        <dsp:cNvPr id="0" name=""/>
        <dsp:cNvSpPr/>
      </dsp:nvSpPr>
      <dsp:spPr>
        <a:xfrm>
          <a:off x="4312320" y="463041"/>
          <a:ext cx="2378024" cy="6336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419958"/>
              <a:satOff val="-11217"/>
              <a:lumOff val="-264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zh-TW" altLang="en-US" sz="1400" b="1" kern="1200" dirty="0">
              <a:solidFill>
                <a:schemeClr val="tx1">
                  <a:lumMod val="75000"/>
                  <a:lumOff val="25000"/>
                </a:schemeClr>
              </a:solidFill>
            </a:rPr>
            <a:t>做什麼事</a:t>
          </a:r>
        </a:p>
      </dsp:txBody>
      <dsp:txXfrm>
        <a:off x="4330878" y="481599"/>
        <a:ext cx="2340908" cy="596484"/>
      </dsp:txXfrm>
    </dsp:sp>
    <dsp:sp modelId="{9CAD07A3-9EDA-488C-9120-656BDB0D4C64}">
      <dsp:nvSpPr>
        <dsp:cNvPr id="0" name=""/>
        <dsp:cNvSpPr/>
      </dsp:nvSpPr>
      <dsp:spPr>
        <a:xfrm>
          <a:off x="6563779" y="6652"/>
          <a:ext cx="764259" cy="4572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839917"/>
            <a:satOff val="-22434"/>
            <a:lumOff val="-529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900" b="1" kern="1200"/>
        </a:p>
      </dsp:txBody>
      <dsp:txXfrm>
        <a:off x="6563779" y="98092"/>
        <a:ext cx="627099" cy="274320"/>
      </dsp:txXfrm>
    </dsp:sp>
    <dsp:sp modelId="{BDA65EF0-886A-4864-B4BA-57DB8DDBB15D}">
      <dsp:nvSpPr>
        <dsp:cNvPr id="0" name=""/>
        <dsp:cNvSpPr/>
      </dsp:nvSpPr>
      <dsp:spPr>
        <a:xfrm>
          <a:off x="7645279" y="7464"/>
          <a:ext cx="2378024" cy="683365"/>
        </a:xfrm>
        <a:prstGeom prst="roundRect">
          <a:avLst>
            <a:gd name="adj" fmla="val 10000"/>
          </a:avLst>
        </a:prstGeom>
        <a:solidFill>
          <a:schemeClr val="accent4">
            <a:hueOff val="839917"/>
            <a:satOff val="-22434"/>
            <a:lumOff val="-529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800" b="1" kern="1200" dirty="0"/>
            <a:t>HOW</a:t>
          </a:r>
          <a:endParaRPr lang="zh-TW" altLang="en-US" sz="1800" b="1" kern="1200" dirty="0"/>
        </a:p>
      </dsp:txBody>
      <dsp:txXfrm>
        <a:off x="7645279" y="7464"/>
        <a:ext cx="2378024" cy="455577"/>
      </dsp:txXfrm>
    </dsp:sp>
    <dsp:sp modelId="{E196B499-8E2F-4C4B-B149-AF47FDAD4186}">
      <dsp:nvSpPr>
        <dsp:cNvPr id="0" name=""/>
        <dsp:cNvSpPr/>
      </dsp:nvSpPr>
      <dsp:spPr>
        <a:xfrm>
          <a:off x="8132345" y="463041"/>
          <a:ext cx="2378024" cy="6336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839917"/>
              <a:satOff val="-22434"/>
              <a:lumOff val="-529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zh-TW" altLang="en-US" sz="1400" b="1" kern="1200" dirty="0">
              <a:solidFill>
                <a:schemeClr val="tx1">
                  <a:lumMod val="75000"/>
                  <a:lumOff val="25000"/>
                </a:schemeClr>
              </a:solidFill>
            </a:rPr>
            <a:t>如何做</a:t>
          </a:r>
        </a:p>
      </dsp:txBody>
      <dsp:txXfrm>
        <a:off x="8150903" y="481599"/>
        <a:ext cx="2340908" cy="5964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DE89B-DC2E-4D3A-BBFF-6B23B25C75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 b="1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33ABB0-E526-4BCD-859B-EA101E00B8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TW"/>
              <a:t>Click to edit Master subtitle style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362853-4AAB-4ADA-A106-A93F0D1F0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E1E5B-B51A-47E3-92BF-C895781749AE}" type="datetimeFigureOut">
              <a:rPr lang="zh-TW" altLang="en-US" smtClean="0"/>
              <a:t>2023/2/5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F0F0D-CF64-4B39-A9AB-FCFAF2854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E68AC0-5E38-41FE-9DC0-149F34F0F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07CE8-33AA-488D-AD78-E7419C9DBC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07748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7B9AE-3063-4A8E-B49D-16B160781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002ED-FA91-4091-869F-6E626A49CB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E2217A-591C-4CF7-8238-2C72354748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B7B347-9BEF-4344-B8B8-27E0A200C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E1E5B-B51A-47E3-92BF-C895781749AE}" type="datetimeFigureOut">
              <a:rPr lang="zh-TW" altLang="en-US" smtClean="0"/>
              <a:t>2023/2/5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1D9D45-DB0A-4511-96CA-161A7AAC3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44937C-8506-4E25-A18B-D20BB18BE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07CE8-33AA-488D-AD78-E7419C9DBC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5277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FB29F-FCEE-4CB5-BBE7-646CA6FE2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7676B5-44FF-4EEC-80BC-CA18489FFE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C7212-EE03-4492-A55F-879E79CBE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E1E5B-B51A-47E3-92BF-C895781749AE}" type="datetimeFigureOut">
              <a:rPr lang="zh-TW" altLang="en-US" smtClean="0"/>
              <a:t>2023/2/5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71F484-6721-473C-8C86-C8917C12C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35E2AC-0739-4D48-9288-833618399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07CE8-33AA-488D-AD78-E7419C9DBC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21657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F61890-86D2-47AC-B637-C34655A402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C7A60F-BC38-4221-9E4C-E40601B66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32B84-6C99-4CA2-BC24-CA46DC61C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E1E5B-B51A-47E3-92BF-C895781749AE}" type="datetimeFigureOut">
              <a:rPr lang="zh-TW" altLang="en-US" smtClean="0"/>
              <a:t>2023/2/5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7A11D4-3888-4432-9216-59464C044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81ACDB-4B5B-4413-8E0E-D1770C197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07CE8-33AA-488D-AD78-E7419C9DBC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5426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5636C-06C6-4536-B011-410FA438D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0275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485BA-E097-4ACB-BD65-920C9CC1D1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 sz="16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 sz="1400" b="1">
                <a:solidFill>
                  <a:schemeClr val="bg1">
                    <a:lumMod val="65000"/>
                  </a:schemeClr>
                </a:solidFill>
              </a:defRPr>
            </a:lvl4pPr>
            <a:lvl5pPr>
              <a:defRPr sz="1400" b="1">
                <a:solidFill>
                  <a:schemeClr val="bg1">
                    <a:lumMod val="65000"/>
                  </a:schemeClr>
                </a:solidFill>
              </a:defRPr>
            </a:lvl5pPr>
          </a:lstStyle>
          <a:p>
            <a:pPr lvl="0"/>
            <a:r>
              <a:rPr lang="en-US" altLang="zh-TW" dirty="0"/>
              <a:t>Click to edit Master text styles</a:t>
            </a:r>
          </a:p>
          <a:p>
            <a:pPr lvl="1"/>
            <a:r>
              <a:rPr lang="en-US" altLang="zh-TW" dirty="0"/>
              <a:t>Second level</a:t>
            </a:r>
          </a:p>
          <a:p>
            <a:pPr lvl="2"/>
            <a:r>
              <a:rPr lang="en-US" altLang="zh-TW" dirty="0"/>
              <a:t>Third level</a:t>
            </a:r>
          </a:p>
          <a:p>
            <a:pPr lvl="3"/>
            <a:r>
              <a:rPr lang="en-US" altLang="zh-TW" dirty="0"/>
              <a:t>Fourth level</a:t>
            </a:r>
          </a:p>
          <a:p>
            <a:pPr lvl="4"/>
            <a:r>
              <a:rPr lang="en-US" altLang="zh-TW" dirty="0"/>
              <a:t>Fifth level</a:t>
            </a:r>
            <a:endParaRPr lang="zh-TW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450F55-466C-48AF-92B2-C4650E420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E1E5B-B51A-47E3-92BF-C895781749AE}" type="datetimeFigureOut">
              <a:rPr lang="zh-TW" altLang="en-US" smtClean="0"/>
              <a:t>2023/2/5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0C1923-3CD6-42C1-8822-7AB6109D5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E0E12D-01CF-4025-9C6A-02263FFE6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07CE8-33AA-488D-AD78-E7419C9DBCD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68A41C4-8A2E-4046-AD02-A7532236BD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333500"/>
            <a:ext cx="10515600" cy="454025"/>
          </a:xfrm>
        </p:spPr>
        <p:txBody>
          <a:bodyPr anchor="ctr"/>
          <a:lstStyle>
            <a:lvl1pPr marL="0" indent="0">
              <a:buNone/>
              <a:defRPr b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08276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508C6-BA8C-4875-97B2-6F70D82F8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000" b="1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3988B4-145A-4630-A187-8895C747A0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47239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25EB18-6396-4756-BA8B-71A2DD030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E1E5B-B51A-47E3-92BF-C895781749AE}" type="datetimeFigureOut">
              <a:rPr lang="zh-TW" altLang="en-US" smtClean="0"/>
              <a:t>2023/2/5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10FFF0-0E7F-4156-B36B-7510CE0FE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8F7945-4814-4070-A610-2561230AB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07CE8-33AA-488D-AD78-E7419C9DBCD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488D02B-9DCD-4A57-9216-7B85233AB4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1850" y="5088848"/>
            <a:ext cx="10515599" cy="1116010"/>
          </a:xfrm>
        </p:spPr>
        <p:txBody>
          <a:bodyPr>
            <a:normAutofit/>
          </a:bodyPr>
          <a:lstStyle>
            <a:lvl1pPr marL="457200" indent="-457200">
              <a:buFont typeface="+mj-lt"/>
              <a:buAutoNum type="arabicPeriod"/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altLang="zh-TW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93940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section Header">
    <p:bg>
      <p:bgPr>
        <a:solidFill>
          <a:schemeClr val="bg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508C6-BA8C-4875-97B2-6F70D82F8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000" b="1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3988B4-145A-4630-A187-8895C747A0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47239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25EB18-6396-4756-BA8B-71A2DD030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E1E5B-B51A-47E3-92BF-C895781749AE}" type="datetimeFigureOut">
              <a:rPr lang="zh-TW" altLang="en-US" smtClean="0"/>
              <a:t>2023/2/5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10FFF0-0E7F-4156-B36B-7510CE0FE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8F7945-4814-4070-A610-2561230AB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07CE8-33AA-488D-AD78-E7419C9DBCD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488D02B-9DCD-4A57-9216-7B85233AB4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1850" y="5088848"/>
            <a:ext cx="10515599" cy="1116010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 marL="742950" indent="-285750">
              <a:buFont typeface="Arial" panose="020B0604020202020204" pitchFamily="34" charset="0"/>
              <a:buChar char="•"/>
              <a:defRPr sz="1200">
                <a:solidFill>
                  <a:schemeClr val="tx1">
                    <a:lumMod val="85000"/>
                  </a:schemeClr>
                </a:solidFill>
              </a:defRPr>
            </a:lvl2pPr>
          </a:lstStyle>
          <a:p>
            <a:pPr lvl="0"/>
            <a:r>
              <a:rPr lang="en-US" altLang="zh-TW" dirty="0"/>
              <a:t>1</a:t>
            </a:r>
          </a:p>
          <a:p>
            <a:pPr lvl="1"/>
            <a:r>
              <a:rPr lang="en-US" altLang="zh-TW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8122991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ABDB2-4EBB-43D1-9791-969B1B268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A91A7-A2A3-4D3D-89C0-6AF2D67E73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6C752D-990D-4973-8DBA-97B81946B1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6B329E-78F0-43E4-8C24-AFC7C200C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E1E5B-B51A-47E3-92BF-C895781749AE}" type="datetimeFigureOut">
              <a:rPr lang="zh-TW" altLang="en-US" smtClean="0"/>
              <a:t>2023/2/5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5212AC-6739-4746-80FB-544B7336D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8CB029-2F23-4DF1-A1D7-90E6A23AC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07CE8-33AA-488D-AD78-E7419C9DBC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0692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66EB3-0EFC-458A-985F-07CDF7C23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D6AFAD-C2EF-4955-BDEE-575F235D85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164F49-3E21-497D-A3BF-38EFA0F48F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8101DC-24D7-4F65-8514-16609695AF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2B968A-50A8-4E46-BCD2-9561573526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5A74C5-35F6-4381-BB40-C8D24B2B0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E1E5B-B51A-47E3-92BF-C895781749AE}" type="datetimeFigureOut">
              <a:rPr lang="zh-TW" altLang="en-US" smtClean="0"/>
              <a:t>2023/2/5</a:t>
            </a:fld>
            <a:endParaRPr lang="zh-TW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54574A-BD35-4EFC-95EA-D4F2C526D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8CBAD6-9177-4B49-BE7C-85DC57129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07CE8-33AA-488D-AD78-E7419C9DBC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1239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7D37F-EEE8-4FAE-A37E-501478304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BA3549-75EB-4027-9814-BAAE699DC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E1E5B-B51A-47E3-92BF-C895781749AE}" type="datetimeFigureOut">
              <a:rPr lang="zh-TW" altLang="en-US" smtClean="0"/>
              <a:t>2023/2/5</a:t>
            </a:fld>
            <a:endParaRPr lang="zh-TW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62531D-07C5-4AF4-B9C1-717EDDD69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58446D-5832-4CB3-B144-B70BF5A30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07CE8-33AA-488D-AD78-E7419C9DBC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9034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8755FA-5400-4232-A934-1E15D1B75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E1E5B-B51A-47E3-92BF-C895781749AE}" type="datetimeFigureOut">
              <a:rPr lang="zh-TW" altLang="en-US" smtClean="0"/>
              <a:t>2023/2/5</a:t>
            </a:fld>
            <a:endParaRPr lang="zh-TW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FA197D-8C4C-45CE-B050-BAEB3F659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B3A893-4968-4E30-AB8A-ED6B82878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07CE8-33AA-488D-AD78-E7419C9DBC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3451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239B7-ED31-469B-A32B-1CFE3FED7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12B2B-C3B4-4DA7-8AEE-A7D6D36BA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1F940E-E1B1-4340-9D7B-E8135FBA44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E3511C-04C7-4785-B67D-1BBA019A3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E1E5B-B51A-47E3-92BF-C895781749AE}" type="datetimeFigureOut">
              <a:rPr lang="zh-TW" altLang="en-US" smtClean="0"/>
              <a:t>2023/2/5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90BFA2-039F-484B-8D03-C430DFC6A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90A73F-6B39-4979-896A-F454E5A19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07CE8-33AA-488D-AD78-E7419C9DBC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7624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37C2A1-7A62-4656-A9F9-81835A68F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850194-3490-441B-8C2F-3673EDD4AB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 dirty="0"/>
              <a:t>Click to edit Master text styles</a:t>
            </a:r>
          </a:p>
          <a:p>
            <a:pPr lvl="1"/>
            <a:r>
              <a:rPr lang="en-US" altLang="zh-TW" dirty="0"/>
              <a:t>Second level</a:t>
            </a:r>
          </a:p>
          <a:p>
            <a:pPr lvl="2"/>
            <a:r>
              <a:rPr lang="en-US" altLang="zh-TW" dirty="0"/>
              <a:t>Third level</a:t>
            </a:r>
          </a:p>
          <a:p>
            <a:pPr lvl="3"/>
            <a:r>
              <a:rPr lang="en-US" altLang="zh-TW" dirty="0"/>
              <a:t>Fourth level</a:t>
            </a:r>
          </a:p>
          <a:p>
            <a:pPr lvl="4"/>
            <a:r>
              <a:rPr lang="en-US" altLang="zh-TW" dirty="0"/>
              <a:t>Fifth level</a:t>
            </a:r>
            <a:endParaRPr lang="zh-TW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981BAB-77AD-4EF2-B94D-A1D8BA3C86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E1E5B-B51A-47E3-92BF-C895781749AE}" type="datetimeFigureOut">
              <a:rPr lang="zh-TW" altLang="en-US" smtClean="0"/>
              <a:t>2023/2/5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CC08DD-EF26-429B-B22C-969508D788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E462E4-6B34-45F3-A7EF-7E37DA9AAB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07CE8-33AA-488D-AD78-E7419C9DBC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3396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b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1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1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1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1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95FD-7E21-4890-ABD7-6AE58B10EC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商業思考框架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554EFF-285C-4FB7-898D-3063326B8A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9151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5F25C-350B-4993-A40F-5E5B6A353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MECE</a:t>
            </a:r>
            <a:endParaRPr lang="zh-TW" altLang="en-US" dirty="0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8BBDBA16-8F7A-4244-B8A9-B72C55E1B0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08405797"/>
              </p:ext>
            </p:extLst>
          </p:nvPr>
        </p:nvGraphicFramePr>
        <p:xfrm>
          <a:off x="838200" y="1690689"/>
          <a:ext cx="10515600" cy="44644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43877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628ED-3CE1-4875-AB2F-82E6FEE7F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r>
              <a:rPr lang="zh-TW" altLang="en-US" dirty="0"/>
              <a:t>訪問控制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801960-2DFD-4189-A1B8-77225DF655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472394"/>
          </a:xfrm>
        </p:spPr>
        <p:txBody>
          <a:bodyPr/>
          <a:lstStyle/>
          <a:p>
            <a:r>
              <a:rPr lang="en-US" altLang="zh-TW" dirty="0"/>
              <a:t>Access Control Model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9D70B78-8319-43C9-AE46-AB41752F5E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/>
              <a:t>Intelligent Performance-Aware Adaptation of Control Policies for Optimizing Banking Teller Process Using Machine Learning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8415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183F8-EF37-43A8-A97C-C19FA63DD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r>
              <a:rPr lang="en-US" altLang="zh-TW" dirty="0"/>
              <a:t>RBAC</a:t>
            </a:r>
            <a:endParaRPr lang="zh-TW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A0CF67-6EB1-447D-AE2C-BDB81C369E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472394"/>
          </a:xfrm>
        </p:spPr>
        <p:txBody>
          <a:bodyPr/>
          <a:lstStyle/>
          <a:p>
            <a:r>
              <a:rPr lang="en-US" altLang="zh-TW" dirty="0"/>
              <a:t>Role-based Access Control</a:t>
            </a:r>
            <a:r>
              <a:rPr lang="zh-TW" altLang="en-US" dirty="0"/>
              <a:t>（基於角色的權限控制）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502EE-8FF7-4C0E-9D2F-424B018338B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1850" y="5088848"/>
            <a:ext cx="10515599" cy="1116010"/>
          </a:xfrm>
        </p:spPr>
        <p:txBody>
          <a:bodyPr/>
          <a:lstStyle/>
          <a:p>
            <a:r>
              <a:rPr lang="zh-TW" altLang="en-US" dirty="0"/>
              <a:t>直接將權限賦予角色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61809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DA638-689B-4D22-922A-5526BD255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0275"/>
          </a:xfrm>
        </p:spPr>
        <p:txBody>
          <a:bodyPr/>
          <a:lstStyle/>
          <a:p>
            <a:r>
              <a:rPr lang="en-US" altLang="zh-TW" dirty="0"/>
              <a:t>Role-based Access Control (RBAC)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E44DA-0562-486B-91B0-EF16C68202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6D007ADB-22D3-40AA-BEAC-9833292202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/>
              <a:t>-</a:t>
            </a:r>
            <a:r>
              <a:rPr lang="zh-TW" altLang="en-US" dirty="0"/>
              <a:t> 許可權問題</a:t>
            </a:r>
            <a:endParaRPr lang="en-US" altLang="zh-TW" dirty="0"/>
          </a:p>
        </p:txBody>
      </p:sp>
      <p:graphicFrame>
        <p:nvGraphicFramePr>
          <p:cNvPr id="16" name="Diagram 15">
            <a:extLst>
              <a:ext uri="{FF2B5EF4-FFF2-40B4-BE49-F238E27FC236}">
                <a16:creationId xmlns:a16="http://schemas.microsoft.com/office/drawing/2014/main" id="{8687238B-E6A5-45CD-981E-4534575A390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76855948"/>
              </p:ext>
            </p:extLst>
          </p:nvPr>
        </p:nvGraphicFramePr>
        <p:xfrm>
          <a:off x="838200" y="2417424"/>
          <a:ext cx="10515600" cy="11041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35329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964D1-8E80-4FCA-BBAA-296482BEC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0275"/>
          </a:xfrm>
        </p:spPr>
        <p:txBody>
          <a:bodyPr/>
          <a:lstStyle/>
          <a:p>
            <a:r>
              <a:rPr lang="en-US" altLang="zh-TW" dirty="0"/>
              <a:t>Role-based Access Control (RBAC)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CF04F-C564-4638-987A-E1F9640C1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TW" dirty="0"/>
              <a:t>User</a:t>
            </a:r>
            <a:r>
              <a:rPr lang="zh-TW" altLang="en-US" dirty="0"/>
              <a:t>（使用者）：每個使用者都有唯一的</a:t>
            </a:r>
            <a:r>
              <a:rPr lang="en-US" altLang="zh-TW" dirty="0"/>
              <a:t>UID</a:t>
            </a:r>
            <a:r>
              <a:rPr lang="zh-TW" altLang="en-US" dirty="0"/>
              <a:t>識別，並被授予不同的角色</a:t>
            </a:r>
          </a:p>
          <a:p>
            <a:r>
              <a:rPr lang="en-US" altLang="zh-TW" dirty="0"/>
              <a:t>Role</a:t>
            </a:r>
            <a:r>
              <a:rPr lang="zh-TW" altLang="en-US" dirty="0"/>
              <a:t>（角色）：不同角色具有不同的許可權</a:t>
            </a:r>
          </a:p>
          <a:p>
            <a:r>
              <a:rPr lang="en-US" altLang="zh-TW" dirty="0"/>
              <a:t>Permission</a:t>
            </a:r>
            <a:r>
              <a:rPr lang="zh-TW" altLang="en-US"/>
              <a:t>（許可權）</a:t>
            </a:r>
            <a:r>
              <a:rPr lang="zh-TW" altLang="en-US" dirty="0"/>
              <a:t>：訪問許可權</a:t>
            </a:r>
            <a:endParaRPr lang="en-US" altLang="zh-TW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2DEC2F8-4531-4BF7-836F-6F4870E5A8E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/>
              <a:t>3</a:t>
            </a:r>
            <a:r>
              <a:rPr lang="zh-TW" altLang="en-US" dirty="0"/>
              <a:t>個基礎組成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614730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Table 33">
            <a:extLst>
              <a:ext uri="{FF2B5EF4-FFF2-40B4-BE49-F238E27FC236}">
                <a16:creationId xmlns:a16="http://schemas.microsoft.com/office/drawing/2014/main" id="{FDFFD51D-6FF2-457B-A033-AFDF25E2A4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7515259"/>
              </p:ext>
            </p:extLst>
          </p:nvPr>
        </p:nvGraphicFramePr>
        <p:xfrm>
          <a:off x="838200" y="1920253"/>
          <a:ext cx="10515600" cy="427371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450475896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427326826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496050864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使用者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角色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權限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1527430"/>
                  </a:ext>
                </a:extLst>
              </a:tr>
              <a:tr h="3816518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8829004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D90C3023-FB3C-47AC-ACB3-DC81C4AD5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Role-based Access Control (RBAC)</a:t>
            </a:r>
            <a:endParaRPr lang="zh-TW" alt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EBE177-A7CE-4A60-BF68-433B3854CE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/>
              <a:t>- </a:t>
            </a:r>
            <a:r>
              <a:rPr lang="zh-TW" altLang="en-US" dirty="0"/>
              <a:t>簡易的範例</a:t>
            </a:r>
          </a:p>
        </p:txBody>
      </p:sp>
      <p:grpSp>
        <p:nvGrpSpPr>
          <p:cNvPr id="1077" name="Group 1076">
            <a:extLst>
              <a:ext uri="{FF2B5EF4-FFF2-40B4-BE49-F238E27FC236}">
                <a16:creationId xmlns:a16="http://schemas.microsoft.com/office/drawing/2014/main" id="{48EB1B52-C02A-4EED-A869-F3F20FE526EB}"/>
              </a:ext>
            </a:extLst>
          </p:cNvPr>
          <p:cNvGrpSpPr/>
          <p:nvPr/>
        </p:nvGrpSpPr>
        <p:grpSpPr>
          <a:xfrm>
            <a:off x="4740729" y="2711207"/>
            <a:ext cx="2735945" cy="3105663"/>
            <a:chOff x="4740729" y="2711207"/>
            <a:chExt cx="2735945" cy="3105663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B3AF6A0D-581B-423C-A01A-C23AD2E139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40730" y="3806838"/>
              <a:ext cx="2735944" cy="914400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Senior R&amp;D</a:t>
              </a:r>
              <a:endParaRPr lang="zh-TW" altLang="en-US" b="1" dirty="0">
                <a:solidFill>
                  <a:schemeClr val="accent6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21887DB0-B7D5-4AE9-B2E8-FC99BF5B35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40729" y="2711207"/>
              <a:ext cx="2735945" cy="914400"/>
            </a:xfrm>
            <a:prstGeom prst="roundRect">
              <a:avLst/>
            </a:prstGeom>
            <a:solidFill>
              <a:schemeClr val="accent5"/>
            </a:solidFill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PM</a:t>
              </a:r>
              <a:endParaRPr lang="zh-TW" altLang="en-US" b="1" dirty="0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E877B7F0-7DB6-4141-9E51-618C024E6A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40730" y="4902470"/>
              <a:ext cx="2735944" cy="914400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accent1">
                      <a:lumMod val="20000"/>
                      <a:lumOff val="80000"/>
                    </a:schemeClr>
                  </a:solidFill>
                </a:rPr>
                <a:t>Junior R&amp;D</a:t>
              </a:r>
            </a:p>
          </p:txBody>
        </p:sp>
      </p:grpSp>
      <p:grpSp>
        <p:nvGrpSpPr>
          <p:cNvPr id="1076" name="Group 1075">
            <a:extLst>
              <a:ext uri="{FF2B5EF4-FFF2-40B4-BE49-F238E27FC236}">
                <a16:creationId xmlns:a16="http://schemas.microsoft.com/office/drawing/2014/main" id="{867D1604-D64B-4ED8-8334-686CB0653A0B}"/>
              </a:ext>
            </a:extLst>
          </p:cNvPr>
          <p:cNvGrpSpPr/>
          <p:nvPr/>
        </p:nvGrpSpPr>
        <p:grpSpPr>
          <a:xfrm>
            <a:off x="4969453" y="2939807"/>
            <a:ext cx="397856" cy="2647328"/>
            <a:chOff x="4993268" y="2939807"/>
            <a:chExt cx="397856" cy="2647328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5CE8D668-AC1B-4692-99AF-430C790BEE1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07802" y="4040880"/>
              <a:ext cx="375954" cy="450623"/>
            </a:xfrm>
            <a:custGeom>
              <a:avLst/>
              <a:gdLst>
                <a:gd name="connsiteX0" fmla="*/ 2003604 w 4068738"/>
                <a:gd name="connsiteY0" fmla="*/ 2349179 h 4876838"/>
                <a:gd name="connsiteX1" fmla="*/ 2834136 w 4068738"/>
                <a:gd name="connsiteY1" fmla="*/ 2005041 h 4876838"/>
                <a:gd name="connsiteX2" fmla="*/ 3178227 w 4068738"/>
                <a:gd name="connsiteY2" fmla="*/ 1174556 h 4876838"/>
                <a:gd name="connsiteX3" fmla="*/ 2834098 w 4068738"/>
                <a:gd name="connsiteY3" fmla="*/ 344053 h 4876838"/>
                <a:gd name="connsiteX4" fmla="*/ 2003604 w 4068738"/>
                <a:gd name="connsiteY4" fmla="*/ 0 h 4876838"/>
                <a:gd name="connsiteX5" fmla="*/ 1173100 w 4068738"/>
                <a:gd name="connsiteY5" fmla="*/ 344091 h 4876838"/>
                <a:gd name="connsiteX6" fmla="*/ 828971 w 4068738"/>
                <a:gd name="connsiteY6" fmla="*/ 1174556 h 4876838"/>
                <a:gd name="connsiteX7" fmla="*/ 1173138 w 4068738"/>
                <a:gd name="connsiteY7" fmla="*/ 2005089 h 4876838"/>
                <a:gd name="connsiteX8" fmla="*/ 2003604 w 4068738"/>
                <a:gd name="connsiteY8" fmla="*/ 2349179 h 4876838"/>
                <a:gd name="connsiteX9" fmla="*/ 4058880 w 4068738"/>
                <a:gd name="connsiteY9" fmla="*/ 3750021 h 4876838"/>
                <a:gd name="connsiteX10" fmla="*/ 4019361 w 4068738"/>
                <a:gd name="connsiteY10" fmla="*/ 3441878 h 4876838"/>
                <a:gd name="connsiteX11" fmla="*/ 3943570 w 4068738"/>
                <a:gd name="connsiteY11" fmla="*/ 3132049 h 4876838"/>
                <a:gd name="connsiteX12" fmla="*/ 3816221 w 4068738"/>
                <a:gd name="connsiteY12" fmla="*/ 2843098 h 4876838"/>
                <a:gd name="connsiteX13" fmla="*/ 3624149 w 4068738"/>
                <a:gd name="connsiteY13" fmla="*/ 2592810 h 4876838"/>
                <a:gd name="connsiteX14" fmla="*/ 3348258 w 4068738"/>
                <a:gd name="connsiteY14" fmla="*/ 2419455 h 4876838"/>
                <a:gd name="connsiteX15" fmla="*/ 2996061 w 4068738"/>
                <a:gd name="connsiteY15" fmla="*/ 2355733 h 4876838"/>
                <a:gd name="connsiteX16" fmla="*/ 2805152 w 4068738"/>
                <a:gd name="connsiteY16" fmla="*/ 2436695 h 4876838"/>
                <a:gd name="connsiteX17" fmla="*/ 2606279 w 4068738"/>
                <a:gd name="connsiteY17" fmla="*/ 2564902 h 4876838"/>
                <a:gd name="connsiteX18" fmla="*/ 2348952 w 4068738"/>
                <a:gd name="connsiteY18" fmla="*/ 2678278 h 4876838"/>
                <a:gd name="connsiteX19" fmla="*/ 2034255 w 4068738"/>
                <a:gd name="connsiteY19" fmla="*/ 2729141 h 4876838"/>
                <a:gd name="connsiteX20" fmla="*/ 1719482 w 4068738"/>
                <a:gd name="connsiteY20" fmla="*/ 2678278 h 4876838"/>
                <a:gd name="connsiteX21" fmla="*/ 1462346 w 4068738"/>
                <a:gd name="connsiteY21" fmla="*/ 2564940 h 4876838"/>
                <a:gd name="connsiteX22" fmla="*/ 1263292 w 4068738"/>
                <a:gd name="connsiteY22" fmla="*/ 2436647 h 4876838"/>
                <a:gd name="connsiteX23" fmla="*/ 1072459 w 4068738"/>
                <a:gd name="connsiteY23" fmla="*/ 2355685 h 4876838"/>
                <a:gd name="connsiteX24" fmla="*/ 720291 w 4068738"/>
                <a:gd name="connsiteY24" fmla="*/ 2419503 h 4876838"/>
                <a:gd name="connsiteX25" fmla="*/ 444361 w 4068738"/>
                <a:gd name="connsiteY25" fmla="*/ 2592848 h 4876838"/>
                <a:gd name="connsiteX26" fmla="*/ 252375 w 4068738"/>
                <a:gd name="connsiteY26" fmla="*/ 2843098 h 4876838"/>
                <a:gd name="connsiteX27" fmla="*/ 125017 w 4068738"/>
                <a:gd name="connsiteY27" fmla="*/ 3132087 h 4876838"/>
                <a:gd name="connsiteX28" fmla="*/ 49264 w 4068738"/>
                <a:gd name="connsiteY28" fmla="*/ 3441878 h 4876838"/>
                <a:gd name="connsiteX29" fmla="*/ 9745 w 4068738"/>
                <a:gd name="connsiteY29" fmla="*/ 3750135 h 4876838"/>
                <a:gd name="connsiteX30" fmla="*/ 1 w 4068738"/>
                <a:gd name="connsiteY30" fmla="*/ 4038114 h 4876838"/>
                <a:gd name="connsiteX31" fmla="*/ 240507 w 4068738"/>
                <a:gd name="connsiteY31" fmla="*/ 4650763 h 4876838"/>
                <a:gd name="connsiteX32" fmla="*/ 860261 w 4068738"/>
                <a:gd name="connsiteY32" fmla="*/ 4876839 h 4876838"/>
                <a:gd name="connsiteX33" fmla="*/ 3208478 w 4068738"/>
                <a:gd name="connsiteY33" fmla="*/ 4876839 h 4876838"/>
                <a:gd name="connsiteX34" fmla="*/ 3828194 w 4068738"/>
                <a:gd name="connsiteY34" fmla="*/ 4650772 h 4876838"/>
                <a:gd name="connsiteX35" fmla="*/ 4068738 w 4068738"/>
                <a:gd name="connsiteY35" fmla="*/ 4038076 h 4876838"/>
                <a:gd name="connsiteX36" fmla="*/ 4058880 w 4068738"/>
                <a:gd name="connsiteY36" fmla="*/ 3750021 h 4876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068738" h="4876838">
                  <a:moveTo>
                    <a:pt x="2003604" y="2349179"/>
                  </a:moveTo>
                  <a:cubicBezTo>
                    <a:pt x="2326330" y="2349179"/>
                    <a:pt x="2605793" y="2233422"/>
                    <a:pt x="2834136" y="2005041"/>
                  </a:cubicBezTo>
                  <a:cubicBezTo>
                    <a:pt x="3062479" y="1776708"/>
                    <a:pt x="3178227" y="1497321"/>
                    <a:pt x="3178227" y="1174556"/>
                  </a:cubicBezTo>
                  <a:cubicBezTo>
                    <a:pt x="3178227" y="851887"/>
                    <a:pt x="3062479" y="572472"/>
                    <a:pt x="2834098" y="344053"/>
                  </a:cubicBezTo>
                  <a:cubicBezTo>
                    <a:pt x="2605717" y="115748"/>
                    <a:pt x="2326292" y="0"/>
                    <a:pt x="2003604" y="0"/>
                  </a:cubicBezTo>
                  <a:cubicBezTo>
                    <a:pt x="1680830" y="0"/>
                    <a:pt x="1401433" y="115748"/>
                    <a:pt x="1173100" y="344091"/>
                  </a:cubicBezTo>
                  <a:cubicBezTo>
                    <a:pt x="944767" y="572433"/>
                    <a:pt x="828971" y="851859"/>
                    <a:pt x="828971" y="1174556"/>
                  </a:cubicBezTo>
                  <a:cubicBezTo>
                    <a:pt x="828971" y="1497321"/>
                    <a:pt x="944757" y="1776746"/>
                    <a:pt x="1173138" y="2005089"/>
                  </a:cubicBezTo>
                  <a:cubicBezTo>
                    <a:pt x="1401519" y="2233394"/>
                    <a:pt x="1680944" y="2349179"/>
                    <a:pt x="2003604" y="2349179"/>
                  </a:cubicBezTo>
                  <a:close/>
                  <a:moveTo>
                    <a:pt x="4058880" y="3750021"/>
                  </a:moveTo>
                  <a:cubicBezTo>
                    <a:pt x="4052289" y="3655000"/>
                    <a:pt x="4038973" y="3551330"/>
                    <a:pt x="4019361" y="3441878"/>
                  </a:cubicBezTo>
                  <a:cubicBezTo>
                    <a:pt x="3999568" y="3331588"/>
                    <a:pt x="3974088" y="3227337"/>
                    <a:pt x="3943570" y="3132049"/>
                  </a:cubicBezTo>
                  <a:cubicBezTo>
                    <a:pt x="3912061" y="3033560"/>
                    <a:pt x="3869199" y="2936310"/>
                    <a:pt x="3816221" y="2843098"/>
                  </a:cubicBezTo>
                  <a:cubicBezTo>
                    <a:pt x="3761223" y="2746362"/>
                    <a:pt x="3696634" y="2662123"/>
                    <a:pt x="3624149" y="2592810"/>
                  </a:cubicBezTo>
                  <a:cubicBezTo>
                    <a:pt x="3548359" y="2520296"/>
                    <a:pt x="3455566" y="2461993"/>
                    <a:pt x="3348258" y="2419455"/>
                  </a:cubicBezTo>
                  <a:cubicBezTo>
                    <a:pt x="3241330" y="2377164"/>
                    <a:pt x="3122820" y="2355733"/>
                    <a:pt x="2996061" y="2355733"/>
                  </a:cubicBezTo>
                  <a:cubicBezTo>
                    <a:pt x="2946274" y="2355733"/>
                    <a:pt x="2898135" y="2376154"/>
                    <a:pt x="2805152" y="2436695"/>
                  </a:cubicBezTo>
                  <a:cubicBezTo>
                    <a:pt x="2739057" y="2479734"/>
                    <a:pt x="2672765" y="2522470"/>
                    <a:pt x="2606279" y="2564902"/>
                  </a:cubicBezTo>
                  <a:cubicBezTo>
                    <a:pt x="2542395" y="2605611"/>
                    <a:pt x="2455851" y="2643750"/>
                    <a:pt x="2348952" y="2678278"/>
                  </a:cubicBezTo>
                  <a:cubicBezTo>
                    <a:pt x="2244663" y="2712025"/>
                    <a:pt x="2138773" y="2729141"/>
                    <a:pt x="2034255" y="2729141"/>
                  </a:cubicBezTo>
                  <a:cubicBezTo>
                    <a:pt x="1929747" y="2729141"/>
                    <a:pt x="1823886" y="2712025"/>
                    <a:pt x="1719482" y="2678278"/>
                  </a:cubicBezTo>
                  <a:cubicBezTo>
                    <a:pt x="1612707" y="2643778"/>
                    <a:pt x="1526163" y="2605650"/>
                    <a:pt x="1462346" y="2564940"/>
                  </a:cubicBezTo>
                  <a:cubicBezTo>
                    <a:pt x="1388336" y="2517648"/>
                    <a:pt x="1321376" y="2474490"/>
                    <a:pt x="1263292" y="2436647"/>
                  </a:cubicBezTo>
                  <a:cubicBezTo>
                    <a:pt x="1170423" y="2376116"/>
                    <a:pt x="1122236" y="2355685"/>
                    <a:pt x="1072459" y="2355685"/>
                  </a:cubicBezTo>
                  <a:cubicBezTo>
                    <a:pt x="945652" y="2355685"/>
                    <a:pt x="827190" y="2377154"/>
                    <a:pt x="720291" y="2419503"/>
                  </a:cubicBezTo>
                  <a:cubicBezTo>
                    <a:pt x="613058" y="2461955"/>
                    <a:pt x="520228" y="2520258"/>
                    <a:pt x="444361" y="2592848"/>
                  </a:cubicBezTo>
                  <a:cubicBezTo>
                    <a:pt x="371924" y="2662200"/>
                    <a:pt x="307296" y="2746391"/>
                    <a:pt x="252375" y="2843098"/>
                  </a:cubicBezTo>
                  <a:cubicBezTo>
                    <a:pt x="199435" y="2936301"/>
                    <a:pt x="156573" y="3033522"/>
                    <a:pt x="125017" y="3132087"/>
                  </a:cubicBezTo>
                  <a:cubicBezTo>
                    <a:pt x="94537" y="3227375"/>
                    <a:pt x="69057" y="3331588"/>
                    <a:pt x="49264" y="3441878"/>
                  </a:cubicBezTo>
                  <a:cubicBezTo>
                    <a:pt x="29652" y="3551187"/>
                    <a:pt x="16336" y="3654885"/>
                    <a:pt x="9745" y="3750135"/>
                  </a:cubicBezTo>
                  <a:cubicBezTo>
                    <a:pt x="3188" y="3845988"/>
                    <a:pt x="-62" y="3942038"/>
                    <a:pt x="1" y="4038114"/>
                  </a:cubicBezTo>
                  <a:cubicBezTo>
                    <a:pt x="1" y="4292689"/>
                    <a:pt x="80925" y="4498772"/>
                    <a:pt x="240507" y="4650763"/>
                  </a:cubicBezTo>
                  <a:cubicBezTo>
                    <a:pt x="398117" y="4800753"/>
                    <a:pt x="606658" y="4876839"/>
                    <a:pt x="860261" y="4876839"/>
                  </a:cubicBezTo>
                  <a:lnTo>
                    <a:pt x="3208478" y="4876839"/>
                  </a:lnTo>
                  <a:cubicBezTo>
                    <a:pt x="3462081" y="4876839"/>
                    <a:pt x="3670546" y="4800791"/>
                    <a:pt x="3828194" y="4650772"/>
                  </a:cubicBezTo>
                  <a:cubicBezTo>
                    <a:pt x="3987814" y="4498886"/>
                    <a:pt x="4068738" y="4292765"/>
                    <a:pt x="4068738" y="4038076"/>
                  </a:cubicBezTo>
                  <a:cubicBezTo>
                    <a:pt x="4068700" y="3939816"/>
                    <a:pt x="4065395" y="3842890"/>
                    <a:pt x="4058880" y="3750021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 dirty="0"/>
            </a:p>
          </p:txBody>
        </p:sp>
        <p:grpSp>
          <p:nvGrpSpPr>
            <p:cNvPr id="21" name="Graphic 19">
              <a:extLst>
                <a:ext uri="{FF2B5EF4-FFF2-40B4-BE49-F238E27FC236}">
                  <a16:creationId xmlns:a16="http://schemas.microsoft.com/office/drawing/2014/main" id="{E1523DF1-004E-44AD-B0C0-C28279E1D2C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993268" y="2939807"/>
              <a:ext cx="397856" cy="457200"/>
              <a:chOff x="3974096" y="990595"/>
              <a:chExt cx="4243766" cy="4876776"/>
            </a:xfrm>
            <a:solidFill>
              <a:schemeClr val="accent4">
                <a:lumMod val="20000"/>
                <a:lumOff val="80000"/>
              </a:schemeClr>
            </a:solidFill>
          </p:grpSpPr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9DA7B34F-59C8-4B3B-86D6-718B7E66D1FE}"/>
                  </a:ext>
                </a:extLst>
              </p:cNvPr>
              <p:cNvSpPr/>
              <p:nvPr/>
            </p:nvSpPr>
            <p:spPr>
              <a:xfrm>
                <a:off x="5792352" y="3924052"/>
                <a:ext cx="1103728" cy="1943319"/>
              </a:xfrm>
              <a:custGeom>
                <a:avLst/>
                <a:gdLst>
                  <a:gd name="connsiteX0" fmla="*/ 171002 w 1103728"/>
                  <a:gd name="connsiteY0" fmla="*/ 1025805 h 1943319"/>
                  <a:gd name="connsiteX1" fmla="*/ 0 w 1103728"/>
                  <a:gd name="connsiteY1" fmla="*/ 1943319 h 1943319"/>
                  <a:gd name="connsiteX2" fmla="*/ 606657 w 1103728"/>
                  <a:gd name="connsiteY2" fmla="*/ 1943319 h 1943319"/>
                  <a:gd name="connsiteX3" fmla="*/ 436112 w 1103728"/>
                  <a:gd name="connsiteY3" fmla="*/ 1025805 h 1943319"/>
                  <a:gd name="connsiteX4" fmla="*/ 1103728 w 1103728"/>
                  <a:gd name="connsiteY4" fmla="*/ 0 h 1943319"/>
                  <a:gd name="connsiteX5" fmla="*/ 653320 w 1103728"/>
                  <a:gd name="connsiteY5" fmla="*/ 211979 h 1943319"/>
                  <a:gd name="connsiteX6" fmla="*/ 1103728 w 1103728"/>
                  <a:gd name="connsiteY6" fmla="*/ 511540 h 1943319"/>
                  <a:gd name="connsiteX7" fmla="*/ 147275 w 1103728"/>
                  <a:gd name="connsiteY7" fmla="*/ 735292 h 1943319"/>
                  <a:gd name="connsiteX8" fmla="*/ 459905 w 1103728"/>
                  <a:gd name="connsiteY8" fmla="*/ 735292 h 1943319"/>
                  <a:gd name="connsiteX9" fmla="*/ 553069 w 1103728"/>
                  <a:gd name="connsiteY9" fmla="*/ 506797 h 1943319"/>
                  <a:gd name="connsiteX10" fmla="*/ 558946 w 1103728"/>
                  <a:gd name="connsiteY10" fmla="*/ 492376 h 1943319"/>
                  <a:gd name="connsiteX11" fmla="*/ 303647 w 1103728"/>
                  <a:gd name="connsiteY11" fmla="*/ 322574 h 1943319"/>
                  <a:gd name="connsiteX12" fmla="*/ 48263 w 1103728"/>
                  <a:gd name="connsiteY12" fmla="*/ 492433 h 19433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103728" h="1943319">
                    <a:moveTo>
                      <a:pt x="171002" y="1025805"/>
                    </a:moveTo>
                    <a:lnTo>
                      <a:pt x="0" y="1943319"/>
                    </a:lnTo>
                    <a:lnTo>
                      <a:pt x="606657" y="1943319"/>
                    </a:lnTo>
                    <a:lnTo>
                      <a:pt x="436112" y="1025805"/>
                    </a:lnTo>
                    <a:close/>
                    <a:moveTo>
                      <a:pt x="1103728" y="0"/>
                    </a:moveTo>
                    <a:cubicBezTo>
                      <a:pt x="967715" y="97432"/>
                      <a:pt x="815086" y="169265"/>
                      <a:pt x="653320" y="211979"/>
                    </a:cubicBezTo>
                    <a:lnTo>
                      <a:pt x="1103728" y="511540"/>
                    </a:lnTo>
                    <a:close/>
                    <a:moveTo>
                      <a:pt x="147275" y="735292"/>
                    </a:moveTo>
                    <a:lnTo>
                      <a:pt x="459905" y="735292"/>
                    </a:lnTo>
                    <a:cubicBezTo>
                      <a:pt x="490976" y="659130"/>
                      <a:pt x="522027" y="582939"/>
                      <a:pt x="553069" y="506797"/>
                    </a:cubicBezTo>
                    <a:lnTo>
                      <a:pt x="558946" y="492376"/>
                    </a:lnTo>
                    <a:lnTo>
                      <a:pt x="303647" y="322574"/>
                    </a:lnTo>
                    <a:lnTo>
                      <a:pt x="48263" y="49243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1B7A66EB-45DE-4218-A396-9C206BF07484}"/>
                  </a:ext>
                </a:extLst>
              </p:cNvPr>
              <p:cNvSpPr/>
              <p:nvPr/>
            </p:nvSpPr>
            <p:spPr>
              <a:xfrm>
                <a:off x="5295889" y="3851274"/>
                <a:ext cx="2921973" cy="2016097"/>
              </a:xfrm>
              <a:custGeom>
                <a:avLst/>
                <a:gdLst>
                  <a:gd name="connsiteX0" fmla="*/ 2452345 w 2921974"/>
                  <a:gd name="connsiteY0" fmla="*/ 215837 h 2016099"/>
                  <a:gd name="connsiteX1" fmla="*/ 1885940 w 2921974"/>
                  <a:gd name="connsiteY1" fmla="*/ 0 h 2016099"/>
                  <a:gd name="connsiteX2" fmla="*/ 1885940 w 2921974"/>
                  <a:gd name="connsiteY2" fmla="*/ 850935 h 2016099"/>
                  <a:gd name="connsiteX3" fmla="*/ 1743068 w 2921974"/>
                  <a:gd name="connsiteY3" fmla="*/ 993812 h 2016099"/>
                  <a:gd name="connsiteX4" fmla="*/ 1663941 w 2921974"/>
                  <a:gd name="connsiteY4" fmla="*/ 969902 h 2016099"/>
                  <a:gd name="connsiteX5" fmla="*/ 1298153 w 2921974"/>
                  <a:gd name="connsiteY5" fmla="*/ 726615 h 2016099"/>
                  <a:gd name="connsiteX6" fmla="*/ 1199179 w 2921974"/>
                  <a:gd name="connsiteY6" fmla="*/ 969293 h 2016099"/>
                  <a:gd name="connsiteX7" fmla="*/ 1393755 w 2921974"/>
                  <a:gd name="connsiteY7" fmla="*/ 2016100 h 2016099"/>
                  <a:gd name="connsiteX8" fmla="*/ 2779100 w 2921974"/>
                  <a:gd name="connsiteY8" fmla="*/ 2016100 h 2016099"/>
                  <a:gd name="connsiteX9" fmla="*/ 2921975 w 2921974"/>
                  <a:gd name="connsiteY9" fmla="*/ 1873225 h 2016099"/>
                  <a:gd name="connsiteX10" fmla="*/ 2921975 w 2921974"/>
                  <a:gd name="connsiteY10" fmla="*/ 914295 h 2016099"/>
                  <a:gd name="connsiteX11" fmla="*/ 2452345 w 2921974"/>
                  <a:gd name="connsiteY11" fmla="*/ 215837 h 2016099"/>
                  <a:gd name="connsiteX12" fmla="*/ 2219316 w 2921974"/>
                  <a:gd name="connsiteY12" fmla="*/ 1454125 h 2016099"/>
                  <a:gd name="connsiteX13" fmla="*/ 1800215 w 2921974"/>
                  <a:gd name="connsiteY13" fmla="*/ 1454125 h 2016099"/>
                  <a:gd name="connsiteX14" fmla="*/ 1657340 w 2921974"/>
                  <a:gd name="connsiteY14" fmla="*/ 1311250 h 2016099"/>
                  <a:gd name="connsiteX15" fmla="*/ 1800215 w 2921974"/>
                  <a:gd name="connsiteY15" fmla="*/ 1168375 h 2016099"/>
                  <a:gd name="connsiteX16" fmla="*/ 2219316 w 2921974"/>
                  <a:gd name="connsiteY16" fmla="*/ 1168375 h 2016099"/>
                  <a:gd name="connsiteX17" fmla="*/ 2362191 w 2921974"/>
                  <a:gd name="connsiteY17" fmla="*/ 1311250 h 2016099"/>
                  <a:gd name="connsiteX18" fmla="*/ 2219316 w 2921974"/>
                  <a:gd name="connsiteY18" fmla="*/ 1454125 h 2016099"/>
                  <a:gd name="connsiteX19" fmla="*/ 0 w 2921974"/>
                  <a:gd name="connsiteY19" fmla="*/ 72771 h 2016099"/>
                  <a:gd name="connsiteX20" fmla="*/ 10 w 2921974"/>
                  <a:gd name="connsiteY20" fmla="*/ 584320 h 2016099"/>
                  <a:gd name="connsiteX21" fmla="*/ 450409 w 2921974"/>
                  <a:gd name="connsiteY21" fmla="*/ 284759 h 2016099"/>
                  <a:gd name="connsiteX22" fmla="*/ 0 w 2921974"/>
                  <a:gd name="connsiteY22" fmla="*/ 72771 h 2016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921974" h="2016099">
                    <a:moveTo>
                      <a:pt x="2452345" y="215837"/>
                    </a:moveTo>
                    <a:lnTo>
                      <a:pt x="1885940" y="0"/>
                    </a:lnTo>
                    <a:lnTo>
                      <a:pt x="1885940" y="850935"/>
                    </a:lnTo>
                    <a:cubicBezTo>
                      <a:pt x="1885942" y="929843"/>
                      <a:pt x="1821975" y="993811"/>
                      <a:pt x="1743068" y="993812"/>
                    </a:cubicBezTo>
                    <a:cubicBezTo>
                      <a:pt x="1714913" y="993813"/>
                      <a:pt x="1687385" y="985495"/>
                      <a:pt x="1663941" y="969902"/>
                    </a:cubicBezTo>
                    <a:lnTo>
                      <a:pt x="1298153" y="726615"/>
                    </a:lnTo>
                    <a:cubicBezTo>
                      <a:pt x="1265187" y="807491"/>
                      <a:pt x="1232192" y="888397"/>
                      <a:pt x="1199179" y="969293"/>
                    </a:cubicBezTo>
                    <a:lnTo>
                      <a:pt x="1393755" y="2016100"/>
                    </a:lnTo>
                    <a:lnTo>
                      <a:pt x="2779100" y="2016100"/>
                    </a:lnTo>
                    <a:cubicBezTo>
                      <a:pt x="2858005" y="2016100"/>
                      <a:pt x="2921975" y="1952130"/>
                      <a:pt x="2921975" y="1873225"/>
                    </a:cubicBezTo>
                    <a:lnTo>
                      <a:pt x="2921975" y="914295"/>
                    </a:lnTo>
                    <a:cubicBezTo>
                      <a:pt x="2921975" y="598713"/>
                      <a:pt x="2737628" y="324555"/>
                      <a:pt x="2452345" y="215837"/>
                    </a:cubicBezTo>
                    <a:close/>
                    <a:moveTo>
                      <a:pt x="2219316" y="1454125"/>
                    </a:moveTo>
                    <a:lnTo>
                      <a:pt x="1800215" y="1454125"/>
                    </a:lnTo>
                    <a:cubicBezTo>
                      <a:pt x="1721310" y="1454125"/>
                      <a:pt x="1657340" y="1390155"/>
                      <a:pt x="1657340" y="1311250"/>
                    </a:cubicBezTo>
                    <a:cubicBezTo>
                      <a:pt x="1657340" y="1232345"/>
                      <a:pt x="1721310" y="1168375"/>
                      <a:pt x="1800215" y="1168375"/>
                    </a:cubicBezTo>
                    <a:lnTo>
                      <a:pt x="2219316" y="1168375"/>
                    </a:lnTo>
                    <a:cubicBezTo>
                      <a:pt x="2298221" y="1168375"/>
                      <a:pt x="2362191" y="1232345"/>
                      <a:pt x="2362191" y="1311250"/>
                    </a:cubicBezTo>
                    <a:cubicBezTo>
                      <a:pt x="2362191" y="1390155"/>
                      <a:pt x="2298230" y="1454125"/>
                      <a:pt x="2219316" y="1454125"/>
                    </a:cubicBezTo>
                    <a:close/>
                    <a:moveTo>
                      <a:pt x="0" y="72771"/>
                    </a:moveTo>
                    <a:lnTo>
                      <a:pt x="10" y="584320"/>
                    </a:lnTo>
                    <a:lnTo>
                      <a:pt x="450409" y="284759"/>
                    </a:lnTo>
                    <a:cubicBezTo>
                      <a:pt x="288636" y="242059"/>
                      <a:pt x="136004" y="170222"/>
                      <a:pt x="0" y="7277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77D0F9FB-0369-4BC2-9A71-23B0588598FC}"/>
                  </a:ext>
                </a:extLst>
              </p:cNvPr>
              <p:cNvSpPr/>
              <p:nvPr/>
            </p:nvSpPr>
            <p:spPr>
              <a:xfrm>
                <a:off x="3974096" y="990595"/>
                <a:ext cx="3650661" cy="4876765"/>
              </a:xfrm>
              <a:custGeom>
                <a:avLst/>
                <a:gdLst>
                  <a:gd name="connsiteX0" fmla="*/ 1258043 w 3650662"/>
                  <a:gd name="connsiteY0" fmla="*/ 3830579 h 4876766"/>
                  <a:gd name="connsiteX1" fmla="*/ 1059946 w 3650662"/>
                  <a:gd name="connsiteY1" fmla="*/ 3790711 h 4876766"/>
                  <a:gd name="connsiteX2" fmla="*/ 1036044 w 3650662"/>
                  <a:gd name="connsiteY2" fmla="*/ 3711612 h 4876766"/>
                  <a:gd name="connsiteX3" fmla="*/ 1036034 w 3650662"/>
                  <a:gd name="connsiteY3" fmla="*/ 2862096 h 4876766"/>
                  <a:gd name="connsiteX4" fmla="*/ 469925 w 3650662"/>
                  <a:gd name="connsiteY4" fmla="*/ 3076399 h 4876766"/>
                  <a:gd name="connsiteX5" fmla="*/ 0 w 3650662"/>
                  <a:gd name="connsiteY5" fmla="*/ 3774963 h 4876766"/>
                  <a:gd name="connsiteX6" fmla="*/ 0 w 3650662"/>
                  <a:gd name="connsiteY6" fmla="*/ 4733892 h 4876766"/>
                  <a:gd name="connsiteX7" fmla="*/ 142875 w 3650662"/>
                  <a:gd name="connsiteY7" fmla="*/ 4876767 h 4876766"/>
                  <a:gd name="connsiteX8" fmla="*/ 1527572 w 3650662"/>
                  <a:gd name="connsiteY8" fmla="*/ 4876767 h 4876766"/>
                  <a:gd name="connsiteX9" fmla="*/ 1722672 w 3650662"/>
                  <a:gd name="connsiteY9" fmla="*/ 3829979 h 4876766"/>
                  <a:gd name="connsiteX10" fmla="*/ 1623746 w 3650662"/>
                  <a:gd name="connsiteY10" fmla="*/ 3587349 h 4876766"/>
                  <a:gd name="connsiteX11" fmla="*/ 871880 w 3650662"/>
                  <a:gd name="connsiteY11" fmla="*/ 1057261 h 4876766"/>
                  <a:gd name="connsiteX12" fmla="*/ 3373298 w 3650662"/>
                  <a:gd name="connsiteY12" fmla="*/ 1057261 h 4876766"/>
                  <a:gd name="connsiteX13" fmla="*/ 3629025 w 3650662"/>
                  <a:gd name="connsiteY13" fmla="*/ 647086 h 4876766"/>
                  <a:gd name="connsiteX14" fmla="*/ 3641665 w 3650662"/>
                  <a:gd name="connsiteY14" fmla="*/ 521613 h 4876766"/>
                  <a:gd name="connsiteX15" fmla="*/ 3549987 w 3650662"/>
                  <a:gd name="connsiteY15" fmla="*/ 435002 h 4876766"/>
                  <a:gd name="connsiteX16" fmla="*/ 2163775 w 3650662"/>
                  <a:gd name="connsiteY16" fmla="*/ 6377 h 4876766"/>
                  <a:gd name="connsiteX17" fmla="*/ 2079212 w 3650662"/>
                  <a:gd name="connsiteY17" fmla="*/ 6425 h 4876766"/>
                  <a:gd name="connsiteX18" fmla="*/ 698411 w 3650662"/>
                  <a:gd name="connsiteY18" fmla="*/ 435050 h 4876766"/>
                  <a:gd name="connsiteX19" fmla="*/ 607009 w 3650662"/>
                  <a:gd name="connsiteY19" fmla="*/ 521289 h 4876766"/>
                  <a:gd name="connsiteX20" fmla="*/ 619087 w 3650662"/>
                  <a:gd name="connsiteY20" fmla="*/ 646371 h 4876766"/>
                  <a:gd name="connsiteX21" fmla="*/ 2560034 w 3650662"/>
                  <a:gd name="connsiteY21" fmla="*/ 1628761 h 4876766"/>
                  <a:gd name="connsiteX22" fmla="*/ 2964180 w 3650662"/>
                  <a:gd name="connsiteY22" fmla="*/ 1343011 h 4876766"/>
                  <a:gd name="connsiteX23" fmla="*/ 1279598 w 3650662"/>
                  <a:gd name="connsiteY23" fmla="*/ 1343011 h 4876766"/>
                  <a:gd name="connsiteX24" fmla="*/ 1683734 w 3650662"/>
                  <a:gd name="connsiteY24" fmla="*/ 1628761 h 4876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3650662" h="4876766">
                    <a:moveTo>
                      <a:pt x="1258043" y="3830579"/>
                    </a:moveTo>
                    <a:cubicBezTo>
                      <a:pt x="1192331" y="3874273"/>
                      <a:pt x="1103640" y="3856423"/>
                      <a:pt x="1059946" y="3790711"/>
                    </a:cubicBezTo>
                    <a:cubicBezTo>
                      <a:pt x="1044362" y="3767274"/>
                      <a:pt x="1036047" y="3739757"/>
                      <a:pt x="1036044" y="3711612"/>
                    </a:cubicBezTo>
                    <a:lnTo>
                      <a:pt x="1036034" y="2862096"/>
                    </a:lnTo>
                    <a:lnTo>
                      <a:pt x="469925" y="3076399"/>
                    </a:lnTo>
                    <a:cubicBezTo>
                      <a:pt x="184452" y="3184460"/>
                      <a:pt x="0" y="3458666"/>
                      <a:pt x="0" y="3774963"/>
                    </a:cubicBezTo>
                    <a:lnTo>
                      <a:pt x="0" y="4733892"/>
                    </a:lnTo>
                    <a:cubicBezTo>
                      <a:pt x="0" y="4812797"/>
                      <a:pt x="63970" y="4876767"/>
                      <a:pt x="142875" y="4876767"/>
                    </a:cubicBezTo>
                    <a:lnTo>
                      <a:pt x="1527572" y="4876767"/>
                    </a:lnTo>
                    <a:lnTo>
                      <a:pt x="1722672" y="3829979"/>
                    </a:lnTo>
                    <a:lnTo>
                      <a:pt x="1623746" y="3587349"/>
                    </a:lnTo>
                    <a:close/>
                    <a:moveTo>
                      <a:pt x="871880" y="1057261"/>
                    </a:moveTo>
                    <a:lnTo>
                      <a:pt x="3373298" y="1057261"/>
                    </a:lnTo>
                    <a:lnTo>
                      <a:pt x="3629025" y="647086"/>
                    </a:lnTo>
                    <a:cubicBezTo>
                      <a:pt x="3652476" y="609481"/>
                      <a:pt x="3657143" y="563132"/>
                      <a:pt x="3641665" y="521613"/>
                    </a:cubicBezTo>
                    <a:cubicBezTo>
                      <a:pt x="3626187" y="480093"/>
                      <a:pt x="3592325" y="448099"/>
                      <a:pt x="3549987" y="435002"/>
                    </a:cubicBezTo>
                    <a:lnTo>
                      <a:pt x="2163775" y="6377"/>
                    </a:lnTo>
                    <a:cubicBezTo>
                      <a:pt x="2136229" y="-2142"/>
                      <a:pt x="2106749" y="-2125"/>
                      <a:pt x="2079212" y="6425"/>
                    </a:cubicBezTo>
                    <a:lnTo>
                      <a:pt x="698411" y="435050"/>
                    </a:lnTo>
                    <a:cubicBezTo>
                      <a:pt x="656263" y="448137"/>
                      <a:pt x="622525" y="479970"/>
                      <a:pt x="607009" y="521289"/>
                    </a:cubicBezTo>
                    <a:cubicBezTo>
                      <a:pt x="591493" y="562609"/>
                      <a:pt x="595951" y="608776"/>
                      <a:pt x="619087" y="646371"/>
                    </a:cubicBezTo>
                    <a:close/>
                    <a:moveTo>
                      <a:pt x="2560034" y="1628761"/>
                    </a:moveTo>
                    <a:cubicBezTo>
                      <a:pt x="2746315" y="1628761"/>
                      <a:pt x="2905211" y="1509327"/>
                      <a:pt x="2964180" y="1343011"/>
                    </a:cubicBezTo>
                    <a:lnTo>
                      <a:pt x="1279598" y="1343011"/>
                    </a:lnTo>
                    <a:cubicBezTo>
                      <a:pt x="1338567" y="1509327"/>
                      <a:pt x="1497463" y="1628761"/>
                      <a:pt x="1683734" y="162876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AF343068-2F55-414E-AB86-F49DD5213439}"/>
                  </a:ext>
                </a:extLst>
              </p:cNvPr>
              <p:cNvSpPr/>
              <p:nvPr/>
            </p:nvSpPr>
            <p:spPr>
              <a:xfrm>
                <a:off x="5002815" y="2475518"/>
                <a:ext cx="2186349" cy="1419929"/>
              </a:xfrm>
              <a:custGeom>
                <a:avLst/>
                <a:gdLst>
                  <a:gd name="connsiteX0" fmla="*/ 2186350 w 2186349"/>
                  <a:gd name="connsiteY0" fmla="*/ 326774 h 1419929"/>
                  <a:gd name="connsiteX1" fmla="*/ 2186350 w 2186349"/>
                  <a:gd name="connsiteY1" fmla="*/ 0 h 1419929"/>
                  <a:gd name="connsiteX2" fmla="*/ 1531325 w 2186349"/>
                  <a:gd name="connsiteY2" fmla="*/ 429587 h 1419929"/>
                  <a:gd name="connsiteX3" fmla="*/ 655025 w 2186349"/>
                  <a:gd name="connsiteY3" fmla="*/ 429587 h 1419929"/>
                  <a:gd name="connsiteX4" fmla="*/ 0 w 2186349"/>
                  <a:gd name="connsiteY4" fmla="*/ 0 h 1419929"/>
                  <a:gd name="connsiteX5" fmla="*/ 0 w 2186349"/>
                  <a:gd name="connsiteY5" fmla="*/ 326765 h 1419929"/>
                  <a:gd name="connsiteX6" fmla="*/ 1093175 w 2186349"/>
                  <a:gd name="connsiteY6" fmla="*/ 1419930 h 1419929"/>
                  <a:gd name="connsiteX7" fmla="*/ 2186350 w 2186349"/>
                  <a:gd name="connsiteY7" fmla="*/ 326774 h 1419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186349" h="1419929">
                    <a:moveTo>
                      <a:pt x="2186350" y="326774"/>
                    </a:moveTo>
                    <a:lnTo>
                      <a:pt x="2186350" y="0"/>
                    </a:lnTo>
                    <a:cubicBezTo>
                      <a:pt x="2076117" y="252574"/>
                      <a:pt x="1824047" y="429587"/>
                      <a:pt x="1531325" y="429587"/>
                    </a:cubicBezTo>
                    <a:lnTo>
                      <a:pt x="655025" y="429587"/>
                    </a:lnTo>
                    <a:cubicBezTo>
                      <a:pt x="362302" y="429587"/>
                      <a:pt x="110233" y="252574"/>
                      <a:pt x="0" y="0"/>
                    </a:cubicBezTo>
                    <a:lnTo>
                      <a:pt x="0" y="326765"/>
                    </a:lnTo>
                    <a:cubicBezTo>
                      <a:pt x="0" y="928011"/>
                      <a:pt x="491928" y="1419930"/>
                      <a:pt x="1093175" y="1419930"/>
                    </a:cubicBezTo>
                    <a:cubicBezTo>
                      <a:pt x="1694412" y="1419939"/>
                      <a:pt x="2186350" y="928011"/>
                      <a:pt x="2186350" y="3267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</p:grp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E7AC4A9-8CB0-4953-947B-A4E329B1692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07802" y="5136512"/>
              <a:ext cx="375954" cy="450623"/>
            </a:xfrm>
            <a:custGeom>
              <a:avLst/>
              <a:gdLst>
                <a:gd name="connsiteX0" fmla="*/ 2003604 w 4068738"/>
                <a:gd name="connsiteY0" fmla="*/ 2349179 h 4876838"/>
                <a:gd name="connsiteX1" fmla="*/ 2834136 w 4068738"/>
                <a:gd name="connsiteY1" fmla="*/ 2005041 h 4876838"/>
                <a:gd name="connsiteX2" fmla="*/ 3178227 w 4068738"/>
                <a:gd name="connsiteY2" fmla="*/ 1174556 h 4876838"/>
                <a:gd name="connsiteX3" fmla="*/ 2834098 w 4068738"/>
                <a:gd name="connsiteY3" fmla="*/ 344053 h 4876838"/>
                <a:gd name="connsiteX4" fmla="*/ 2003604 w 4068738"/>
                <a:gd name="connsiteY4" fmla="*/ 0 h 4876838"/>
                <a:gd name="connsiteX5" fmla="*/ 1173100 w 4068738"/>
                <a:gd name="connsiteY5" fmla="*/ 344091 h 4876838"/>
                <a:gd name="connsiteX6" fmla="*/ 828971 w 4068738"/>
                <a:gd name="connsiteY6" fmla="*/ 1174556 h 4876838"/>
                <a:gd name="connsiteX7" fmla="*/ 1173138 w 4068738"/>
                <a:gd name="connsiteY7" fmla="*/ 2005089 h 4876838"/>
                <a:gd name="connsiteX8" fmla="*/ 2003604 w 4068738"/>
                <a:gd name="connsiteY8" fmla="*/ 2349179 h 4876838"/>
                <a:gd name="connsiteX9" fmla="*/ 4058880 w 4068738"/>
                <a:gd name="connsiteY9" fmla="*/ 3750021 h 4876838"/>
                <a:gd name="connsiteX10" fmla="*/ 4019361 w 4068738"/>
                <a:gd name="connsiteY10" fmla="*/ 3441878 h 4876838"/>
                <a:gd name="connsiteX11" fmla="*/ 3943570 w 4068738"/>
                <a:gd name="connsiteY11" fmla="*/ 3132049 h 4876838"/>
                <a:gd name="connsiteX12" fmla="*/ 3816221 w 4068738"/>
                <a:gd name="connsiteY12" fmla="*/ 2843098 h 4876838"/>
                <a:gd name="connsiteX13" fmla="*/ 3624149 w 4068738"/>
                <a:gd name="connsiteY13" fmla="*/ 2592810 h 4876838"/>
                <a:gd name="connsiteX14" fmla="*/ 3348258 w 4068738"/>
                <a:gd name="connsiteY14" fmla="*/ 2419455 h 4876838"/>
                <a:gd name="connsiteX15" fmla="*/ 2996061 w 4068738"/>
                <a:gd name="connsiteY15" fmla="*/ 2355733 h 4876838"/>
                <a:gd name="connsiteX16" fmla="*/ 2805152 w 4068738"/>
                <a:gd name="connsiteY16" fmla="*/ 2436695 h 4876838"/>
                <a:gd name="connsiteX17" fmla="*/ 2606279 w 4068738"/>
                <a:gd name="connsiteY17" fmla="*/ 2564902 h 4876838"/>
                <a:gd name="connsiteX18" fmla="*/ 2348952 w 4068738"/>
                <a:gd name="connsiteY18" fmla="*/ 2678278 h 4876838"/>
                <a:gd name="connsiteX19" fmla="*/ 2034255 w 4068738"/>
                <a:gd name="connsiteY19" fmla="*/ 2729141 h 4876838"/>
                <a:gd name="connsiteX20" fmla="*/ 1719482 w 4068738"/>
                <a:gd name="connsiteY20" fmla="*/ 2678278 h 4876838"/>
                <a:gd name="connsiteX21" fmla="*/ 1462346 w 4068738"/>
                <a:gd name="connsiteY21" fmla="*/ 2564940 h 4876838"/>
                <a:gd name="connsiteX22" fmla="*/ 1263292 w 4068738"/>
                <a:gd name="connsiteY22" fmla="*/ 2436647 h 4876838"/>
                <a:gd name="connsiteX23" fmla="*/ 1072459 w 4068738"/>
                <a:gd name="connsiteY23" fmla="*/ 2355685 h 4876838"/>
                <a:gd name="connsiteX24" fmla="*/ 720291 w 4068738"/>
                <a:gd name="connsiteY24" fmla="*/ 2419503 h 4876838"/>
                <a:gd name="connsiteX25" fmla="*/ 444361 w 4068738"/>
                <a:gd name="connsiteY25" fmla="*/ 2592848 h 4876838"/>
                <a:gd name="connsiteX26" fmla="*/ 252375 w 4068738"/>
                <a:gd name="connsiteY26" fmla="*/ 2843098 h 4876838"/>
                <a:gd name="connsiteX27" fmla="*/ 125017 w 4068738"/>
                <a:gd name="connsiteY27" fmla="*/ 3132087 h 4876838"/>
                <a:gd name="connsiteX28" fmla="*/ 49264 w 4068738"/>
                <a:gd name="connsiteY28" fmla="*/ 3441878 h 4876838"/>
                <a:gd name="connsiteX29" fmla="*/ 9745 w 4068738"/>
                <a:gd name="connsiteY29" fmla="*/ 3750135 h 4876838"/>
                <a:gd name="connsiteX30" fmla="*/ 1 w 4068738"/>
                <a:gd name="connsiteY30" fmla="*/ 4038114 h 4876838"/>
                <a:gd name="connsiteX31" fmla="*/ 240507 w 4068738"/>
                <a:gd name="connsiteY31" fmla="*/ 4650763 h 4876838"/>
                <a:gd name="connsiteX32" fmla="*/ 860261 w 4068738"/>
                <a:gd name="connsiteY32" fmla="*/ 4876839 h 4876838"/>
                <a:gd name="connsiteX33" fmla="*/ 3208478 w 4068738"/>
                <a:gd name="connsiteY33" fmla="*/ 4876839 h 4876838"/>
                <a:gd name="connsiteX34" fmla="*/ 3828194 w 4068738"/>
                <a:gd name="connsiteY34" fmla="*/ 4650772 h 4876838"/>
                <a:gd name="connsiteX35" fmla="*/ 4068738 w 4068738"/>
                <a:gd name="connsiteY35" fmla="*/ 4038076 h 4876838"/>
                <a:gd name="connsiteX36" fmla="*/ 4058880 w 4068738"/>
                <a:gd name="connsiteY36" fmla="*/ 3750021 h 4876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068738" h="4876838">
                  <a:moveTo>
                    <a:pt x="2003604" y="2349179"/>
                  </a:moveTo>
                  <a:cubicBezTo>
                    <a:pt x="2326330" y="2349179"/>
                    <a:pt x="2605793" y="2233422"/>
                    <a:pt x="2834136" y="2005041"/>
                  </a:cubicBezTo>
                  <a:cubicBezTo>
                    <a:pt x="3062479" y="1776708"/>
                    <a:pt x="3178227" y="1497321"/>
                    <a:pt x="3178227" y="1174556"/>
                  </a:cubicBezTo>
                  <a:cubicBezTo>
                    <a:pt x="3178227" y="851887"/>
                    <a:pt x="3062479" y="572472"/>
                    <a:pt x="2834098" y="344053"/>
                  </a:cubicBezTo>
                  <a:cubicBezTo>
                    <a:pt x="2605717" y="115748"/>
                    <a:pt x="2326292" y="0"/>
                    <a:pt x="2003604" y="0"/>
                  </a:cubicBezTo>
                  <a:cubicBezTo>
                    <a:pt x="1680830" y="0"/>
                    <a:pt x="1401433" y="115748"/>
                    <a:pt x="1173100" y="344091"/>
                  </a:cubicBezTo>
                  <a:cubicBezTo>
                    <a:pt x="944767" y="572433"/>
                    <a:pt x="828971" y="851859"/>
                    <a:pt x="828971" y="1174556"/>
                  </a:cubicBezTo>
                  <a:cubicBezTo>
                    <a:pt x="828971" y="1497321"/>
                    <a:pt x="944757" y="1776746"/>
                    <a:pt x="1173138" y="2005089"/>
                  </a:cubicBezTo>
                  <a:cubicBezTo>
                    <a:pt x="1401519" y="2233394"/>
                    <a:pt x="1680944" y="2349179"/>
                    <a:pt x="2003604" y="2349179"/>
                  </a:cubicBezTo>
                  <a:close/>
                  <a:moveTo>
                    <a:pt x="4058880" y="3750021"/>
                  </a:moveTo>
                  <a:cubicBezTo>
                    <a:pt x="4052289" y="3655000"/>
                    <a:pt x="4038973" y="3551330"/>
                    <a:pt x="4019361" y="3441878"/>
                  </a:cubicBezTo>
                  <a:cubicBezTo>
                    <a:pt x="3999568" y="3331588"/>
                    <a:pt x="3974088" y="3227337"/>
                    <a:pt x="3943570" y="3132049"/>
                  </a:cubicBezTo>
                  <a:cubicBezTo>
                    <a:pt x="3912061" y="3033560"/>
                    <a:pt x="3869199" y="2936310"/>
                    <a:pt x="3816221" y="2843098"/>
                  </a:cubicBezTo>
                  <a:cubicBezTo>
                    <a:pt x="3761223" y="2746362"/>
                    <a:pt x="3696634" y="2662123"/>
                    <a:pt x="3624149" y="2592810"/>
                  </a:cubicBezTo>
                  <a:cubicBezTo>
                    <a:pt x="3548359" y="2520296"/>
                    <a:pt x="3455566" y="2461993"/>
                    <a:pt x="3348258" y="2419455"/>
                  </a:cubicBezTo>
                  <a:cubicBezTo>
                    <a:pt x="3241330" y="2377164"/>
                    <a:pt x="3122820" y="2355733"/>
                    <a:pt x="2996061" y="2355733"/>
                  </a:cubicBezTo>
                  <a:cubicBezTo>
                    <a:pt x="2946274" y="2355733"/>
                    <a:pt x="2898135" y="2376154"/>
                    <a:pt x="2805152" y="2436695"/>
                  </a:cubicBezTo>
                  <a:cubicBezTo>
                    <a:pt x="2739057" y="2479734"/>
                    <a:pt x="2672765" y="2522470"/>
                    <a:pt x="2606279" y="2564902"/>
                  </a:cubicBezTo>
                  <a:cubicBezTo>
                    <a:pt x="2542395" y="2605611"/>
                    <a:pt x="2455851" y="2643750"/>
                    <a:pt x="2348952" y="2678278"/>
                  </a:cubicBezTo>
                  <a:cubicBezTo>
                    <a:pt x="2244663" y="2712025"/>
                    <a:pt x="2138773" y="2729141"/>
                    <a:pt x="2034255" y="2729141"/>
                  </a:cubicBezTo>
                  <a:cubicBezTo>
                    <a:pt x="1929747" y="2729141"/>
                    <a:pt x="1823886" y="2712025"/>
                    <a:pt x="1719482" y="2678278"/>
                  </a:cubicBezTo>
                  <a:cubicBezTo>
                    <a:pt x="1612707" y="2643778"/>
                    <a:pt x="1526163" y="2605650"/>
                    <a:pt x="1462346" y="2564940"/>
                  </a:cubicBezTo>
                  <a:cubicBezTo>
                    <a:pt x="1388336" y="2517648"/>
                    <a:pt x="1321376" y="2474490"/>
                    <a:pt x="1263292" y="2436647"/>
                  </a:cubicBezTo>
                  <a:cubicBezTo>
                    <a:pt x="1170423" y="2376116"/>
                    <a:pt x="1122236" y="2355685"/>
                    <a:pt x="1072459" y="2355685"/>
                  </a:cubicBezTo>
                  <a:cubicBezTo>
                    <a:pt x="945652" y="2355685"/>
                    <a:pt x="827190" y="2377154"/>
                    <a:pt x="720291" y="2419503"/>
                  </a:cubicBezTo>
                  <a:cubicBezTo>
                    <a:pt x="613058" y="2461955"/>
                    <a:pt x="520228" y="2520258"/>
                    <a:pt x="444361" y="2592848"/>
                  </a:cubicBezTo>
                  <a:cubicBezTo>
                    <a:pt x="371924" y="2662200"/>
                    <a:pt x="307296" y="2746391"/>
                    <a:pt x="252375" y="2843098"/>
                  </a:cubicBezTo>
                  <a:cubicBezTo>
                    <a:pt x="199435" y="2936301"/>
                    <a:pt x="156573" y="3033522"/>
                    <a:pt x="125017" y="3132087"/>
                  </a:cubicBezTo>
                  <a:cubicBezTo>
                    <a:pt x="94537" y="3227375"/>
                    <a:pt x="69057" y="3331588"/>
                    <a:pt x="49264" y="3441878"/>
                  </a:cubicBezTo>
                  <a:cubicBezTo>
                    <a:pt x="29652" y="3551187"/>
                    <a:pt x="16336" y="3654885"/>
                    <a:pt x="9745" y="3750135"/>
                  </a:cubicBezTo>
                  <a:cubicBezTo>
                    <a:pt x="3188" y="3845988"/>
                    <a:pt x="-62" y="3942038"/>
                    <a:pt x="1" y="4038114"/>
                  </a:cubicBezTo>
                  <a:cubicBezTo>
                    <a:pt x="1" y="4292689"/>
                    <a:pt x="80925" y="4498772"/>
                    <a:pt x="240507" y="4650763"/>
                  </a:cubicBezTo>
                  <a:cubicBezTo>
                    <a:pt x="398117" y="4800753"/>
                    <a:pt x="606658" y="4876839"/>
                    <a:pt x="860261" y="4876839"/>
                  </a:cubicBezTo>
                  <a:lnTo>
                    <a:pt x="3208478" y="4876839"/>
                  </a:lnTo>
                  <a:cubicBezTo>
                    <a:pt x="3462081" y="4876839"/>
                    <a:pt x="3670546" y="4800791"/>
                    <a:pt x="3828194" y="4650772"/>
                  </a:cubicBezTo>
                  <a:cubicBezTo>
                    <a:pt x="3987814" y="4498886"/>
                    <a:pt x="4068738" y="4292765"/>
                    <a:pt x="4068738" y="4038076"/>
                  </a:cubicBezTo>
                  <a:cubicBezTo>
                    <a:pt x="4068700" y="3939816"/>
                    <a:pt x="4065395" y="3842890"/>
                    <a:pt x="4058880" y="3750021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 dirty="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EC284B6-2CDC-4E29-B1C2-06ADBB4453ED}"/>
              </a:ext>
            </a:extLst>
          </p:cNvPr>
          <p:cNvGrpSpPr/>
          <p:nvPr/>
        </p:nvGrpSpPr>
        <p:grpSpPr>
          <a:xfrm>
            <a:off x="1552053" y="2964095"/>
            <a:ext cx="1828800" cy="2602651"/>
            <a:chOff x="1568382" y="2978352"/>
            <a:chExt cx="1828800" cy="2602651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973C1DD-9EE2-4552-A004-A7968CE6CF4D}"/>
                </a:ext>
              </a:extLst>
            </p:cNvPr>
            <p:cNvSpPr txBox="1"/>
            <p:nvPr/>
          </p:nvSpPr>
          <p:spPr>
            <a:xfrm>
              <a:off x="1568382" y="2978352"/>
              <a:ext cx="1828800" cy="408623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TW" b="1" dirty="0">
                  <a:solidFill>
                    <a:schemeClr val="accent4">
                      <a:lumMod val="50000"/>
                    </a:schemeClr>
                  </a:solidFill>
                </a:rPr>
                <a:t>Andy</a:t>
              </a:r>
              <a:endParaRPr lang="zh-TW" altLang="en-US" b="1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D5BD94B-FFA7-479C-B104-26275F703A4B}"/>
                </a:ext>
              </a:extLst>
            </p:cNvPr>
            <p:cNvSpPr txBox="1"/>
            <p:nvPr/>
          </p:nvSpPr>
          <p:spPr>
            <a:xfrm>
              <a:off x="1568382" y="3709695"/>
              <a:ext cx="1828800" cy="408623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TW" b="1" dirty="0">
                  <a:solidFill>
                    <a:schemeClr val="accent4">
                      <a:lumMod val="50000"/>
                    </a:schemeClr>
                  </a:solidFill>
                </a:rPr>
                <a:t>Ben</a:t>
              </a:r>
              <a:endParaRPr lang="zh-TW" altLang="en-US" b="1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6CBAEC3-CF16-498B-BB66-DFE6F520AF01}"/>
                </a:ext>
              </a:extLst>
            </p:cNvPr>
            <p:cNvSpPr txBox="1"/>
            <p:nvPr/>
          </p:nvSpPr>
          <p:spPr>
            <a:xfrm>
              <a:off x="1568382" y="4441038"/>
              <a:ext cx="1828800" cy="408623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TW" b="1" dirty="0">
                  <a:solidFill>
                    <a:schemeClr val="accent4">
                      <a:lumMod val="50000"/>
                    </a:schemeClr>
                  </a:solidFill>
                </a:rPr>
                <a:t>Carol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2AE86C6-CC60-47DD-9408-A95001803F77}"/>
                </a:ext>
              </a:extLst>
            </p:cNvPr>
            <p:cNvSpPr txBox="1"/>
            <p:nvPr/>
          </p:nvSpPr>
          <p:spPr>
            <a:xfrm>
              <a:off x="1568382" y="5172380"/>
              <a:ext cx="1828800" cy="408623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TW" b="1" dirty="0">
                  <a:solidFill>
                    <a:schemeClr val="accent4">
                      <a:lumMod val="50000"/>
                    </a:schemeClr>
                  </a:solidFill>
                </a:rPr>
                <a:t>Duncan</a:t>
              </a:r>
            </a:p>
          </p:txBody>
        </p:sp>
      </p:grp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8D89BA0-E644-4AB8-9D7B-5D3336DC447A}"/>
              </a:ext>
            </a:extLst>
          </p:cNvPr>
          <p:cNvCxnSpPr>
            <a:cxnSpLocks/>
            <a:stCxn id="41" idx="3"/>
            <a:endCxn id="28" idx="1"/>
          </p:cNvCxnSpPr>
          <p:nvPr/>
        </p:nvCxnSpPr>
        <p:spPr>
          <a:xfrm>
            <a:off x="3380853" y="3168407"/>
            <a:ext cx="1359876" cy="0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82E351B-92B9-41BA-B8CE-29B6A0DC3D7B}"/>
              </a:ext>
            </a:extLst>
          </p:cNvPr>
          <p:cNvCxnSpPr>
            <a:cxnSpLocks/>
            <a:stCxn id="43" idx="3"/>
            <a:endCxn id="5" idx="1"/>
          </p:cNvCxnSpPr>
          <p:nvPr/>
        </p:nvCxnSpPr>
        <p:spPr>
          <a:xfrm flipV="1">
            <a:off x="3380853" y="4264038"/>
            <a:ext cx="1359877" cy="367055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27B0C85-7424-4AB4-A1C1-ACB79C300D91}"/>
              </a:ext>
            </a:extLst>
          </p:cNvPr>
          <p:cNvCxnSpPr>
            <a:cxnSpLocks/>
            <a:stCxn id="42" idx="3"/>
            <a:endCxn id="32" idx="1"/>
          </p:cNvCxnSpPr>
          <p:nvPr/>
        </p:nvCxnSpPr>
        <p:spPr>
          <a:xfrm>
            <a:off x="3380853" y="3899750"/>
            <a:ext cx="1359877" cy="145992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58689B4-1CB0-490F-87E7-5A282608C829}"/>
              </a:ext>
            </a:extLst>
          </p:cNvPr>
          <p:cNvCxnSpPr>
            <a:cxnSpLocks/>
            <a:stCxn id="45" idx="3"/>
            <a:endCxn id="32" idx="1"/>
          </p:cNvCxnSpPr>
          <p:nvPr/>
        </p:nvCxnSpPr>
        <p:spPr>
          <a:xfrm flipV="1">
            <a:off x="3380853" y="5359670"/>
            <a:ext cx="1359877" cy="2765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oup 70">
            <a:extLst>
              <a:ext uri="{FF2B5EF4-FFF2-40B4-BE49-F238E27FC236}">
                <a16:creationId xmlns:a16="http://schemas.microsoft.com/office/drawing/2014/main" id="{410F9F8B-4418-48B1-91A7-FEA902D281C9}"/>
              </a:ext>
            </a:extLst>
          </p:cNvPr>
          <p:cNvGrpSpPr/>
          <p:nvPr/>
        </p:nvGrpSpPr>
        <p:grpSpPr>
          <a:xfrm>
            <a:off x="8764954" y="2958652"/>
            <a:ext cx="1828800" cy="2602651"/>
            <a:chOff x="1568382" y="2978352"/>
            <a:chExt cx="1828800" cy="2602651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5255B96C-E147-4E74-8016-63C66BA62B9F}"/>
                </a:ext>
              </a:extLst>
            </p:cNvPr>
            <p:cNvSpPr txBox="1"/>
            <p:nvPr/>
          </p:nvSpPr>
          <p:spPr>
            <a:xfrm>
              <a:off x="1568382" y="2978352"/>
              <a:ext cx="1828800" cy="408623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zh-TW" altLang="en-US" b="1" dirty="0">
                  <a:solidFill>
                    <a:schemeClr val="accent4">
                      <a:lumMod val="50000"/>
                    </a:schemeClr>
                  </a:solidFill>
                </a:rPr>
                <a:t>與廠商接洽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6AFF8972-937A-48C3-9EF4-9E16CAD58F87}"/>
                </a:ext>
              </a:extLst>
            </p:cNvPr>
            <p:cNvSpPr txBox="1"/>
            <p:nvPr/>
          </p:nvSpPr>
          <p:spPr>
            <a:xfrm>
              <a:off x="1568382" y="3709695"/>
              <a:ext cx="1828800" cy="408623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zh-TW" altLang="en-US" b="1" dirty="0">
                  <a:solidFill>
                    <a:schemeClr val="accent4">
                      <a:lumMod val="50000"/>
                    </a:schemeClr>
                  </a:solidFill>
                </a:rPr>
                <a:t>安排進度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2E72B457-E422-4F50-82FB-3622BC107F68}"/>
                </a:ext>
              </a:extLst>
            </p:cNvPr>
            <p:cNvSpPr txBox="1"/>
            <p:nvPr/>
          </p:nvSpPr>
          <p:spPr>
            <a:xfrm>
              <a:off x="1568382" y="4441038"/>
              <a:ext cx="1828800" cy="408623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zh-TW" altLang="en-US" b="1" dirty="0">
                  <a:solidFill>
                    <a:schemeClr val="accent4">
                      <a:lumMod val="50000"/>
                    </a:schemeClr>
                  </a:solidFill>
                </a:rPr>
                <a:t>指派任務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FD555DF1-87B1-40D2-A5DA-8BEC0C7BD5EB}"/>
                </a:ext>
              </a:extLst>
            </p:cNvPr>
            <p:cNvSpPr txBox="1"/>
            <p:nvPr/>
          </p:nvSpPr>
          <p:spPr>
            <a:xfrm>
              <a:off x="1568382" y="5172380"/>
              <a:ext cx="1828800" cy="408623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zh-TW" altLang="en-US" b="1" dirty="0">
                  <a:solidFill>
                    <a:schemeClr val="accent4">
                      <a:lumMod val="50000"/>
                    </a:schemeClr>
                  </a:solidFill>
                </a:rPr>
                <a:t>修改程式碼</a:t>
              </a:r>
            </a:p>
          </p:txBody>
        </p:sp>
      </p:grp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53EC8E6C-5900-4E19-8134-349DC5278E60}"/>
              </a:ext>
            </a:extLst>
          </p:cNvPr>
          <p:cNvCxnSpPr>
            <a:cxnSpLocks/>
            <a:stCxn id="28" idx="3"/>
            <a:endCxn id="72" idx="1"/>
          </p:cNvCxnSpPr>
          <p:nvPr/>
        </p:nvCxnSpPr>
        <p:spPr>
          <a:xfrm flipV="1">
            <a:off x="7476674" y="3162964"/>
            <a:ext cx="1288280" cy="5443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A801786F-9F80-408E-9CD6-960EB7D17CBC}"/>
              </a:ext>
            </a:extLst>
          </p:cNvPr>
          <p:cNvCxnSpPr>
            <a:cxnSpLocks/>
            <a:stCxn id="32" idx="3"/>
            <a:endCxn id="75" idx="1"/>
          </p:cNvCxnSpPr>
          <p:nvPr/>
        </p:nvCxnSpPr>
        <p:spPr>
          <a:xfrm flipV="1">
            <a:off x="7476674" y="5356992"/>
            <a:ext cx="1288280" cy="2678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B5FAB79A-9002-4C48-91CD-C452AA00EA65}"/>
              </a:ext>
            </a:extLst>
          </p:cNvPr>
          <p:cNvCxnSpPr>
            <a:cxnSpLocks/>
            <a:stCxn id="28" idx="3"/>
            <a:endCxn id="73" idx="1"/>
          </p:cNvCxnSpPr>
          <p:nvPr/>
        </p:nvCxnSpPr>
        <p:spPr>
          <a:xfrm>
            <a:off x="7476674" y="3168407"/>
            <a:ext cx="1288280" cy="725900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975081BF-B475-49C5-8EA0-9B3B68F94AD4}"/>
              </a:ext>
            </a:extLst>
          </p:cNvPr>
          <p:cNvCxnSpPr>
            <a:cxnSpLocks/>
            <a:stCxn id="5" idx="3"/>
            <a:endCxn id="74" idx="1"/>
          </p:cNvCxnSpPr>
          <p:nvPr/>
        </p:nvCxnSpPr>
        <p:spPr>
          <a:xfrm>
            <a:off x="7476674" y="4264038"/>
            <a:ext cx="1288280" cy="361612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6BB6BA68-AD0B-4FE9-9533-5E4ACC97EC40}"/>
              </a:ext>
            </a:extLst>
          </p:cNvPr>
          <p:cNvCxnSpPr>
            <a:cxnSpLocks/>
            <a:stCxn id="5" idx="3"/>
            <a:endCxn id="75" idx="1"/>
          </p:cNvCxnSpPr>
          <p:nvPr/>
        </p:nvCxnSpPr>
        <p:spPr>
          <a:xfrm>
            <a:off x="7476674" y="4264038"/>
            <a:ext cx="1288280" cy="1092954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677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F8F0C-6E95-4244-8502-8711396AD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DAC </a:t>
            </a:r>
            <a:endParaRPr lang="zh-TW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653401-2696-46FC-8994-A448C6EE35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Discretionary Access Control</a:t>
            </a:r>
            <a:endParaRPr lang="zh-TW" alt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153397-EE73-4289-AF08-F9A289B17D0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1523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73BDC-5650-4A84-8F20-BBDFAAE88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Discretionary Access Control (DAC)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63DA9-A9B2-4931-85A2-6A9A9251B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11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Slidesgo_1">
      <a:majorFont>
        <a:latin typeface="Raleway Black"/>
        <a:ea typeface="Taipei Sans TC Beta"/>
        <a:cs typeface=""/>
      </a:majorFont>
      <a:minorFont>
        <a:latin typeface="DM Sans"/>
        <a:ea typeface="Taipei Sans TC Bet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530</TotalTime>
  <Words>181</Words>
  <Application>Microsoft Office PowerPoint</Application>
  <PresentationFormat>Widescreen</PresentationFormat>
  <Paragraphs>51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DM Sans</vt:lpstr>
      <vt:lpstr>Arial</vt:lpstr>
      <vt:lpstr>Raleway Black</vt:lpstr>
      <vt:lpstr>Office Theme</vt:lpstr>
      <vt:lpstr>商業思考框架</vt:lpstr>
      <vt:lpstr>MECE</vt:lpstr>
      <vt:lpstr>訪問控制</vt:lpstr>
      <vt:lpstr>RBAC</vt:lpstr>
      <vt:lpstr>Role-based Access Control (RBAC)</vt:lpstr>
      <vt:lpstr>Role-based Access Control (RBAC)</vt:lpstr>
      <vt:lpstr>Role-based Access Control (RBAC)</vt:lpstr>
      <vt:lpstr>DAC </vt:lpstr>
      <vt:lpstr>Discretionary Access Control (DAC)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商業思考框架</dc:title>
  <dc:creator>Hsiang-Jen Li</dc:creator>
  <cp:lastModifiedBy>Hsiang-Jen Li</cp:lastModifiedBy>
  <cp:revision>27</cp:revision>
  <dcterms:created xsi:type="dcterms:W3CDTF">2023-01-29T16:22:24Z</dcterms:created>
  <dcterms:modified xsi:type="dcterms:W3CDTF">2023-02-05T13:51:12Z</dcterms:modified>
</cp:coreProperties>
</file>