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FE"/>
    <a:srgbClr val="EBD0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5"/>
    <p:restoredTop sz="94661"/>
  </p:normalViewPr>
  <p:slideViewPr>
    <p:cSldViewPr snapToGrid="0">
      <p:cViewPr varScale="1">
        <p:scale>
          <a:sx n="199" d="100"/>
          <a:sy n="199" d="100"/>
        </p:scale>
        <p:origin x="57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C6498-B842-A48D-0A2F-F92C3C6A8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3F213E-FD92-8CA6-31B1-25FCE72AEC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5B64C-AC0E-7E24-2495-6314B0238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8624-F1D8-EC4E-ACEC-43BA9918D9E2}" type="datetimeFigureOut">
              <a:rPr lang="en-TW" smtClean="0"/>
              <a:t>2024/9/21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053A9-E1D9-30A7-A229-F2CADDE87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C51EA-D661-CD69-B246-6ED8538E8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94B81-7A22-D64B-8801-14DCAA047AF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9137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484206-730A-A81D-262B-0CD43A524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8624-F1D8-EC4E-ACEC-43BA9918D9E2}" type="datetimeFigureOut">
              <a:rPr lang="en-TW" smtClean="0"/>
              <a:t>2024/9/21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ADA670-7342-D718-2005-6122F73FA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0E09BB-917F-47D7-7C0D-13B74C4B2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94B81-7A22-D64B-8801-14DCAA047AF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221788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2800EAE-6B7B-D77B-6A5B-52C5D6E4EA74}"/>
              </a:ext>
            </a:extLst>
          </p:cNvPr>
          <p:cNvSpPr/>
          <p:nvPr userDrawn="1"/>
        </p:nvSpPr>
        <p:spPr>
          <a:xfrm>
            <a:off x="0" y="0"/>
            <a:ext cx="4680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F9EA46-17E9-28C0-CD72-FAE007600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8624-F1D8-EC4E-ACEC-43BA9918D9E2}" type="datetimeFigureOut">
              <a:rPr lang="en-TW" smtClean="0"/>
              <a:t>2024/9/21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C2DA5D-82E1-2C8A-AAFF-9D2141D15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33D899-B20E-5570-A5A1-FF5EA73A1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94B81-7A22-D64B-8801-14DCAA047AF7}" type="slidenum">
              <a:rPr lang="en-TW" smtClean="0"/>
              <a:t>‹#›</a:t>
            </a:fld>
            <a:endParaRPr lang="en-TW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3E420A9-3577-FAA9-80A5-99E86B4EEE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58149" y="1549825"/>
            <a:ext cx="5995650" cy="3758350"/>
          </a:xfrm>
        </p:spPr>
        <p:txBody>
          <a:bodyPr>
            <a:normAutofit/>
          </a:bodyPr>
          <a:lstStyle>
            <a:lvl1pPr marL="228600" indent="-228600">
              <a:buFont typeface="Wingdings" pitchFamily="2" charset="2"/>
              <a:buChar char="v"/>
              <a:defRPr sz="1600" b="1">
                <a:solidFill>
                  <a:schemeClr val="accent5">
                    <a:lumMod val="50000"/>
                  </a:schemeClr>
                </a:solidFill>
              </a:defRPr>
            </a:lvl1pPr>
            <a:lvl2pPr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1200">
                <a:solidFill>
                  <a:schemeClr val="bg1">
                    <a:lumMod val="75000"/>
                  </a:schemeClr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41082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0FA7B1-1A41-738C-1C92-AB88D63E8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C2888B-48E6-0C52-9BA9-BD1EBA952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TW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9AA13-282D-B116-836D-B68200547D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C8624-F1D8-EC4E-ACEC-43BA9918D9E2}" type="datetimeFigureOut">
              <a:rPr lang="en-TW" smtClean="0"/>
              <a:t>2024/9/21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D72EF-CC66-A98B-233C-D3B200E3FC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99E03-6EEE-9420-163E-5A0E6FCD8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94B81-7A22-D64B-8801-14DCAA047AF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10065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bg1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kern="1200">
          <a:solidFill>
            <a:schemeClr val="bg1">
              <a:lumMod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bg1">
              <a:lumMod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kern="1200">
          <a:solidFill>
            <a:schemeClr val="bg1">
              <a:lumMod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kern="1200">
          <a:solidFill>
            <a:schemeClr val="bg1">
              <a:lumMod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kern="1200">
          <a:solidFill>
            <a:schemeClr val="bg1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tiff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B9BFB1-DB3B-D2C2-523B-E17FF3410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C2CB0D1D-FF9E-B53F-43E2-6DBBCA75330B}"/>
              </a:ext>
            </a:extLst>
          </p:cNvPr>
          <p:cNvGrpSpPr/>
          <p:nvPr/>
        </p:nvGrpSpPr>
        <p:grpSpPr>
          <a:xfrm>
            <a:off x="425451" y="3938643"/>
            <a:ext cx="3885464" cy="917135"/>
            <a:chOff x="210547" y="4065361"/>
            <a:chExt cx="4292666" cy="917135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6EAC1550-5238-9DBB-4C2B-3578D33F99BC}"/>
                </a:ext>
              </a:extLst>
            </p:cNvPr>
            <p:cNvSpPr/>
            <p:nvPr/>
          </p:nvSpPr>
          <p:spPr>
            <a:xfrm>
              <a:off x="270411" y="4189446"/>
              <a:ext cx="4176525" cy="671804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D61AB5A1-7CC1-899F-AF9C-D867BED3B0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0547" y="4065361"/>
              <a:ext cx="293889" cy="335873"/>
            </a:xfrm>
            <a:prstGeom prst="rect">
              <a:avLst/>
            </a:prstGeom>
          </p:spPr>
        </p:pic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EDFA4C6B-D41A-3DB8-B0DF-3F698DEE6B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209324" y="4646623"/>
              <a:ext cx="293889" cy="335873"/>
            </a:xfrm>
            <a:prstGeom prst="rect">
              <a:avLst/>
            </a:prstGeom>
          </p:spPr>
        </p:pic>
      </p:grp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27C10A92-8869-78D9-FCCA-9FA5D8C11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037160"/>
              </p:ext>
            </p:extLst>
          </p:nvPr>
        </p:nvGraphicFramePr>
        <p:xfrm>
          <a:off x="266823" y="3379651"/>
          <a:ext cx="4180114" cy="3027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0114">
                  <a:extLst>
                    <a:ext uri="{9D8B030D-6E8A-4147-A177-3AD203B41FA5}">
                      <a16:colId xmlns:a16="http://schemas.microsoft.com/office/drawing/2014/main" val="591642739"/>
                    </a:ext>
                  </a:extLst>
                </a:gridCol>
              </a:tblGrid>
              <a:tr h="63538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ln w="12700"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Hsiang-Jen</a:t>
                      </a:r>
                      <a:r>
                        <a:rPr lang="zh-TW" altLang="en-US" sz="2800" dirty="0">
                          <a:ln w="12700"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2800" dirty="0">
                          <a:ln w="12700"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Li</a:t>
                      </a:r>
                      <a:endParaRPr lang="en-TW" sz="2800" dirty="0">
                        <a:ln w="12700"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3785396"/>
                  </a:ext>
                </a:extLst>
              </a:tr>
              <a:tr h="71013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Seeking</a:t>
                      </a:r>
                      <a:r>
                        <a:rPr lang="zh-TW" altLang="en-US" sz="1600" b="1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600" b="1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for</a:t>
                      </a:r>
                      <a:r>
                        <a:rPr lang="zh-TW" altLang="en-US" sz="1600" b="1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zh-TW" sz="1600" b="1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en-US" altLang="zh-TW" sz="1600" b="1" dirty="0" err="1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MLOps</a:t>
                      </a:r>
                      <a:r>
                        <a:rPr lang="zh-TW" altLang="en-US" sz="1600" b="1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600" b="1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&amp;</a:t>
                      </a:r>
                      <a:r>
                        <a:rPr lang="zh-TW" altLang="en-US" sz="1600" b="1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600" b="1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Data</a:t>
                      </a:r>
                      <a:r>
                        <a:rPr lang="zh-TW" altLang="en-US" sz="1600" b="1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600" b="1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Engineering</a:t>
                      </a:r>
                      <a:endParaRPr lang="en-TW" sz="1600" b="1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439621"/>
                  </a:ext>
                </a:extLst>
              </a:tr>
              <a:tr h="1681895">
                <a:tc>
                  <a:txBody>
                    <a:bodyPr/>
                    <a:lstStyle/>
                    <a:p>
                      <a:pPr marL="285750" indent="-285750" algn="l">
                        <a:buFont typeface="Wingdings" pitchFamily="2" charset="2"/>
                        <a:buChar char="v"/>
                      </a:pPr>
                      <a:r>
                        <a:rPr lang="en-US" altLang="zh-TW" sz="14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M.S.</a:t>
                      </a:r>
                      <a:r>
                        <a:rPr lang="zh-TW" altLang="en-US" sz="14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4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Computer</a:t>
                      </a:r>
                      <a:r>
                        <a:rPr lang="zh-TW" altLang="en-US" sz="14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4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Science</a:t>
                      </a:r>
                      <a:r>
                        <a:rPr lang="zh-TW" altLang="en-US" sz="14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4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and</a:t>
                      </a:r>
                      <a:r>
                        <a:rPr lang="zh-TW" altLang="en-US" sz="14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4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Information</a:t>
                      </a:r>
                      <a:r>
                        <a:rPr lang="zh-TW" altLang="en-US" sz="14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4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Engineering</a:t>
                      </a:r>
                      <a:r>
                        <a:rPr lang="zh-TW" altLang="en-US" sz="14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4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@</a:t>
                      </a:r>
                      <a:r>
                        <a:rPr lang="zh-TW" altLang="en-US" sz="14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4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National</a:t>
                      </a:r>
                      <a:r>
                        <a:rPr lang="zh-TW" altLang="en-US" sz="14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4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Taiwan</a:t>
                      </a:r>
                      <a:r>
                        <a:rPr lang="zh-TW" altLang="en-US" sz="14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4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University</a:t>
                      </a:r>
                      <a:r>
                        <a:rPr lang="zh-TW" altLang="en-US" sz="14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4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of</a:t>
                      </a:r>
                      <a:r>
                        <a:rPr lang="zh-TW" altLang="en-US" sz="14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4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Science</a:t>
                      </a:r>
                      <a:r>
                        <a:rPr lang="zh-TW" altLang="en-US" sz="14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4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and</a:t>
                      </a:r>
                      <a:r>
                        <a:rPr lang="zh-TW" altLang="en-US" sz="14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4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Technology</a:t>
                      </a:r>
                    </a:p>
                    <a:p>
                      <a:pPr marL="285750" indent="-285750" algn="l">
                        <a:buFont typeface="Wingdings" pitchFamily="2" charset="2"/>
                        <a:buChar char="v"/>
                      </a:pPr>
                      <a:r>
                        <a:rPr lang="en-US" altLang="zh-TW" sz="14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B.S.</a:t>
                      </a:r>
                      <a:r>
                        <a:rPr lang="zh-TW" altLang="en-US" sz="14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4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Money</a:t>
                      </a:r>
                      <a:r>
                        <a:rPr lang="zh-TW" altLang="en-US" sz="14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4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and</a:t>
                      </a:r>
                      <a:r>
                        <a:rPr lang="zh-TW" altLang="en-US" sz="14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4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Banking</a:t>
                      </a:r>
                      <a:r>
                        <a:rPr lang="zh-TW" altLang="en-US" sz="14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4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@</a:t>
                      </a:r>
                      <a:r>
                        <a:rPr lang="zh-TW" altLang="en-US" sz="14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4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National Kaohsiung University of Science and Technology</a:t>
                      </a:r>
                      <a:r>
                        <a:rPr lang="zh-TW" altLang="en-US" sz="14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TW" sz="14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9776922"/>
                  </a:ext>
                </a:extLst>
              </a:tr>
            </a:tbl>
          </a:graphicData>
        </a:graphic>
      </p:graphicFrame>
      <p:sp>
        <p:nvSpPr>
          <p:cNvPr id="9" name="Freeform 8">
            <a:extLst>
              <a:ext uri="{FF2B5EF4-FFF2-40B4-BE49-F238E27FC236}">
                <a16:creationId xmlns:a16="http://schemas.microsoft.com/office/drawing/2014/main" id="{CC59FA89-A8CC-EB55-B14C-5D48D7FD22C4}"/>
              </a:ext>
            </a:extLst>
          </p:cNvPr>
          <p:cNvSpPr>
            <a:spLocks noChangeAspect="1"/>
          </p:cNvSpPr>
          <p:nvPr/>
        </p:nvSpPr>
        <p:spPr>
          <a:xfrm rot="21041721">
            <a:off x="-973318" y="-995524"/>
            <a:ext cx="3911718" cy="3873614"/>
          </a:xfrm>
          <a:custGeom>
            <a:avLst/>
            <a:gdLst>
              <a:gd name="connsiteX0" fmla="*/ 0 w 684850"/>
              <a:gd name="connsiteY0" fmla="*/ 339090 h 678179"/>
              <a:gd name="connsiteX1" fmla="*/ 951 w 684850"/>
              <a:gd name="connsiteY1" fmla="*/ 364808 h 678179"/>
              <a:gd name="connsiteX2" fmla="*/ 95069 w 684850"/>
              <a:gd name="connsiteY2" fmla="*/ 364808 h 678179"/>
              <a:gd name="connsiteX3" fmla="*/ 95069 w 684850"/>
              <a:gd name="connsiteY3" fmla="*/ 367665 h 678179"/>
              <a:gd name="connsiteX4" fmla="*/ 247178 w 684850"/>
              <a:gd name="connsiteY4" fmla="*/ 567690 h 678179"/>
              <a:gd name="connsiteX5" fmla="*/ 247178 w 684850"/>
              <a:gd name="connsiteY5" fmla="*/ 398145 h 678179"/>
              <a:gd name="connsiteX6" fmla="*/ 195841 w 684850"/>
              <a:gd name="connsiteY6" fmla="*/ 398145 h 678179"/>
              <a:gd name="connsiteX7" fmla="*/ 195841 w 684850"/>
              <a:gd name="connsiteY7" fmla="*/ 458153 h 678179"/>
              <a:gd name="connsiteX8" fmla="*/ 190137 w 684850"/>
              <a:gd name="connsiteY8" fmla="*/ 451485 h 678179"/>
              <a:gd name="connsiteX9" fmla="*/ 154962 w 684850"/>
              <a:gd name="connsiteY9" fmla="*/ 368618 h 678179"/>
              <a:gd name="connsiteX10" fmla="*/ 154011 w 684850"/>
              <a:gd name="connsiteY10" fmla="*/ 364808 h 678179"/>
              <a:gd name="connsiteX11" fmla="*/ 276650 w 684850"/>
              <a:gd name="connsiteY11" fmla="*/ 364808 h 678179"/>
              <a:gd name="connsiteX12" fmla="*/ 276650 w 684850"/>
              <a:gd name="connsiteY12" fmla="*/ 612458 h 678179"/>
              <a:gd name="connsiteX13" fmla="*/ 272847 w 684850"/>
              <a:gd name="connsiteY13" fmla="*/ 611505 h 678179"/>
              <a:gd name="connsiteX14" fmla="*/ 65597 w 684850"/>
              <a:gd name="connsiteY14" fmla="*/ 398145 h 678179"/>
              <a:gd name="connsiteX15" fmla="*/ 4753 w 684850"/>
              <a:gd name="connsiteY15" fmla="*/ 398145 h 678179"/>
              <a:gd name="connsiteX16" fmla="*/ 327987 w 684850"/>
              <a:gd name="connsiteY16" fmla="*/ 678180 h 678179"/>
              <a:gd name="connsiteX17" fmla="*/ 327987 w 684850"/>
              <a:gd name="connsiteY17" fmla="*/ 313373 h 678179"/>
              <a:gd name="connsiteX18" fmla="*/ 154962 w 684850"/>
              <a:gd name="connsiteY18" fmla="*/ 313373 h 678179"/>
              <a:gd name="connsiteX19" fmla="*/ 155912 w 684850"/>
              <a:gd name="connsiteY19" fmla="*/ 309563 h 678179"/>
              <a:gd name="connsiteX20" fmla="*/ 191088 w 684850"/>
              <a:gd name="connsiteY20" fmla="*/ 225743 h 678179"/>
              <a:gd name="connsiteX21" fmla="*/ 196792 w 684850"/>
              <a:gd name="connsiteY21" fmla="*/ 218123 h 678179"/>
              <a:gd name="connsiteX22" fmla="*/ 196792 w 684850"/>
              <a:gd name="connsiteY22" fmla="*/ 278130 h 678179"/>
              <a:gd name="connsiteX23" fmla="*/ 248129 w 684850"/>
              <a:gd name="connsiteY23" fmla="*/ 278130 h 678179"/>
              <a:gd name="connsiteX24" fmla="*/ 248129 w 684850"/>
              <a:gd name="connsiteY24" fmla="*/ 111443 h 678179"/>
              <a:gd name="connsiteX25" fmla="*/ 96019 w 684850"/>
              <a:gd name="connsiteY25" fmla="*/ 311468 h 678179"/>
              <a:gd name="connsiteX26" fmla="*/ 96019 w 684850"/>
              <a:gd name="connsiteY26" fmla="*/ 314325 h 678179"/>
              <a:gd name="connsiteX27" fmla="*/ 60844 w 684850"/>
              <a:gd name="connsiteY27" fmla="*/ 314325 h 678179"/>
              <a:gd name="connsiteX28" fmla="*/ 60844 w 684850"/>
              <a:gd name="connsiteY28" fmla="*/ 311468 h 678179"/>
              <a:gd name="connsiteX29" fmla="*/ 273797 w 684850"/>
              <a:gd name="connsiteY29" fmla="*/ 67628 h 678179"/>
              <a:gd name="connsiteX30" fmla="*/ 277600 w 684850"/>
              <a:gd name="connsiteY30" fmla="*/ 66675 h 678179"/>
              <a:gd name="connsiteX31" fmla="*/ 277600 w 684850"/>
              <a:gd name="connsiteY31" fmla="*/ 280035 h 678179"/>
              <a:gd name="connsiteX32" fmla="*/ 328937 w 684850"/>
              <a:gd name="connsiteY32" fmla="*/ 280035 h 678179"/>
              <a:gd name="connsiteX33" fmla="*/ 328937 w 684850"/>
              <a:gd name="connsiteY33" fmla="*/ 0 h 678179"/>
              <a:gd name="connsiteX34" fmla="*/ 0 w 684850"/>
              <a:gd name="connsiteY34" fmla="*/ 339090 h 678179"/>
              <a:gd name="connsiteX35" fmla="*/ 643614 w 684850"/>
              <a:gd name="connsiteY35" fmla="*/ 339090 h 678179"/>
              <a:gd name="connsiteX36" fmla="*/ 681642 w 684850"/>
              <a:gd name="connsiteY36" fmla="*/ 287655 h 678179"/>
              <a:gd name="connsiteX37" fmla="*/ 684494 w 684850"/>
              <a:gd name="connsiteY37" fmla="*/ 276225 h 678179"/>
              <a:gd name="connsiteX38" fmla="*/ 362211 w 684850"/>
              <a:gd name="connsiteY38" fmla="*/ 0 h 678179"/>
              <a:gd name="connsiteX39" fmla="*/ 362211 w 684850"/>
              <a:gd name="connsiteY39" fmla="*/ 678180 h 678179"/>
              <a:gd name="connsiteX40" fmla="*/ 684494 w 684850"/>
              <a:gd name="connsiteY40" fmla="*/ 401955 h 678179"/>
              <a:gd name="connsiteX41" fmla="*/ 681642 w 684850"/>
              <a:gd name="connsiteY41" fmla="*/ 390525 h 678179"/>
              <a:gd name="connsiteX42" fmla="*/ 643614 w 684850"/>
              <a:gd name="connsiteY42" fmla="*/ 339090 h 678179"/>
              <a:gd name="connsiteX43" fmla="*/ 625551 w 684850"/>
              <a:gd name="connsiteY43" fmla="*/ 396240 h 678179"/>
              <a:gd name="connsiteX44" fmla="*/ 417351 w 684850"/>
              <a:gd name="connsiteY44" fmla="*/ 610553 h 678179"/>
              <a:gd name="connsiteX45" fmla="*/ 413548 w 684850"/>
              <a:gd name="connsiteY45" fmla="*/ 611505 h 678179"/>
              <a:gd name="connsiteX46" fmla="*/ 413548 w 684850"/>
              <a:gd name="connsiteY46" fmla="*/ 363855 h 678179"/>
              <a:gd name="connsiteX47" fmla="*/ 503863 w 684850"/>
              <a:gd name="connsiteY47" fmla="*/ 363855 h 678179"/>
              <a:gd name="connsiteX48" fmla="*/ 527631 w 684850"/>
              <a:gd name="connsiteY48" fmla="*/ 396240 h 678179"/>
              <a:gd name="connsiteX49" fmla="*/ 526680 w 684850"/>
              <a:gd name="connsiteY49" fmla="*/ 397193 h 678179"/>
              <a:gd name="connsiteX50" fmla="*/ 499110 w 684850"/>
              <a:gd name="connsiteY50" fmla="*/ 450533 h 678179"/>
              <a:gd name="connsiteX51" fmla="*/ 493406 w 684850"/>
              <a:gd name="connsiteY51" fmla="*/ 457200 h 678179"/>
              <a:gd name="connsiteX52" fmla="*/ 493406 w 684850"/>
              <a:gd name="connsiteY52" fmla="*/ 397193 h 678179"/>
              <a:gd name="connsiteX53" fmla="*/ 442069 w 684850"/>
              <a:gd name="connsiteY53" fmla="*/ 397193 h 678179"/>
              <a:gd name="connsiteX54" fmla="*/ 442069 w 684850"/>
              <a:gd name="connsiteY54" fmla="*/ 565785 h 678179"/>
              <a:gd name="connsiteX55" fmla="*/ 584672 w 684850"/>
              <a:gd name="connsiteY55" fmla="*/ 409575 h 678179"/>
              <a:gd name="connsiteX56" fmla="*/ 582770 w 684850"/>
              <a:gd name="connsiteY56" fmla="*/ 397193 h 678179"/>
              <a:gd name="connsiteX57" fmla="*/ 558053 w 684850"/>
              <a:gd name="connsiteY57" fmla="*/ 363855 h 678179"/>
              <a:gd name="connsiteX58" fmla="*/ 602735 w 684850"/>
              <a:gd name="connsiteY58" fmla="*/ 363855 h 678179"/>
              <a:gd name="connsiteX59" fmla="*/ 625551 w 684850"/>
              <a:gd name="connsiteY59" fmla="*/ 394335 h 678179"/>
              <a:gd name="connsiteX60" fmla="*/ 625551 w 684850"/>
              <a:gd name="connsiteY60" fmla="*/ 396240 h 678179"/>
              <a:gd name="connsiteX61" fmla="*/ 603685 w 684850"/>
              <a:gd name="connsiteY61" fmla="*/ 312420 h 678179"/>
              <a:gd name="connsiteX62" fmla="*/ 602735 w 684850"/>
              <a:gd name="connsiteY62" fmla="*/ 313373 h 678179"/>
              <a:gd name="connsiteX63" fmla="*/ 520976 w 684850"/>
              <a:gd name="connsiteY63" fmla="*/ 313373 h 678179"/>
              <a:gd name="connsiteX64" fmla="*/ 494357 w 684850"/>
              <a:gd name="connsiteY64" fmla="*/ 277178 h 678179"/>
              <a:gd name="connsiteX65" fmla="*/ 494357 w 684850"/>
              <a:gd name="connsiteY65" fmla="*/ 219075 h 678179"/>
              <a:gd name="connsiteX66" fmla="*/ 500061 w 684850"/>
              <a:gd name="connsiteY66" fmla="*/ 226695 h 678179"/>
              <a:gd name="connsiteX67" fmla="*/ 527631 w 684850"/>
              <a:gd name="connsiteY67" fmla="*/ 279083 h 678179"/>
              <a:gd name="connsiteX68" fmla="*/ 589425 w 684850"/>
              <a:gd name="connsiteY68" fmla="*/ 279083 h 678179"/>
              <a:gd name="connsiteX69" fmla="*/ 443020 w 684850"/>
              <a:gd name="connsiteY69" fmla="*/ 110490 h 678179"/>
              <a:gd name="connsiteX70" fmla="*/ 443020 w 684850"/>
              <a:gd name="connsiteY70" fmla="*/ 277178 h 678179"/>
              <a:gd name="connsiteX71" fmla="*/ 445872 w 684850"/>
              <a:gd name="connsiteY71" fmla="*/ 285750 h 678179"/>
              <a:gd name="connsiteX72" fmla="*/ 465836 w 684850"/>
              <a:gd name="connsiteY72" fmla="*/ 312420 h 678179"/>
              <a:gd name="connsiteX73" fmla="*/ 412598 w 684850"/>
              <a:gd name="connsiteY73" fmla="*/ 312420 h 678179"/>
              <a:gd name="connsiteX74" fmla="*/ 412598 w 684850"/>
              <a:gd name="connsiteY74" fmla="*/ 66675 h 678179"/>
              <a:gd name="connsiteX75" fmla="*/ 417351 w 684850"/>
              <a:gd name="connsiteY75" fmla="*/ 67628 h 678179"/>
              <a:gd name="connsiteX76" fmla="*/ 625551 w 684850"/>
              <a:gd name="connsiteY76" fmla="*/ 282893 h 678179"/>
              <a:gd name="connsiteX77" fmla="*/ 625551 w 684850"/>
              <a:gd name="connsiteY77" fmla="*/ 283845 h 678179"/>
              <a:gd name="connsiteX78" fmla="*/ 603685 w 684850"/>
              <a:gd name="connsiteY78" fmla="*/ 312420 h 678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684850" h="678179">
                <a:moveTo>
                  <a:pt x="0" y="339090"/>
                </a:moveTo>
                <a:cubicBezTo>
                  <a:pt x="0" y="347663"/>
                  <a:pt x="0" y="356235"/>
                  <a:pt x="951" y="364808"/>
                </a:cubicBezTo>
                <a:lnTo>
                  <a:pt x="95069" y="364808"/>
                </a:lnTo>
                <a:lnTo>
                  <a:pt x="95069" y="367665"/>
                </a:lnTo>
                <a:cubicBezTo>
                  <a:pt x="105526" y="458153"/>
                  <a:pt x="165419" y="533400"/>
                  <a:pt x="247178" y="567690"/>
                </a:cubicBezTo>
                <a:lnTo>
                  <a:pt x="247178" y="398145"/>
                </a:lnTo>
                <a:lnTo>
                  <a:pt x="195841" y="398145"/>
                </a:lnTo>
                <a:lnTo>
                  <a:pt x="195841" y="458153"/>
                </a:lnTo>
                <a:lnTo>
                  <a:pt x="190137" y="451485"/>
                </a:lnTo>
                <a:cubicBezTo>
                  <a:pt x="172074" y="427673"/>
                  <a:pt x="159715" y="399098"/>
                  <a:pt x="154962" y="368618"/>
                </a:cubicBezTo>
                <a:lnTo>
                  <a:pt x="154011" y="364808"/>
                </a:lnTo>
                <a:lnTo>
                  <a:pt x="276650" y="364808"/>
                </a:lnTo>
                <a:lnTo>
                  <a:pt x="276650" y="612458"/>
                </a:lnTo>
                <a:lnTo>
                  <a:pt x="272847" y="611505"/>
                </a:lnTo>
                <a:cubicBezTo>
                  <a:pt x="169222" y="584835"/>
                  <a:pt x="88414" y="501968"/>
                  <a:pt x="65597" y="398145"/>
                </a:cubicBezTo>
                <a:lnTo>
                  <a:pt x="4753" y="398145"/>
                </a:lnTo>
                <a:cubicBezTo>
                  <a:pt x="32323" y="551498"/>
                  <a:pt x="165419" y="669608"/>
                  <a:pt x="327987" y="678180"/>
                </a:cubicBezTo>
                <a:lnTo>
                  <a:pt x="327987" y="313373"/>
                </a:lnTo>
                <a:lnTo>
                  <a:pt x="154962" y="313373"/>
                </a:lnTo>
                <a:lnTo>
                  <a:pt x="155912" y="309563"/>
                </a:lnTo>
                <a:cubicBezTo>
                  <a:pt x="160666" y="279083"/>
                  <a:pt x="173025" y="250508"/>
                  <a:pt x="191088" y="225743"/>
                </a:cubicBezTo>
                <a:lnTo>
                  <a:pt x="196792" y="218123"/>
                </a:lnTo>
                <a:lnTo>
                  <a:pt x="196792" y="278130"/>
                </a:lnTo>
                <a:lnTo>
                  <a:pt x="248129" y="278130"/>
                </a:lnTo>
                <a:lnTo>
                  <a:pt x="248129" y="111443"/>
                </a:lnTo>
                <a:cubicBezTo>
                  <a:pt x="166370" y="145733"/>
                  <a:pt x="106477" y="220980"/>
                  <a:pt x="96019" y="311468"/>
                </a:cubicBezTo>
                <a:lnTo>
                  <a:pt x="96019" y="314325"/>
                </a:lnTo>
                <a:lnTo>
                  <a:pt x="60844" y="314325"/>
                </a:lnTo>
                <a:lnTo>
                  <a:pt x="60844" y="311468"/>
                </a:lnTo>
                <a:cubicBezTo>
                  <a:pt x="73203" y="192405"/>
                  <a:pt x="159715" y="96203"/>
                  <a:pt x="273797" y="67628"/>
                </a:cubicBezTo>
                <a:lnTo>
                  <a:pt x="277600" y="66675"/>
                </a:lnTo>
                <a:lnTo>
                  <a:pt x="277600" y="280035"/>
                </a:lnTo>
                <a:lnTo>
                  <a:pt x="328937" y="280035"/>
                </a:lnTo>
                <a:lnTo>
                  <a:pt x="328937" y="0"/>
                </a:lnTo>
                <a:cubicBezTo>
                  <a:pt x="145455" y="8573"/>
                  <a:pt x="0" y="157163"/>
                  <a:pt x="0" y="339090"/>
                </a:cubicBezTo>
                <a:close/>
                <a:moveTo>
                  <a:pt x="643614" y="339090"/>
                </a:moveTo>
                <a:lnTo>
                  <a:pt x="681642" y="287655"/>
                </a:lnTo>
                <a:cubicBezTo>
                  <a:pt x="684494" y="283845"/>
                  <a:pt x="685444" y="280035"/>
                  <a:pt x="684494" y="276225"/>
                </a:cubicBezTo>
                <a:cubicBezTo>
                  <a:pt x="655022" y="124778"/>
                  <a:pt x="523828" y="7620"/>
                  <a:pt x="362211" y="0"/>
                </a:cubicBezTo>
                <a:lnTo>
                  <a:pt x="362211" y="678180"/>
                </a:lnTo>
                <a:cubicBezTo>
                  <a:pt x="523828" y="670560"/>
                  <a:pt x="654072" y="553403"/>
                  <a:pt x="684494" y="401955"/>
                </a:cubicBezTo>
                <a:cubicBezTo>
                  <a:pt x="685444" y="398145"/>
                  <a:pt x="684494" y="394335"/>
                  <a:pt x="681642" y="390525"/>
                </a:cubicBezTo>
                <a:lnTo>
                  <a:pt x="643614" y="339090"/>
                </a:lnTo>
                <a:close/>
                <a:moveTo>
                  <a:pt x="625551" y="396240"/>
                </a:moveTo>
                <a:cubicBezTo>
                  <a:pt x="603685" y="501015"/>
                  <a:pt x="521926" y="583883"/>
                  <a:pt x="417351" y="610553"/>
                </a:cubicBezTo>
                <a:lnTo>
                  <a:pt x="413548" y="611505"/>
                </a:lnTo>
                <a:lnTo>
                  <a:pt x="413548" y="363855"/>
                </a:lnTo>
                <a:lnTo>
                  <a:pt x="503863" y="363855"/>
                </a:lnTo>
                <a:lnTo>
                  <a:pt x="527631" y="396240"/>
                </a:lnTo>
                <a:lnTo>
                  <a:pt x="526680" y="397193"/>
                </a:lnTo>
                <a:cubicBezTo>
                  <a:pt x="520025" y="416243"/>
                  <a:pt x="510518" y="434340"/>
                  <a:pt x="499110" y="450533"/>
                </a:cubicBezTo>
                <a:lnTo>
                  <a:pt x="493406" y="457200"/>
                </a:lnTo>
                <a:lnTo>
                  <a:pt x="493406" y="397193"/>
                </a:lnTo>
                <a:lnTo>
                  <a:pt x="442069" y="397193"/>
                </a:lnTo>
                <a:lnTo>
                  <a:pt x="442069" y="565785"/>
                </a:lnTo>
                <a:cubicBezTo>
                  <a:pt x="510518" y="537210"/>
                  <a:pt x="563757" y="480060"/>
                  <a:pt x="584672" y="409575"/>
                </a:cubicBezTo>
                <a:cubicBezTo>
                  <a:pt x="585622" y="405765"/>
                  <a:pt x="585622" y="401003"/>
                  <a:pt x="582770" y="397193"/>
                </a:cubicBezTo>
                <a:lnTo>
                  <a:pt x="558053" y="363855"/>
                </a:lnTo>
                <a:lnTo>
                  <a:pt x="602735" y="363855"/>
                </a:lnTo>
                <a:lnTo>
                  <a:pt x="625551" y="394335"/>
                </a:lnTo>
                <a:lnTo>
                  <a:pt x="625551" y="396240"/>
                </a:lnTo>
                <a:close/>
                <a:moveTo>
                  <a:pt x="603685" y="312420"/>
                </a:moveTo>
                <a:lnTo>
                  <a:pt x="602735" y="313373"/>
                </a:lnTo>
                <a:lnTo>
                  <a:pt x="520976" y="313373"/>
                </a:lnTo>
                <a:lnTo>
                  <a:pt x="494357" y="277178"/>
                </a:lnTo>
                <a:lnTo>
                  <a:pt x="494357" y="219075"/>
                </a:lnTo>
                <a:lnTo>
                  <a:pt x="500061" y="226695"/>
                </a:lnTo>
                <a:cubicBezTo>
                  <a:pt x="512420" y="242888"/>
                  <a:pt x="521926" y="260033"/>
                  <a:pt x="527631" y="279083"/>
                </a:cubicBezTo>
                <a:lnTo>
                  <a:pt x="589425" y="279083"/>
                </a:lnTo>
                <a:cubicBezTo>
                  <a:pt x="570411" y="202883"/>
                  <a:pt x="515272" y="140970"/>
                  <a:pt x="443020" y="110490"/>
                </a:cubicBezTo>
                <a:lnTo>
                  <a:pt x="443020" y="277178"/>
                </a:lnTo>
                <a:cubicBezTo>
                  <a:pt x="443020" y="280035"/>
                  <a:pt x="443970" y="282893"/>
                  <a:pt x="445872" y="285750"/>
                </a:cubicBezTo>
                <a:lnTo>
                  <a:pt x="465836" y="312420"/>
                </a:lnTo>
                <a:lnTo>
                  <a:pt x="412598" y="312420"/>
                </a:lnTo>
                <a:lnTo>
                  <a:pt x="412598" y="66675"/>
                </a:lnTo>
                <a:lnTo>
                  <a:pt x="417351" y="67628"/>
                </a:lnTo>
                <a:cubicBezTo>
                  <a:pt x="521926" y="94298"/>
                  <a:pt x="603685" y="178118"/>
                  <a:pt x="625551" y="282893"/>
                </a:cubicBezTo>
                <a:lnTo>
                  <a:pt x="625551" y="283845"/>
                </a:lnTo>
                <a:lnTo>
                  <a:pt x="603685" y="312420"/>
                </a:lnTo>
                <a:close/>
              </a:path>
            </a:pathLst>
          </a:custGeom>
          <a:solidFill>
            <a:srgbClr val="FEFEFE">
              <a:alpha val="14902"/>
            </a:srgbClr>
          </a:solidFill>
          <a:ln w="9507" cap="flat">
            <a:noFill/>
            <a:prstDash val="solid"/>
            <a:miter/>
          </a:ln>
        </p:spPr>
        <p:txBody>
          <a:bodyPr rtlCol="0" anchor="ctr"/>
          <a:lstStyle/>
          <a:p>
            <a:endParaRPr lang="en-TW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0E606CF-ACC6-C58C-F12D-EB331187076B}"/>
              </a:ext>
            </a:extLst>
          </p:cNvPr>
          <p:cNvGrpSpPr>
            <a:grpSpLocks noChangeAspect="1"/>
          </p:cNvGrpSpPr>
          <p:nvPr/>
        </p:nvGrpSpPr>
        <p:grpSpPr>
          <a:xfrm>
            <a:off x="1139816" y="817721"/>
            <a:ext cx="2456735" cy="2480467"/>
            <a:chOff x="826602" y="1412019"/>
            <a:chExt cx="2818801" cy="2846030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8B867974-23A2-DAD8-7500-81E70FD41F1E}"/>
                </a:ext>
              </a:extLst>
            </p:cNvPr>
            <p:cNvSpPr>
              <a:spLocks/>
            </p:cNvSpPr>
            <p:nvPr/>
          </p:nvSpPr>
          <p:spPr>
            <a:xfrm>
              <a:off x="947978" y="1681132"/>
              <a:ext cx="2550110" cy="2550110"/>
            </a:xfrm>
            <a:prstGeom prst="roundRect">
              <a:avLst>
                <a:gd name="adj" fmla="val 624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>
                <a:latin typeface="+mn-ea"/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8AD5964-9328-D803-04DA-75FF243D4C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accent5">
                  <a:shade val="45000"/>
                  <a:satMod val="135000"/>
                </a:schemeClr>
                <a:prstClr val="white"/>
              </a:duotone>
              <a:alphaModFix amt="70000"/>
            </a:blip>
            <a:stretch>
              <a:fillRect/>
            </a:stretch>
          </p:blipFill>
          <p:spPr>
            <a:xfrm>
              <a:off x="826602" y="1412019"/>
              <a:ext cx="2818801" cy="281880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D49EF44B-A5D1-59C9-EC10-CFF29075A9F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chemeClr val="tx1">
                  <a:tint val="45000"/>
                  <a:satMod val="400000"/>
                </a:schemeClr>
              </a:duotone>
              <a:alphaModFix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26603" y="1439249"/>
              <a:ext cx="2818800" cy="2818800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6D73E476-DD2A-6BE8-112D-66E6DB8EA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37000"/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26603" y="1439249"/>
              <a:ext cx="2818800" cy="2818800"/>
            </a:xfrm>
            <a:prstGeom prst="rect">
              <a:avLst/>
            </a:prstGeom>
          </p:spPr>
        </p:pic>
      </p:grpSp>
      <p:sp>
        <p:nvSpPr>
          <p:cNvPr id="34" name="Title 33">
            <a:extLst>
              <a:ext uri="{FF2B5EF4-FFF2-40B4-BE49-F238E27FC236}">
                <a16:creationId xmlns:a16="http://schemas.microsoft.com/office/drawing/2014/main" id="{EBD02C41-84E0-1660-7DEA-BAA70E5E4D0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454057" y="1466909"/>
            <a:ext cx="5995987" cy="417513"/>
          </a:xfrm>
        </p:spPr>
        <p:txBody>
          <a:bodyPr>
            <a:no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altLang="zh-TW" sz="2400" dirty="0">
                <a:ln w="12700"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Experience</a:t>
            </a:r>
            <a:r>
              <a:rPr lang="zh-TW" altLang="en-US" sz="2400" dirty="0">
                <a:ln w="12700"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zh-TW" sz="2400" dirty="0">
                <a:ln w="12700"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---</a:t>
            </a:r>
            <a:endParaRPr lang="en-TW" sz="2400" dirty="0">
              <a:ln w="12700">
                <a:solidFill>
                  <a:schemeClr val="bg1">
                    <a:lumMod val="7500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360E9D5F-F086-276B-B53C-86B2BE3353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53718" y="1967271"/>
            <a:ext cx="5995650" cy="1021157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zh-TW" dirty="0">
                <a:latin typeface="+mn-ea"/>
              </a:rPr>
              <a:t>Data</a:t>
            </a:r>
            <a:r>
              <a:rPr lang="zh-TW" altLang="en-US" dirty="0">
                <a:latin typeface="+mn-ea"/>
              </a:rPr>
              <a:t> </a:t>
            </a:r>
            <a:r>
              <a:rPr lang="en-US" altLang="zh-TW" dirty="0">
                <a:latin typeface="+mn-ea"/>
              </a:rPr>
              <a:t>Analyst</a:t>
            </a:r>
            <a:r>
              <a:rPr lang="zh-TW" altLang="en-US" dirty="0">
                <a:latin typeface="+mn-ea"/>
              </a:rPr>
              <a:t> </a:t>
            </a:r>
            <a:r>
              <a:rPr lang="en-US" altLang="zh-TW" dirty="0">
                <a:latin typeface="+mn-ea"/>
              </a:rPr>
              <a:t>@</a:t>
            </a:r>
            <a:r>
              <a:rPr lang="zh-TW" altLang="en-US" dirty="0">
                <a:latin typeface="+mn-ea"/>
              </a:rPr>
              <a:t> </a:t>
            </a:r>
            <a:r>
              <a:rPr lang="en-US" altLang="zh-TW" dirty="0">
                <a:latin typeface="+mn-ea"/>
              </a:rPr>
              <a:t>Shanghai Commercial and Savings Bank</a:t>
            </a:r>
            <a:br>
              <a:rPr lang="en-US" altLang="zh-TW" dirty="0">
                <a:latin typeface="+mn-ea"/>
              </a:rPr>
            </a:b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2024.09</a:t>
            </a: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~</a:t>
            </a: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now</a:t>
            </a: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 </a:t>
            </a:r>
            <a:endParaRPr lang="en-US" altLang="zh-TW" dirty="0"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>
              <a:buFont typeface="Wingdings" pitchFamily="2" charset="2"/>
              <a:buChar char="§"/>
            </a:pPr>
            <a:r>
              <a:rPr lang="en-US" altLang="zh-TW" dirty="0">
                <a:latin typeface="+mn-ea"/>
              </a:rPr>
              <a:t>Internship</a:t>
            </a:r>
            <a:r>
              <a:rPr lang="zh-TW" altLang="en-US" dirty="0">
                <a:latin typeface="+mn-ea"/>
              </a:rPr>
              <a:t> </a:t>
            </a:r>
            <a:r>
              <a:rPr lang="en-US" altLang="zh-TW" dirty="0">
                <a:latin typeface="+mn-ea"/>
              </a:rPr>
              <a:t>@</a:t>
            </a:r>
            <a:r>
              <a:rPr lang="zh-TW" altLang="en-US" dirty="0">
                <a:latin typeface="+mn-ea"/>
              </a:rPr>
              <a:t> </a:t>
            </a:r>
            <a:r>
              <a:rPr lang="en-US" altLang="zh-TW" dirty="0">
                <a:latin typeface="+mn-ea"/>
              </a:rPr>
              <a:t>Shanghai Commercial and Savings Bank</a:t>
            </a:r>
            <a:br>
              <a:rPr lang="en-US" altLang="zh-TW" dirty="0">
                <a:latin typeface="+mn-ea"/>
              </a:rPr>
            </a:b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2023.07</a:t>
            </a: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~</a:t>
            </a: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2023.08</a:t>
            </a:r>
          </a:p>
        </p:txBody>
      </p:sp>
      <p:sp>
        <p:nvSpPr>
          <p:cNvPr id="12" name="Title 33">
            <a:extLst>
              <a:ext uri="{FF2B5EF4-FFF2-40B4-BE49-F238E27FC236}">
                <a16:creationId xmlns:a16="http://schemas.microsoft.com/office/drawing/2014/main" id="{8267A88D-D075-4922-3A80-B0360084A189}"/>
              </a:ext>
            </a:extLst>
          </p:cNvPr>
          <p:cNvSpPr txBox="1">
            <a:spLocks/>
          </p:cNvSpPr>
          <p:nvPr/>
        </p:nvSpPr>
        <p:spPr>
          <a:xfrm>
            <a:off x="5454058" y="3267592"/>
            <a:ext cx="5995987" cy="4175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itchFamily="2" charset="2"/>
              <a:buChar char="v"/>
            </a:pPr>
            <a:r>
              <a:rPr lang="en-US" altLang="zh-TW" sz="2400" dirty="0">
                <a:ln w="12700"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What I Am Capable Of</a:t>
            </a:r>
            <a:r>
              <a:rPr lang="zh-TW" altLang="en-US" sz="2400" dirty="0">
                <a:ln w="12700"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zh-TW" sz="2400" dirty="0">
                <a:ln w="12700"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---</a:t>
            </a:r>
            <a:endParaRPr lang="en-TW" sz="2400" dirty="0">
              <a:ln w="12700">
                <a:solidFill>
                  <a:schemeClr val="bg1">
                    <a:lumMod val="7500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3" name="Text Placeholder 39">
            <a:extLst>
              <a:ext uri="{FF2B5EF4-FFF2-40B4-BE49-F238E27FC236}">
                <a16:creationId xmlns:a16="http://schemas.microsoft.com/office/drawing/2014/main" id="{ACC994F7-83D1-5EBC-5E9B-F5AC71CAF3BC}"/>
              </a:ext>
            </a:extLst>
          </p:cNvPr>
          <p:cNvSpPr txBox="1">
            <a:spLocks/>
          </p:cNvSpPr>
          <p:nvPr/>
        </p:nvSpPr>
        <p:spPr>
          <a:xfrm>
            <a:off x="5454395" y="3767954"/>
            <a:ext cx="5995650" cy="14432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v"/>
              <a:defRPr sz="1600" b="1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kern="1200">
                <a:solidFill>
                  <a:schemeClr val="bg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kern="1200">
                <a:solidFill>
                  <a:schemeClr val="bg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en-US" altLang="zh-TW" dirty="0">
                <a:latin typeface="+mn-ea"/>
              </a:rPr>
              <a:t>Learning</a:t>
            </a:r>
            <a:r>
              <a:rPr lang="zh-TW" altLang="en-US" dirty="0">
                <a:latin typeface="+mn-ea"/>
              </a:rPr>
              <a:t> </a:t>
            </a:r>
            <a:r>
              <a:rPr lang="en-US" altLang="zh-TW" dirty="0">
                <a:latin typeface="+mn-ea"/>
              </a:rPr>
              <a:t>best</a:t>
            </a:r>
            <a:r>
              <a:rPr lang="zh-TW" altLang="en-US" dirty="0">
                <a:latin typeface="+mn-ea"/>
              </a:rPr>
              <a:t> </a:t>
            </a:r>
            <a:r>
              <a:rPr lang="en-US" altLang="zh-TW" dirty="0">
                <a:latin typeface="+mn-ea"/>
              </a:rPr>
              <a:t>through</a:t>
            </a:r>
            <a:r>
              <a:rPr lang="zh-TW" altLang="en-US" dirty="0">
                <a:latin typeface="+mn-ea"/>
              </a:rPr>
              <a:t> </a:t>
            </a:r>
            <a:r>
              <a:rPr lang="en-US" altLang="zh-TW" dirty="0">
                <a:latin typeface="+mn-ea"/>
              </a:rPr>
              <a:t>teaching</a:t>
            </a:r>
          </a:p>
          <a:p>
            <a:pPr>
              <a:buFont typeface="Wingdings" pitchFamily="2" charset="2"/>
              <a:buChar char="§"/>
            </a:pPr>
            <a:r>
              <a:rPr lang="en-US" altLang="zh-TW" dirty="0">
                <a:latin typeface="+mn-ea"/>
              </a:rPr>
              <a:t>Establishing</a:t>
            </a:r>
            <a:r>
              <a:rPr lang="zh-TW" altLang="en-US" dirty="0">
                <a:latin typeface="+mn-ea"/>
              </a:rPr>
              <a:t> </a:t>
            </a:r>
            <a:r>
              <a:rPr lang="en-US" altLang="zh-TW" dirty="0">
                <a:latin typeface="+mn-ea"/>
              </a:rPr>
              <a:t>development</a:t>
            </a:r>
            <a:r>
              <a:rPr lang="zh-TW" altLang="en-US" dirty="0">
                <a:latin typeface="+mn-ea"/>
              </a:rPr>
              <a:t> </a:t>
            </a:r>
            <a:r>
              <a:rPr lang="en-US" altLang="zh-TW" dirty="0">
                <a:latin typeface="+mn-ea"/>
              </a:rPr>
              <a:t>standards</a:t>
            </a:r>
          </a:p>
          <a:p>
            <a:pPr>
              <a:buFont typeface="Wingdings" pitchFamily="2" charset="2"/>
              <a:buChar char="§"/>
            </a:pPr>
            <a:r>
              <a:rPr lang="en-US" altLang="zh-TW" dirty="0">
                <a:latin typeface="+mn-ea"/>
              </a:rPr>
              <a:t>Standardizing development practices to automate CI/CD</a:t>
            </a:r>
          </a:p>
          <a:p>
            <a:pPr>
              <a:buFont typeface="Wingdings" pitchFamily="2" charset="2"/>
              <a:buChar char="§"/>
            </a:pPr>
            <a:r>
              <a:rPr lang="en-US" altLang="zh-TW" dirty="0">
                <a:latin typeface="+mn-ea"/>
              </a:rPr>
              <a:t>Unifying dev and deploy environments through Docker</a:t>
            </a:r>
          </a:p>
        </p:txBody>
      </p:sp>
    </p:spTree>
    <p:extLst>
      <p:ext uri="{BB962C8B-B14F-4D97-AF65-F5344CB8AC3E}">
        <p14:creationId xmlns:p14="http://schemas.microsoft.com/office/powerpoint/2010/main" val="1400544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TUST">
      <a:dk1>
        <a:srgbClr val="222222"/>
      </a:dk1>
      <a:lt1>
        <a:srgbClr val="FEFEFE"/>
      </a:lt1>
      <a:dk2>
        <a:srgbClr val="222222"/>
      </a:dk2>
      <a:lt2>
        <a:srgbClr val="FEFEFF"/>
      </a:lt2>
      <a:accent1>
        <a:srgbClr val="222222"/>
      </a:accent1>
      <a:accent2>
        <a:srgbClr val="CCCCCC"/>
      </a:accent2>
      <a:accent3>
        <a:srgbClr val="80ADD6"/>
      </a:accent3>
      <a:accent4>
        <a:srgbClr val="135BAC"/>
      </a:accent4>
      <a:accent5>
        <a:srgbClr val="CD8987"/>
      </a:accent5>
      <a:accent6>
        <a:srgbClr val="A9382B"/>
      </a:accent6>
      <a:hlink>
        <a:srgbClr val="A9382B"/>
      </a:hlink>
      <a:folHlink>
        <a:srgbClr val="CD8987"/>
      </a:folHlink>
    </a:clrScheme>
    <a:fontScheme name="Test">
      <a:majorFont>
        <a:latin typeface="Verdana"/>
        <a:ea typeface="jf-openhuninn-2.0"/>
        <a:cs typeface="jf-openhuninn-2.0"/>
      </a:majorFont>
      <a:minorFont>
        <a:latin typeface="Verdana"/>
        <a:ea typeface="jf-openhuninn-2.0"/>
        <a:cs typeface="jf-openhuninn-2.0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93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Verdana</vt:lpstr>
      <vt:lpstr>Wingdings</vt:lpstr>
      <vt:lpstr>Office Theme</vt:lpstr>
      <vt:lpstr>Experience ---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Hsiang-Jen Li</dc:creator>
  <cp:lastModifiedBy>Hsiang-Jen Li</cp:lastModifiedBy>
  <cp:revision>203</cp:revision>
  <dcterms:created xsi:type="dcterms:W3CDTF">2024-08-15T13:10:10Z</dcterms:created>
  <dcterms:modified xsi:type="dcterms:W3CDTF">2024-09-21T00:58:03Z</dcterms:modified>
</cp:coreProperties>
</file>