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4" r:id="rId2"/>
    <p:sldId id="259" r:id="rId3"/>
    <p:sldId id="263" r:id="rId4"/>
    <p:sldId id="269" r:id="rId5"/>
    <p:sldId id="260" r:id="rId6"/>
    <p:sldId id="264" r:id="rId7"/>
    <p:sldId id="262" r:id="rId8"/>
    <p:sldId id="277" r:id="rId9"/>
    <p:sldId id="273" r:id="rId10"/>
    <p:sldId id="270" r:id="rId11"/>
    <p:sldId id="258" r:id="rId12"/>
    <p:sldId id="261" r:id="rId13"/>
    <p:sldId id="266" r:id="rId14"/>
    <p:sldId id="272" r:id="rId15"/>
    <p:sldId id="288" r:id="rId16"/>
    <p:sldId id="275" r:id="rId17"/>
    <p:sldId id="276" r:id="rId18"/>
    <p:sldId id="278" r:id="rId19"/>
    <p:sldId id="279" r:id="rId20"/>
    <p:sldId id="284" r:id="rId21"/>
    <p:sldId id="285" r:id="rId22"/>
    <p:sldId id="289" r:id="rId23"/>
    <p:sldId id="286" r:id="rId24"/>
    <p:sldId id="287" r:id="rId25"/>
  </p:sldIdLst>
  <p:sldSz cx="18288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AA88"/>
    <a:srgbClr val="D5C7A7"/>
    <a:srgbClr val="E8E0CE"/>
    <a:srgbClr val="DFD4BB"/>
    <a:srgbClr val="C0AA7A"/>
    <a:srgbClr val="CCBB94"/>
    <a:srgbClr val="D2C3A2"/>
    <a:srgbClr val="D8CAAC"/>
    <a:srgbClr val="CAB890"/>
    <a:srgbClr val="E2B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4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43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65760"/>
            <a:ext cx="589835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789940"/>
            <a:ext cx="92583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645920"/>
            <a:ext cx="589835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91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23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037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897890"/>
            <a:ext cx="13716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881630"/>
            <a:ext cx="13716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76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04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367791"/>
            <a:ext cx="157734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3671571"/>
            <a:ext cx="157734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70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460500"/>
            <a:ext cx="7772400" cy="34810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460500"/>
            <a:ext cx="7772400" cy="34810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03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92101"/>
            <a:ext cx="15773400" cy="106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344930"/>
            <a:ext cx="773668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004060"/>
            <a:ext cx="7736681" cy="29476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344930"/>
            <a:ext cx="777478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004060"/>
            <a:ext cx="7774782" cy="29476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91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73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65760"/>
            <a:ext cx="589835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789940"/>
            <a:ext cx="92583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645920"/>
            <a:ext cx="589835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08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292101"/>
            <a:ext cx="157734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460500"/>
            <a:ext cx="157734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EB5C-E6BC-4FF7-B4E2-7C836C5D8617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5085080"/>
            <a:ext cx="6172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7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5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2" r:id="rId9"/>
    <p:sldLayoutId id="2147483693" r:id="rId10"/>
    <p:sldLayoutId id="2147483694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82C2689D-E783-D3E2-FA9A-278B95F76A66}"/>
              </a:ext>
            </a:extLst>
          </p:cNvPr>
          <p:cNvGrpSpPr/>
          <p:nvPr/>
        </p:nvGrpSpPr>
        <p:grpSpPr>
          <a:xfrm>
            <a:off x="-182672" y="237871"/>
            <a:ext cx="18288000" cy="5724440"/>
            <a:chOff x="-182672" y="237871"/>
            <a:chExt cx="18288000" cy="572444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6C2BB8B3-D09E-B3D0-719D-4BF8F30EE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82672" y="237871"/>
              <a:ext cx="18288000" cy="5724440"/>
            </a:xfrm>
            <a:prstGeom prst="rect">
              <a:avLst/>
            </a:prstGeom>
          </p:spPr>
        </p:pic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ED8A80CF-E4EA-9F86-4E17-A965625DAE16}"/>
                </a:ext>
              </a:extLst>
            </p:cNvPr>
            <p:cNvGrpSpPr/>
            <p:nvPr/>
          </p:nvGrpSpPr>
          <p:grpSpPr>
            <a:xfrm>
              <a:off x="1946975" y="1013095"/>
              <a:ext cx="13718996" cy="4173993"/>
              <a:chOff x="1946975" y="1013095"/>
              <a:chExt cx="13718996" cy="4173993"/>
            </a:xfrm>
          </p:grpSpPr>
          <p:grpSp>
            <p:nvGrpSpPr>
              <p:cNvPr id="308" name="群組 307">
                <a:extLst>
                  <a:ext uri="{FF2B5EF4-FFF2-40B4-BE49-F238E27FC236}">
                    <a16:creationId xmlns:a16="http://schemas.microsoft.com/office/drawing/2014/main" id="{C60F5340-B3EE-142D-3885-C3C5C71FEE14}"/>
                  </a:ext>
                </a:extLst>
              </p:cNvPr>
              <p:cNvGrpSpPr/>
              <p:nvPr/>
            </p:nvGrpSpPr>
            <p:grpSpPr>
              <a:xfrm>
                <a:off x="6719477" y="1013095"/>
                <a:ext cx="4173993" cy="4173993"/>
                <a:chOff x="8756084" y="799681"/>
                <a:chExt cx="4173993" cy="4173993"/>
              </a:xfrm>
            </p:grpSpPr>
            <p:grpSp>
              <p:nvGrpSpPr>
                <p:cNvPr id="133" name="群組 132">
                  <a:extLst>
                    <a:ext uri="{FF2B5EF4-FFF2-40B4-BE49-F238E27FC236}">
                      <a16:creationId xmlns:a16="http://schemas.microsoft.com/office/drawing/2014/main" id="{1B82D23B-ABF6-1E62-54B8-218DCB0B9D65}"/>
                    </a:ext>
                  </a:extLst>
                </p:cNvPr>
                <p:cNvGrpSpPr/>
                <p:nvPr/>
              </p:nvGrpSpPr>
              <p:grpSpPr>
                <a:xfrm>
                  <a:off x="8756084" y="799681"/>
                  <a:ext cx="4173993" cy="4173993"/>
                  <a:chOff x="8756084" y="799681"/>
                  <a:chExt cx="4173993" cy="4173993"/>
                </a:xfrm>
              </p:grpSpPr>
              <p:sp>
                <p:nvSpPr>
                  <p:cNvPr id="126" name="手繪多邊形: 圖案 125">
                    <a:extLst>
                      <a:ext uri="{FF2B5EF4-FFF2-40B4-BE49-F238E27FC236}">
                        <a16:creationId xmlns:a16="http://schemas.microsoft.com/office/drawing/2014/main" id="{EE906191-EEA2-FE1F-31A4-EBA75D71C3F5}"/>
                      </a:ext>
                    </a:extLst>
                  </p:cNvPr>
                  <p:cNvSpPr/>
                  <p:nvPr/>
                </p:nvSpPr>
                <p:spPr>
                  <a:xfrm>
                    <a:off x="8756084" y="799681"/>
                    <a:ext cx="4173993" cy="4173993"/>
                  </a:xfrm>
                  <a:custGeom>
                    <a:avLst/>
                    <a:gdLst>
                      <a:gd name="connsiteX0" fmla="*/ 4173994 w 4173993"/>
                      <a:gd name="connsiteY0" fmla="*/ 2086997 h 4173993"/>
                      <a:gd name="connsiteX1" fmla="*/ 2086997 w 4173993"/>
                      <a:gd name="connsiteY1" fmla="*/ 4173994 h 4173993"/>
                      <a:gd name="connsiteX2" fmla="*/ 0 w 4173993"/>
                      <a:gd name="connsiteY2" fmla="*/ 2086997 h 4173993"/>
                      <a:gd name="connsiteX3" fmla="*/ 2086997 w 4173993"/>
                      <a:gd name="connsiteY3" fmla="*/ 0 h 4173993"/>
                      <a:gd name="connsiteX4" fmla="*/ 4173994 w 4173993"/>
                      <a:gd name="connsiteY4" fmla="*/ 2086997 h 41739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73993" h="4173993">
                        <a:moveTo>
                          <a:pt x="4173994" y="2086997"/>
                        </a:moveTo>
                        <a:cubicBezTo>
                          <a:pt x="4173994" y="3239614"/>
                          <a:pt x="3239613" y="4173994"/>
                          <a:pt x="2086997" y="4173994"/>
                        </a:cubicBezTo>
                        <a:cubicBezTo>
                          <a:pt x="934380" y="4173994"/>
                          <a:pt x="0" y="3239614"/>
                          <a:pt x="0" y="2086997"/>
                        </a:cubicBezTo>
                        <a:cubicBezTo>
                          <a:pt x="0" y="934381"/>
                          <a:pt x="934380" y="0"/>
                          <a:pt x="2086997" y="0"/>
                        </a:cubicBezTo>
                        <a:cubicBezTo>
                          <a:pt x="3239613" y="0"/>
                          <a:pt x="4173994" y="934381"/>
                          <a:pt x="4173994" y="2086997"/>
                        </a:cubicBezTo>
                        <a:close/>
                      </a:path>
                    </a:pathLst>
                  </a:custGeom>
                  <a:solidFill>
                    <a:srgbClr val="C0AA7A">
                      <a:alpha val="67000"/>
                    </a:srgb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8" name="手繪多邊形: 圖案 97">
                    <a:extLst>
                      <a:ext uri="{FF2B5EF4-FFF2-40B4-BE49-F238E27FC236}">
                        <a16:creationId xmlns:a16="http://schemas.microsoft.com/office/drawing/2014/main" id="{71D0BA41-A32A-F19F-E555-6338345A6D52}"/>
                      </a:ext>
                    </a:extLst>
                  </p:cNvPr>
                  <p:cNvSpPr/>
                  <p:nvPr/>
                </p:nvSpPr>
                <p:spPr>
                  <a:xfrm>
                    <a:off x="9557359" y="1724780"/>
                    <a:ext cx="952347" cy="952349"/>
                  </a:xfrm>
                  <a:custGeom>
                    <a:avLst/>
                    <a:gdLst>
                      <a:gd name="connsiteX0" fmla="*/ 475933 w 952347"/>
                      <a:gd name="connsiteY0" fmla="*/ 952136 h 952349"/>
                      <a:gd name="connsiteX1" fmla="*/ -164 w 952347"/>
                      <a:gd name="connsiteY1" fmla="*/ 475886 h 952349"/>
                      <a:gd name="connsiteX2" fmla="*/ 476085 w 952347"/>
                      <a:gd name="connsiteY2" fmla="*/ -211 h 952349"/>
                      <a:gd name="connsiteX3" fmla="*/ 952183 w 952347"/>
                      <a:gd name="connsiteY3" fmla="*/ 476039 h 952349"/>
                      <a:gd name="connsiteX4" fmla="*/ 810480 w 952347"/>
                      <a:gd name="connsiteY4" fmla="*/ 814891 h 952349"/>
                      <a:gd name="connsiteX5" fmla="*/ 475933 w 952347"/>
                      <a:gd name="connsiteY5" fmla="*/ 952136 h 952349"/>
                      <a:gd name="connsiteX6" fmla="*/ 475933 w 952347"/>
                      <a:gd name="connsiteY6" fmla="*/ 18686 h 952349"/>
                      <a:gd name="connsiteX7" fmla="*/ 18666 w 952347"/>
                      <a:gd name="connsiteY7" fmla="*/ 475886 h 952349"/>
                      <a:gd name="connsiteX8" fmla="*/ 475867 w 952347"/>
                      <a:gd name="connsiteY8" fmla="*/ 933153 h 952349"/>
                      <a:gd name="connsiteX9" fmla="*/ 933133 w 952347"/>
                      <a:gd name="connsiteY9" fmla="*/ 475953 h 952349"/>
                      <a:gd name="connsiteX10" fmla="*/ 933133 w 952347"/>
                      <a:gd name="connsiteY10" fmla="*/ 475886 h 952349"/>
                      <a:gd name="connsiteX11" fmla="*/ 475933 w 952347"/>
                      <a:gd name="connsiteY11" fmla="*/ 18686 h 952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952347" h="952349">
                        <a:moveTo>
                          <a:pt x="475933" y="952136"/>
                        </a:moveTo>
                        <a:cubicBezTo>
                          <a:pt x="212948" y="952098"/>
                          <a:pt x="-203" y="738871"/>
                          <a:pt x="-164" y="475886"/>
                        </a:cubicBezTo>
                        <a:cubicBezTo>
                          <a:pt x="-117" y="212901"/>
                          <a:pt x="213100" y="-250"/>
                          <a:pt x="476085" y="-211"/>
                        </a:cubicBezTo>
                        <a:cubicBezTo>
                          <a:pt x="739071" y="-164"/>
                          <a:pt x="952231" y="213053"/>
                          <a:pt x="952183" y="476039"/>
                        </a:cubicBezTo>
                        <a:cubicBezTo>
                          <a:pt x="952164" y="603397"/>
                          <a:pt x="901129" y="725441"/>
                          <a:pt x="810480" y="814891"/>
                        </a:cubicBezTo>
                        <a:cubicBezTo>
                          <a:pt x="721507" y="903092"/>
                          <a:pt x="601215" y="952441"/>
                          <a:pt x="475933" y="952136"/>
                        </a:cubicBezTo>
                        <a:close/>
                        <a:moveTo>
                          <a:pt x="475933" y="18686"/>
                        </a:moveTo>
                        <a:cubicBezTo>
                          <a:pt x="223406" y="18667"/>
                          <a:pt x="18686" y="223359"/>
                          <a:pt x="18666" y="475886"/>
                        </a:cubicBezTo>
                        <a:cubicBezTo>
                          <a:pt x="18647" y="728413"/>
                          <a:pt x="223340" y="933134"/>
                          <a:pt x="475867" y="933153"/>
                        </a:cubicBezTo>
                        <a:cubicBezTo>
                          <a:pt x="728393" y="933172"/>
                          <a:pt x="933114" y="728480"/>
                          <a:pt x="933133" y="475953"/>
                        </a:cubicBezTo>
                        <a:cubicBezTo>
                          <a:pt x="933133" y="475934"/>
                          <a:pt x="933133" y="475905"/>
                          <a:pt x="933133" y="475886"/>
                        </a:cubicBezTo>
                        <a:cubicBezTo>
                          <a:pt x="932847" y="223502"/>
                          <a:pt x="728317" y="18972"/>
                          <a:pt x="475933" y="18686"/>
                        </a:cubicBezTo>
                        <a:close/>
                      </a:path>
                    </a:pathLst>
                  </a:custGeom>
                  <a:solidFill>
                    <a:srgbClr val="3F3D56"/>
                  </a:solidFill>
                  <a:ln w="76200" cap="flat">
                    <a:solidFill>
                      <a:srgbClr val="3F3D56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 dirty="0"/>
                  </a:p>
                </p:txBody>
              </p:sp>
              <p:sp>
                <p:nvSpPr>
                  <p:cNvPr id="99" name="手繪多邊形: 圖案 98">
                    <a:extLst>
                      <a:ext uri="{FF2B5EF4-FFF2-40B4-BE49-F238E27FC236}">
                        <a16:creationId xmlns:a16="http://schemas.microsoft.com/office/drawing/2014/main" id="{6AD256C6-97CF-99CB-4AD2-8D587949CB6A}"/>
                      </a:ext>
                    </a:extLst>
                  </p:cNvPr>
                  <p:cNvSpPr/>
                  <p:nvPr/>
                </p:nvSpPr>
                <p:spPr>
                  <a:xfrm>
                    <a:off x="11024056" y="1724628"/>
                    <a:ext cx="952500" cy="952500"/>
                  </a:xfrm>
                  <a:custGeom>
                    <a:avLst/>
                    <a:gdLst>
                      <a:gd name="connsiteX0" fmla="*/ 476086 w 952500"/>
                      <a:gd name="connsiteY0" fmla="*/ 952289 h 952500"/>
                      <a:gd name="connsiteX1" fmla="*/ -165 w 952500"/>
                      <a:gd name="connsiteY1" fmla="*/ 476039 h 952500"/>
                      <a:gd name="connsiteX2" fmla="*/ 476086 w 952500"/>
                      <a:gd name="connsiteY2" fmla="*/ -212 h 952500"/>
                      <a:gd name="connsiteX3" fmla="*/ 952336 w 952500"/>
                      <a:gd name="connsiteY3" fmla="*/ 476039 h 952500"/>
                      <a:gd name="connsiteX4" fmla="*/ 476086 w 952500"/>
                      <a:gd name="connsiteY4" fmla="*/ 952289 h 952500"/>
                      <a:gd name="connsiteX5" fmla="*/ 476086 w 952500"/>
                      <a:gd name="connsiteY5" fmla="*/ 18839 h 952500"/>
                      <a:gd name="connsiteX6" fmla="*/ 18886 w 952500"/>
                      <a:gd name="connsiteY6" fmla="*/ 476039 h 952500"/>
                      <a:gd name="connsiteX7" fmla="*/ 476086 w 952500"/>
                      <a:gd name="connsiteY7" fmla="*/ 933239 h 952500"/>
                      <a:gd name="connsiteX8" fmla="*/ 933286 w 952500"/>
                      <a:gd name="connsiteY8" fmla="*/ 476039 h 952500"/>
                      <a:gd name="connsiteX9" fmla="*/ 476086 w 952500"/>
                      <a:gd name="connsiteY9" fmla="*/ 18839 h 95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52500" h="952500">
                        <a:moveTo>
                          <a:pt x="476086" y="952289"/>
                        </a:moveTo>
                        <a:cubicBezTo>
                          <a:pt x="213062" y="952289"/>
                          <a:pt x="-165" y="739062"/>
                          <a:pt x="-165" y="476039"/>
                        </a:cubicBezTo>
                        <a:cubicBezTo>
                          <a:pt x="-165" y="213015"/>
                          <a:pt x="213062" y="-212"/>
                          <a:pt x="476086" y="-212"/>
                        </a:cubicBezTo>
                        <a:cubicBezTo>
                          <a:pt x="739109" y="-212"/>
                          <a:pt x="952336" y="213015"/>
                          <a:pt x="952336" y="476039"/>
                        </a:cubicBezTo>
                        <a:cubicBezTo>
                          <a:pt x="952040" y="738938"/>
                          <a:pt x="738985" y="951993"/>
                          <a:pt x="476086" y="952289"/>
                        </a:cubicBezTo>
                        <a:close/>
                        <a:moveTo>
                          <a:pt x="476086" y="18839"/>
                        </a:moveTo>
                        <a:cubicBezTo>
                          <a:pt x="223578" y="18839"/>
                          <a:pt x="18886" y="223531"/>
                          <a:pt x="18886" y="476039"/>
                        </a:cubicBezTo>
                        <a:cubicBezTo>
                          <a:pt x="18886" y="728546"/>
                          <a:pt x="223578" y="933239"/>
                          <a:pt x="476086" y="933239"/>
                        </a:cubicBezTo>
                        <a:cubicBezTo>
                          <a:pt x="728593" y="933239"/>
                          <a:pt x="933286" y="728546"/>
                          <a:pt x="933286" y="476039"/>
                        </a:cubicBezTo>
                        <a:cubicBezTo>
                          <a:pt x="933000" y="223654"/>
                          <a:pt x="728470" y="19124"/>
                          <a:pt x="476086" y="18839"/>
                        </a:cubicBezTo>
                        <a:close/>
                      </a:path>
                    </a:pathLst>
                  </a:custGeom>
                  <a:solidFill>
                    <a:srgbClr val="3F3D56"/>
                  </a:solidFill>
                  <a:ln w="76200" cap="flat">
                    <a:solidFill>
                      <a:srgbClr val="3F3D56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1" name="手繪多邊形: 圖案 100">
                    <a:extLst>
                      <a:ext uri="{FF2B5EF4-FFF2-40B4-BE49-F238E27FC236}">
                        <a16:creationId xmlns:a16="http://schemas.microsoft.com/office/drawing/2014/main" id="{D7D017BD-CD63-664F-7C03-DAEE636E4EBD}"/>
                      </a:ext>
                    </a:extLst>
                  </p:cNvPr>
                  <p:cNvSpPr/>
                  <p:nvPr/>
                </p:nvSpPr>
                <p:spPr>
                  <a:xfrm>
                    <a:off x="11172456" y="2324613"/>
                    <a:ext cx="655701" cy="342991"/>
                  </a:xfrm>
                  <a:custGeom>
                    <a:avLst/>
                    <a:gdLst>
                      <a:gd name="connsiteX0" fmla="*/ 655537 w 655701"/>
                      <a:gd name="connsiteY0" fmla="*/ 208285 h 342991"/>
                      <a:gd name="connsiteX1" fmla="*/ -165 w 655701"/>
                      <a:gd name="connsiteY1" fmla="*/ 208285 h 342991"/>
                      <a:gd name="connsiteX2" fmla="*/ 481353 w 655701"/>
                      <a:gd name="connsiteY2" fmla="*/ 34101 h 342991"/>
                      <a:gd name="connsiteX3" fmla="*/ 655537 w 655701"/>
                      <a:gd name="connsiteY3" fmla="*/ 208285 h 342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55701" h="342991">
                        <a:moveTo>
                          <a:pt x="655537" y="208285"/>
                        </a:moveTo>
                        <a:cubicBezTo>
                          <a:pt x="473752" y="387612"/>
                          <a:pt x="181620" y="387612"/>
                          <a:pt x="-165" y="208285"/>
                        </a:cubicBezTo>
                        <a:cubicBezTo>
                          <a:pt x="84703" y="27214"/>
                          <a:pt x="300292" y="-50767"/>
                          <a:pt x="481353" y="34101"/>
                        </a:cubicBezTo>
                        <a:cubicBezTo>
                          <a:pt x="557991" y="70029"/>
                          <a:pt x="619617" y="131656"/>
                          <a:pt x="655537" y="208285"/>
                        </a:cubicBezTo>
                        <a:close/>
                      </a:path>
                    </a:pathLst>
                  </a:custGeom>
                  <a:solidFill>
                    <a:srgbClr val="3F3D5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2" name="手繪多邊形: 圖案 101">
                    <a:extLst>
                      <a:ext uri="{FF2B5EF4-FFF2-40B4-BE49-F238E27FC236}">
                        <a16:creationId xmlns:a16="http://schemas.microsoft.com/office/drawing/2014/main" id="{445AFA80-D061-DAB1-91E3-75342DDE193F}"/>
                      </a:ext>
                    </a:extLst>
                  </p:cNvPr>
                  <p:cNvSpPr/>
                  <p:nvPr/>
                </p:nvSpPr>
                <p:spPr>
                  <a:xfrm>
                    <a:off x="10462081" y="2886678"/>
                    <a:ext cx="762000" cy="342900"/>
                  </a:xfrm>
                  <a:custGeom>
                    <a:avLst/>
                    <a:gdLst>
                      <a:gd name="connsiteX0" fmla="*/ -165 w 762000"/>
                      <a:gd name="connsiteY0" fmla="*/ 95039 h 342900"/>
                      <a:gd name="connsiteX1" fmla="*/ 380836 w 762000"/>
                      <a:gd name="connsiteY1" fmla="*/ -212 h 342900"/>
                      <a:gd name="connsiteX2" fmla="*/ 761836 w 762000"/>
                      <a:gd name="connsiteY2" fmla="*/ 95039 h 342900"/>
                      <a:gd name="connsiteX3" fmla="*/ 380836 w 762000"/>
                      <a:gd name="connsiteY3" fmla="*/ 342689 h 342900"/>
                      <a:gd name="connsiteX4" fmla="*/ -165 w 762000"/>
                      <a:gd name="connsiteY4" fmla="*/ 95039 h 342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2000" h="342900">
                        <a:moveTo>
                          <a:pt x="-165" y="95039"/>
                        </a:moveTo>
                        <a:cubicBezTo>
                          <a:pt x="-165" y="42432"/>
                          <a:pt x="170419" y="-212"/>
                          <a:pt x="380836" y="-212"/>
                        </a:cubicBezTo>
                        <a:cubicBezTo>
                          <a:pt x="591252" y="-212"/>
                          <a:pt x="761836" y="42432"/>
                          <a:pt x="761836" y="95039"/>
                        </a:cubicBezTo>
                        <a:cubicBezTo>
                          <a:pt x="761836" y="147645"/>
                          <a:pt x="591252" y="342689"/>
                          <a:pt x="380836" y="342689"/>
                        </a:cubicBezTo>
                        <a:cubicBezTo>
                          <a:pt x="170419" y="342689"/>
                          <a:pt x="-165" y="147645"/>
                          <a:pt x="-165" y="95039"/>
                        </a:cubicBezTo>
                        <a:close/>
                      </a:path>
                    </a:pathLst>
                  </a:custGeom>
                  <a:solidFill>
                    <a:srgbClr val="3F3D5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3" name="手繪多邊形: 圖案 102">
                    <a:extLst>
                      <a:ext uri="{FF2B5EF4-FFF2-40B4-BE49-F238E27FC236}">
                        <a16:creationId xmlns:a16="http://schemas.microsoft.com/office/drawing/2014/main" id="{77AC6B55-43BC-5128-AB07-26EA26418C35}"/>
                      </a:ext>
                    </a:extLst>
                  </p:cNvPr>
                  <p:cNvSpPr/>
                  <p:nvPr/>
                </p:nvSpPr>
                <p:spPr>
                  <a:xfrm>
                    <a:off x="9409569" y="2643790"/>
                    <a:ext cx="323850" cy="323850"/>
                  </a:xfrm>
                  <a:custGeom>
                    <a:avLst/>
                    <a:gdLst>
                      <a:gd name="connsiteX0" fmla="*/ 323850 w 323850"/>
                      <a:gd name="connsiteY0" fmla="*/ 161925 h 323850"/>
                      <a:gd name="connsiteX1" fmla="*/ 161925 w 323850"/>
                      <a:gd name="connsiteY1" fmla="*/ 323850 h 323850"/>
                      <a:gd name="connsiteX2" fmla="*/ 0 w 323850"/>
                      <a:gd name="connsiteY2" fmla="*/ 161925 h 323850"/>
                      <a:gd name="connsiteX3" fmla="*/ 161925 w 323850"/>
                      <a:gd name="connsiteY3" fmla="*/ 0 h 323850"/>
                      <a:gd name="connsiteX4" fmla="*/ 323850 w 323850"/>
                      <a:gd name="connsiteY4" fmla="*/ 161925 h 323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3850" h="323850">
                        <a:moveTo>
                          <a:pt x="323850" y="161925"/>
                        </a:moveTo>
                        <a:cubicBezTo>
                          <a:pt x="323850" y="251354"/>
                          <a:pt x="251354" y="323850"/>
                          <a:pt x="161925" y="323850"/>
                        </a:cubicBezTo>
                        <a:cubicBezTo>
                          <a:pt x="72496" y="323850"/>
                          <a:pt x="0" y="251354"/>
                          <a:pt x="0" y="161925"/>
                        </a:cubicBezTo>
                        <a:cubicBezTo>
                          <a:pt x="0" y="72496"/>
                          <a:pt x="72496" y="0"/>
                          <a:pt x="161925" y="0"/>
                        </a:cubicBezTo>
                        <a:cubicBezTo>
                          <a:pt x="251354" y="0"/>
                          <a:pt x="323850" y="72496"/>
                          <a:pt x="323850" y="161925"/>
                        </a:cubicBezTo>
                        <a:close/>
                      </a:path>
                    </a:pathLst>
                  </a:custGeom>
                  <a:solidFill>
                    <a:srgbClr val="FF6584">
                      <a:alpha val="5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4" name="手繪多邊形: 圖案 103">
                    <a:extLst>
                      <a:ext uri="{FF2B5EF4-FFF2-40B4-BE49-F238E27FC236}">
                        <a16:creationId xmlns:a16="http://schemas.microsoft.com/office/drawing/2014/main" id="{2D461FD6-6F01-67D9-3294-DBBBFBB01A57}"/>
                      </a:ext>
                    </a:extLst>
                  </p:cNvPr>
                  <p:cNvSpPr/>
                  <p:nvPr/>
                </p:nvSpPr>
                <p:spPr>
                  <a:xfrm>
                    <a:off x="11805106" y="2648553"/>
                    <a:ext cx="323850" cy="323850"/>
                  </a:xfrm>
                  <a:custGeom>
                    <a:avLst/>
                    <a:gdLst>
                      <a:gd name="connsiteX0" fmla="*/ 323850 w 323850"/>
                      <a:gd name="connsiteY0" fmla="*/ 161925 h 323850"/>
                      <a:gd name="connsiteX1" fmla="*/ 161925 w 323850"/>
                      <a:gd name="connsiteY1" fmla="*/ 323850 h 323850"/>
                      <a:gd name="connsiteX2" fmla="*/ 0 w 323850"/>
                      <a:gd name="connsiteY2" fmla="*/ 161925 h 323850"/>
                      <a:gd name="connsiteX3" fmla="*/ 161925 w 323850"/>
                      <a:gd name="connsiteY3" fmla="*/ 0 h 323850"/>
                      <a:gd name="connsiteX4" fmla="*/ 323850 w 323850"/>
                      <a:gd name="connsiteY4" fmla="*/ 161925 h 323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3850" h="323850">
                        <a:moveTo>
                          <a:pt x="323850" y="161925"/>
                        </a:moveTo>
                        <a:cubicBezTo>
                          <a:pt x="323850" y="251354"/>
                          <a:pt x="251354" y="323850"/>
                          <a:pt x="161925" y="323850"/>
                        </a:cubicBezTo>
                        <a:cubicBezTo>
                          <a:pt x="72496" y="323850"/>
                          <a:pt x="0" y="251354"/>
                          <a:pt x="0" y="161925"/>
                        </a:cubicBezTo>
                        <a:cubicBezTo>
                          <a:pt x="0" y="72496"/>
                          <a:pt x="72496" y="0"/>
                          <a:pt x="161925" y="0"/>
                        </a:cubicBezTo>
                        <a:cubicBezTo>
                          <a:pt x="251354" y="0"/>
                          <a:pt x="323850" y="72496"/>
                          <a:pt x="323850" y="161925"/>
                        </a:cubicBezTo>
                        <a:close/>
                      </a:path>
                    </a:pathLst>
                  </a:custGeom>
                  <a:solidFill>
                    <a:srgbClr val="FF6584">
                      <a:alpha val="5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134" name="橢圓 133">
                  <a:extLst>
                    <a:ext uri="{FF2B5EF4-FFF2-40B4-BE49-F238E27FC236}">
                      <a16:creationId xmlns:a16="http://schemas.microsoft.com/office/drawing/2014/main" id="{E9288938-54B4-52E3-BCAA-72C4A7C03B75}"/>
                    </a:ext>
                  </a:extLst>
                </p:cNvPr>
                <p:cNvSpPr/>
                <p:nvPr/>
              </p:nvSpPr>
              <p:spPr>
                <a:xfrm>
                  <a:off x="9569528" y="1724628"/>
                  <a:ext cx="950976" cy="950976"/>
                </a:xfrm>
                <a:prstGeom prst="ellipse">
                  <a:avLst/>
                </a:prstGeom>
                <a:solidFill>
                  <a:srgbClr val="3F3D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0C82DDD8-41C8-DD34-F477-E9DE874D564D}"/>
                    </a:ext>
                  </a:extLst>
                </p:cNvPr>
                <p:cNvSpPr/>
                <p:nvPr/>
              </p:nvSpPr>
              <p:spPr>
                <a:xfrm>
                  <a:off x="10997935" y="1716628"/>
                  <a:ext cx="950976" cy="950976"/>
                </a:xfrm>
                <a:prstGeom prst="ellipse">
                  <a:avLst/>
                </a:prstGeom>
                <a:solidFill>
                  <a:srgbClr val="3F3D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0" name="弧形 139">
                  <a:extLst>
                    <a:ext uri="{FF2B5EF4-FFF2-40B4-BE49-F238E27FC236}">
                      <a16:creationId xmlns:a16="http://schemas.microsoft.com/office/drawing/2014/main" id="{A132E71B-A891-8849-A594-0F3520B8ED15}"/>
                    </a:ext>
                  </a:extLst>
                </p:cNvPr>
                <p:cNvSpPr/>
                <p:nvPr/>
              </p:nvSpPr>
              <p:spPr>
                <a:xfrm rot="18879342">
                  <a:off x="10302423" y="2125811"/>
                  <a:ext cx="914400" cy="914400"/>
                </a:xfrm>
                <a:prstGeom prst="arc">
                  <a:avLst/>
                </a:prstGeom>
                <a:ln w="76200">
                  <a:solidFill>
                    <a:srgbClr val="3F3D5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4" name="手繪多邊形: 圖案 303">
                  <a:extLst>
                    <a:ext uri="{FF2B5EF4-FFF2-40B4-BE49-F238E27FC236}">
                      <a16:creationId xmlns:a16="http://schemas.microsoft.com/office/drawing/2014/main" id="{F9B642D6-84B3-D2A8-E4F3-6DCE4D4352B6}"/>
                    </a:ext>
                  </a:extLst>
                </p:cNvPr>
                <p:cNvSpPr/>
                <p:nvPr/>
              </p:nvSpPr>
              <p:spPr>
                <a:xfrm rot="16200000" flipV="1">
                  <a:off x="11298675" y="3939601"/>
                  <a:ext cx="623559" cy="1172797"/>
                </a:xfrm>
                <a:custGeom>
                  <a:avLst/>
                  <a:gdLst>
                    <a:gd name="connsiteX0" fmla="*/ 623510 w 623559"/>
                    <a:gd name="connsiteY0" fmla="*/ -44 h 1172797"/>
                    <a:gd name="connsiteX1" fmla="*/ -19 w 623559"/>
                    <a:gd name="connsiteY1" fmla="*/ 1030533 h 1172797"/>
                    <a:gd name="connsiteX2" fmla="*/ 623510 w 623559"/>
                    <a:gd name="connsiteY2" fmla="*/ -44 h 1172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23559" h="1172797">
                      <a:moveTo>
                        <a:pt x="623510" y="-44"/>
                      </a:moveTo>
                      <a:cubicBezTo>
                        <a:pt x="623510" y="-44"/>
                        <a:pt x="-5160" y="401863"/>
                        <a:pt x="-19" y="1030533"/>
                      </a:cubicBezTo>
                      <a:cubicBezTo>
                        <a:pt x="5123" y="1659203"/>
                        <a:pt x="623510" y="-44"/>
                        <a:pt x="623510" y="-44"/>
                      </a:cubicBez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6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09" name="群組 308">
                <a:extLst>
                  <a:ext uri="{FF2B5EF4-FFF2-40B4-BE49-F238E27FC236}">
                    <a16:creationId xmlns:a16="http://schemas.microsoft.com/office/drawing/2014/main" id="{7463B2F7-C787-B356-54B2-E241CC4BF3BF}"/>
                  </a:ext>
                </a:extLst>
              </p:cNvPr>
              <p:cNvGrpSpPr/>
              <p:nvPr/>
            </p:nvGrpSpPr>
            <p:grpSpPr>
              <a:xfrm>
                <a:off x="11491978" y="1013095"/>
                <a:ext cx="4173993" cy="4173993"/>
                <a:chOff x="13658739" y="656203"/>
                <a:chExt cx="4173993" cy="4173993"/>
              </a:xfrm>
            </p:grpSpPr>
            <p:grpSp>
              <p:nvGrpSpPr>
                <p:cNvPr id="127" name="群組 126">
                  <a:extLst>
                    <a:ext uri="{FF2B5EF4-FFF2-40B4-BE49-F238E27FC236}">
                      <a16:creationId xmlns:a16="http://schemas.microsoft.com/office/drawing/2014/main" id="{AE2E0A20-2CC6-6911-DE51-F87AA3E9FEF4}"/>
                    </a:ext>
                  </a:extLst>
                </p:cNvPr>
                <p:cNvGrpSpPr/>
                <p:nvPr/>
              </p:nvGrpSpPr>
              <p:grpSpPr>
                <a:xfrm>
                  <a:off x="13658739" y="656203"/>
                  <a:ext cx="4173993" cy="4173993"/>
                  <a:chOff x="1946975" y="1013095"/>
                  <a:chExt cx="4173993" cy="4173993"/>
                </a:xfrm>
              </p:grpSpPr>
              <p:sp>
                <p:nvSpPr>
                  <p:cNvPr id="128" name="手繪多邊形: 圖案 127">
                    <a:extLst>
                      <a:ext uri="{FF2B5EF4-FFF2-40B4-BE49-F238E27FC236}">
                        <a16:creationId xmlns:a16="http://schemas.microsoft.com/office/drawing/2014/main" id="{3E1DD906-7579-9903-631B-A1EF91AE8DB5}"/>
                      </a:ext>
                    </a:extLst>
                  </p:cNvPr>
                  <p:cNvSpPr/>
                  <p:nvPr/>
                </p:nvSpPr>
                <p:spPr>
                  <a:xfrm>
                    <a:off x="1946975" y="1013095"/>
                    <a:ext cx="4173993" cy="4173993"/>
                  </a:xfrm>
                  <a:custGeom>
                    <a:avLst/>
                    <a:gdLst>
                      <a:gd name="connsiteX0" fmla="*/ 4173994 w 4173993"/>
                      <a:gd name="connsiteY0" fmla="*/ 2086997 h 4173993"/>
                      <a:gd name="connsiteX1" fmla="*/ 2086997 w 4173993"/>
                      <a:gd name="connsiteY1" fmla="*/ 4173994 h 4173993"/>
                      <a:gd name="connsiteX2" fmla="*/ 0 w 4173993"/>
                      <a:gd name="connsiteY2" fmla="*/ 2086997 h 4173993"/>
                      <a:gd name="connsiteX3" fmla="*/ 2086997 w 4173993"/>
                      <a:gd name="connsiteY3" fmla="*/ 0 h 4173993"/>
                      <a:gd name="connsiteX4" fmla="*/ 4173994 w 4173993"/>
                      <a:gd name="connsiteY4" fmla="*/ 2086997 h 41739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73993" h="4173993">
                        <a:moveTo>
                          <a:pt x="4173994" y="2086997"/>
                        </a:moveTo>
                        <a:cubicBezTo>
                          <a:pt x="4173994" y="3239614"/>
                          <a:pt x="3239613" y="4173994"/>
                          <a:pt x="2086997" y="4173994"/>
                        </a:cubicBezTo>
                        <a:cubicBezTo>
                          <a:pt x="934380" y="4173994"/>
                          <a:pt x="0" y="3239614"/>
                          <a:pt x="0" y="2086997"/>
                        </a:cubicBezTo>
                        <a:cubicBezTo>
                          <a:pt x="0" y="934381"/>
                          <a:pt x="934380" y="0"/>
                          <a:pt x="2086997" y="0"/>
                        </a:cubicBezTo>
                        <a:cubicBezTo>
                          <a:pt x="3239613" y="0"/>
                          <a:pt x="4173994" y="934381"/>
                          <a:pt x="4173994" y="2086997"/>
                        </a:cubicBezTo>
                        <a:close/>
                      </a:path>
                    </a:pathLst>
                  </a:custGeom>
                  <a:solidFill>
                    <a:srgbClr val="CCCCCC">
                      <a:alpha val="85000"/>
                    </a:srgb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30" name="矩形: 圓角 129">
                    <a:extLst>
                      <a:ext uri="{FF2B5EF4-FFF2-40B4-BE49-F238E27FC236}">
                        <a16:creationId xmlns:a16="http://schemas.microsoft.com/office/drawing/2014/main" id="{546DCF62-0C6F-002E-3ABC-232D77347FBA}"/>
                      </a:ext>
                    </a:extLst>
                  </p:cNvPr>
                  <p:cNvSpPr/>
                  <p:nvPr/>
                </p:nvSpPr>
                <p:spPr>
                  <a:xfrm>
                    <a:off x="3762254" y="3387790"/>
                    <a:ext cx="493115" cy="6919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 dirty="0"/>
                  </a:p>
                </p:txBody>
              </p:sp>
              <p:sp>
                <p:nvSpPr>
                  <p:cNvPr id="131" name="矩形: 圓角 130">
                    <a:extLst>
                      <a:ext uri="{FF2B5EF4-FFF2-40B4-BE49-F238E27FC236}">
                        <a16:creationId xmlns:a16="http://schemas.microsoft.com/office/drawing/2014/main" id="{858DDC24-2C27-F026-1113-FEF1DC35FEA0}"/>
                      </a:ext>
                    </a:extLst>
                  </p:cNvPr>
                  <p:cNvSpPr/>
                  <p:nvPr/>
                </p:nvSpPr>
                <p:spPr>
                  <a:xfrm>
                    <a:off x="2803961" y="2696113"/>
                    <a:ext cx="958293" cy="9917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 dirty="0"/>
                  </a:p>
                </p:txBody>
              </p:sp>
              <p:sp>
                <p:nvSpPr>
                  <p:cNvPr id="132" name="矩形: 圓角 131">
                    <a:extLst>
                      <a:ext uri="{FF2B5EF4-FFF2-40B4-BE49-F238E27FC236}">
                        <a16:creationId xmlns:a16="http://schemas.microsoft.com/office/drawing/2014/main" id="{5B062FE7-4BF4-504D-002B-2FA7F2D4B9AB}"/>
                      </a:ext>
                    </a:extLst>
                  </p:cNvPr>
                  <p:cNvSpPr/>
                  <p:nvPr/>
                </p:nvSpPr>
                <p:spPr>
                  <a:xfrm>
                    <a:off x="4305786" y="2696113"/>
                    <a:ext cx="958293" cy="9917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305" name="手繪多邊形: 圖案 304">
                  <a:extLst>
                    <a:ext uri="{FF2B5EF4-FFF2-40B4-BE49-F238E27FC236}">
                      <a16:creationId xmlns:a16="http://schemas.microsoft.com/office/drawing/2014/main" id="{F2DC3A3E-F40A-849E-603E-ACEF963D8F85}"/>
                    </a:ext>
                  </a:extLst>
                </p:cNvPr>
                <p:cNvSpPr/>
                <p:nvPr/>
              </p:nvSpPr>
              <p:spPr>
                <a:xfrm rot="16200000" flipV="1">
                  <a:off x="16241752" y="3716561"/>
                  <a:ext cx="623559" cy="1172797"/>
                </a:xfrm>
                <a:custGeom>
                  <a:avLst/>
                  <a:gdLst>
                    <a:gd name="connsiteX0" fmla="*/ 623510 w 623559"/>
                    <a:gd name="connsiteY0" fmla="*/ -44 h 1172797"/>
                    <a:gd name="connsiteX1" fmla="*/ -19 w 623559"/>
                    <a:gd name="connsiteY1" fmla="*/ 1030533 h 1172797"/>
                    <a:gd name="connsiteX2" fmla="*/ 623510 w 623559"/>
                    <a:gd name="connsiteY2" fmla="*/ -44 h 1172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23559" h="1172797">
                      <a:moveTo>
                        <a:pt x="623510" y="-44"/>
                      </a:moveTo>
                      <a:cubicBezTo>
                        <a:pt x="623510" y="-44"/>
                        <a:pt x="-5160" y="401863"/>
                        <a:pt x="-19" y="1030533"/>
                      </a:cubicBezTo>
                      <a:cubicBezTo>
                        <a:pt x="5123" y="1659203"/>
                        <a:pt x="623510" y="-44"/>
                        <a:pt x="623510" y="-44"/>
                      </a:cubicBez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6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07" name="群組 306">
                <a:extLst>
                  <a:ext uri="{FF2B5EF4-FFF2-40B4-BE49-F238E27FC236}">
                    <a16:creationId xmlns:a16="http://schemas.microsoft.com/office/drawing/2014/main" id="{6AA63304-4F0C-1604-C4D6-CAE01046BDDC}"/>
                  </a:ext>
                </a:extLst>
              </p:cNvPr>
              <p:cNvGrpSpPr/>
              <p:nvPr/>
            </p:nvGrpSpPr>
            <p:grpSpPr>
              <a:xfrm>
                <a:off x="1946975" y="1013095"/>
                <a:ext cx="4173993" cy="4173993"/>
                <a:chOff x="1946975" y="1013095"/>
                <a:chExt cx="4173993" cy="4173993"/>
              </a:xfrm>
            </p:grpSpPr>
            <p:grpSp>
              <p:nvGrpSpPr>
                <p:cNvPr id="82" name="群組 81">
                  <a:extLst>
                    <a:ext uri="{FF2B5EF4-FFF2-40B4-BE49-F238E27FC236}">
                      <a16:creationId xmlns:a16="http://schemas.microsoft.com/office/drawing/2014/main" id="{15A0D603-2873-86FA-95F1-A8C77283406C}"/>
                    </a:ext>
                  </a:extLst>
                </p:cNvPr>
                <p:cNvGrpSpPr/>
                <p:nvPr/>
              </p:nvGrpSpPr>
              <p:grpSpPr>
                <a:xfrm>
                  <a:off x="1946975" y="1013095"/>
                  <a:ext cx="4173993" cy="4173993"/>
                  <a:chOff x="1946975" y="1013095"/>
                  <a:chExt cx="4173993" cy="4173993"/>
                </a:xfrm>
              </p:grpSpPr>
              <p:sp>
                <p:nvSpPr>
                  <p:cNvPr id="59" name="手繪多邊形: 圖案 58">
                    <a:extLst>
                      <a:ext uri="{FF2B5EF4-FFF2-40B4-BE49-F238E27FC236}">
                        <a16:creationId xmlns:a16="http://schemas.microsoft.com/office/drawing/2014/main" id="{2CB048E7-8F22-FA29-8673-6EA4769F4F4A}"/>
                      </a:ext>
                    </a:extLst>
                  </p:cNvPr>
                  <p:cNvSpPr/>
                  <p:nvPr/>
                </p:nvSpPr>
                <p:spPr>
                  <a:xfrm>
                    <a:off x="1946975" y="1013095"/>
                    <a:ext cx="4173993" cy="4173993"/>
                  </a:xfrm>
                  <a:custGeom>
                    <a:avLst/>
                    <a:gdLst>
                      <a:gd name="connsiteX0" fmla="*/ 4173994 w 4173993"/>
                      <a:gd name="connsiteY0" fmla="*/ 2086997 h 4173993"/>
                      <a:gd name="connsiteX1" fmla="*/ 2086997 w 4173993"/>
                      <a:gd name="connsiteY1" fmla="*/ 4173994 h 4173993"/>
                      <a:gd name="connsiteX2" fmla="*/ 0 w 4173993"/>
                      <a:gd name="connsiteY2" fmla="*/ 2086997 h 4173993"/>
                      <a:gd name="connsiteX3" fmla="*/ 2086997 w 4173993"/>
                      <a:gd name="connsiteY3" fmla="*/ 0 h 4173993"/>
                      <a:gd name="connsiteX4" fmla="*/ 4173994 w 4173993"/>
                      <a:gd name="connsiteY4" fmla="*/ 2086997 h 41739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73993" h="4173993">
                        <a:moveTo>
                          <a:pt x="4173994" y="2086997"/>
                        </a:moveTo>
                        <a:cubicBezTo>
                          <a:pt x="4173994" y="3239614"/>
                          <a:pt x="3239613" y="4173994"/>
                          <a:pt x="2086997" y="4173994"/>
                        </a:cubicBezTo>
                        <a:cubicBezTo>
                          <a:pt x="934380" y="4173994"/>
                          <a:pt x="0" y="3239614"/>
                          <a:pt x="0" y="2086997"/>
                        </a:cubicBezTo>
                        <a:cubicBezTo>
                          <a:pt x="0" y="934381"/>
                          <a:pt x="934380" y="0"/>
                          <a:pt x="2086997" y="0"/>
                        </a:cubicBezTo>
                        <a:cubicBezTo>
                          <a:pt x="3239613" y="0"/>
                          <a:pt x="4173994" y="934381"/>
                          <a:pt x="4173994" y="2086997"/>
                        </a:cubicBezTo>
                        <a:close/>
                      </a:path>
                    </a:pathLst>
                  </a:custGeom>
                  <a:solidFill>
                    <a:srgbClr val="3B3B3B"/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0" name="手繪多邊形: 圖案 59">
                    <a:extLst>
                      <a:ext uri="{FF2B5EF4-FFF2-40B4-BE49-F238E27FC236}">
                        <a16:creationId xmlns:a16="http://schemas.microsoft.com/office/drawing/2014/main" id="{8AD32581-57EF-A839-DC79-28A5559175CA}"/>
                      </a:ext>
                    </a:extLst>
                  </p:cNvPr>
                  <p:cNvSpPr/>
                  <p:nvPr/>
                </p:nvSpPr>
                <p:spPr>
                  <a:xfrm>
                    <a:off x="2938924" y="3252100"/>
                    <a:ext cx="2190095" cy="1050860"/>
                  </a:xfrm>
                  <a:custGeom>
                    <a:avLst/>
                    <a:gdLst>
                      <a:gd name="connsiteX0" fmla="*/ 2190045 w 2190095"/>
                      <a:gd name="connsiteY0" fmla="*/ 896722 h 1050860"/>
                      <a:gd name="connsiteX1" fmla="*/ 1116849 w 2190095"/>
                      <a:gd name="connsiteY1" fmla="*/ 924864 h 1050860"/>
                      <a:gd name="connsiteX2" fmla="*/ -50 w 2190095"/>
                      <a:gd name="connsiteY2" fmla="*/ 884274 h 1050860"/>
                      <a:gd name="connsiteX3" fmla="*/ 435750 w 2190095"/>
                      <a:gd name="connsiteY3" fmla="*/ 245389 h 1050860"/>
                      <a:gd name="connsiteX4" fmla="*/ 435750 w 2190095"/>
                      <a:gd name="connsiteY4" fmla="*/ 245389 h 1050860"/>
                      <a:gd name="connsiteX5" fmla="*/ 1105484 w 2190095"/>
                      <a:gd name="connsiteY5" fmla="*/ -44 h 1050860"/>
                      <a:gd name="connsiteX6" fmla="*/ 1783132 w 2190095"/>
                      <a:gd name="connsiteY6" fmla="*/ 263046 h 1050860"/>
                      <a:gd name="connsiteX7" fmla="*/ 2190045 w 2190095"/>
                      <a:gd name="connsiteY7" fmla="*/ 896722 h 1050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90095" h="1050860">
                        <a:moveTo>
                          <a:pt x="2190045" y="896722"/>
                        </a:moveTo>
                        <a:cubicBezTo>
                          <a:pt x="2190045" y="1226176"/>
                          <a:pt x="1672118" y="924864"/>
                          <a:pt x="1116849" y="924864"/>
                        </a:cubicBezTo>
                        <a:cubicBezTo>
                          <a:pt x="561579" y="924864"/>
                          <a:pt x="-50" y="1213729"/>
                          <a:pt x="-50" y="884274"/>
                        </a:cubicBezTo>
                        <a:cubicBezTo>
                          <a:pt x="-50" y="696411"/>
                          <a:pt x="178952" y="435147"/>
                          <a:pt x="435750" y="245389"/>
                        </a:cubicBezTo>
                        <a:lnTo>
                          <a:pt x="435750" y="245389"/>
                        </a:lnTo>
                        <a:cubicBezTo>
                          <a:pt x="629229" y="102378"/>
                          <a:pt x="866815" y="-44"/>
                          <a:pt x="1105484" y="-44"/>
                        </a:cubicBezTo>
                        <a:cubicBezTo>
                          <a:pt x="1350917" y="-44"/>
                          <a:pt x="1591344" y="110834"/>
                          <a:pt x="1783132" y="263046"/>
                        </a:cubicBezTo>
                        <a:cubicBezTo>
                          <a:pt x="2025183" y="454968"/>
                          <a:pt x="2190045" y="712850"/>
                          <a:pt x="2190045" y="896722"/>
                        </a:cubicBezTo>
                        <a:close/>
                      </a:path>
                    </a:pathLst>
                  </a:custGeom>
                  <a:solidFill>
                    <a:srgbClr val="FF6584">
                      <a:alpha val="48000"/>
                    </a:srgb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1" name="手繪多邊形: 圖案 60">
                    <a:extLst>
                      <a:ext uri="{FF2B5EF4-FFF2-40B4-BE49-F238E27FC236}">
                        <a16:creationId xmlns:a16="http://schemas.microsoft.com/office/drawing/2014/main" id="{664C0D0E-9CDE-02E5-76FA-C10C3CA68E9F}"/>
                      </a:ext>
                    </a:extLst>
                  </p:cNvPr>
                  <p:cNvSpPr/>
                  <p:nvPr/>
                </p:nvSpPr>
                <p:spPr>
                  <a:xfrm>
                    <a:off x="3374724" y="3251965"/>
                    <a:ext cx="1347313" cy="263089"/>
                  </a:xfrm>
                  <a:custGeom>
                    <a:avLst/>
                    <a:gdLst>
                      <a:gd name="connsiteX0" fmla="*/ 1347264 w 1347313"/>
                      <a:gd name="connsiteY0" fmla="*/ 263046 h 263089"/>
                      <a:gd name="connsiteX1" fmla="*/ -50 w 1347313"/>
                      <a:gd name="connsiteY1" fmla="*/ 245389 h 263089"/>
                      <a:gd name="connsiteX2" fmla="*/ 669683 w 1347313"/>
                      <a:gd name="connsiteY2" fmla="*/ -44 h 263089"/>
                      <a:gd name="connsiteX3" fmla="*/ 1347264 w 1347313"/>
                      <a:gd name="connsiteY3" fmla="*/ 263046 h 263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47313" h="263089">
                        <a:moveTo>
                          <a:pt x="1347264" y="263046"/>
                        </a:moveTo>
                        <a:cubicBezTo>
                          <a:pt x="1052108" y="218600"/>
                          <a:pt x="518283" y="164412"/>
                          <a:pt x="-50" y="245389"/>
                        </a:cubicBezTo>
                        <a:cubicBezTo>
                          <a:pt x="193429" y="102377"/>
                          <a:pt x="431015" y="-44"/>
                          <a:pt x="669683" y="-44"/>
                        </a:cubicBezTo>
                        <a:cubicBezTo>
                          <a:pt x="915049" y="-44"/>
                          <a:pt x="1155477" y="110833"/>
                          <a:pt x="1347264" y="263046"/>
                        </a:cubicBezTo>
                        <a:close/>
                      </a:path>
                    </a:pathLst>
                  </a:custGeom>
                  <a:solidFill>
                    <a:srgbClr val="F6F8FB"/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80" name="手繪多邊形: 圖案 79">
                    <a:extLst>
                      <a:ext uri="{FF2B5EF4-FFF2-40B4-BE49-F238E27FC236}">
                        <a16:creationId xmlns:a16="http://schemas.microsoft.com/office/drawing/2014/main" id="{316771D9-1A83-FBCB-2FC4-03DD0E91345F}"/>
                      </a:ext>
                    </a:extLst>
                  </p:cNvPr>
                  <p:cNvSpPr/>
                  <p:nvPr/>
                </p:nvSpPr>
                <p:spPr>
                  <a:xfrm>
                    <a:off x="2803961" y="2696113"/>
                    <a:ext cx="958293" cy="428757"/>
                  </a:xfrm>
                  <a:custGeom>
                    <a:avLst/>
                    <a:gdLst>
                      <a:gd name="connsiteX0" fmla="*/ 487977 w 958293"/>
                      <a:gd name="connsiteY0" fmla="*/ 130291 h 428757"/>
                      <a:gd name="connsiteX1" fmla="*/ 833330 w 958293"/>
                      <a:gd name="connsiteY1" fmla="*/ 46270 h 428757"/>
                      <a:gd name="connsiteX2" fmla="*/ 896041 w 958293"/>
                      <a:gd name="connsiteY2" fmla="*/ 27801 h 428757"/>
                      <a:gd name="connsiteX3" fmla="*/ 949417 w 958293"/>
                      <a:gd name="connsiteY3" fmla="*/ 130697 h 428757"/>
                      <a:gd name="connsiteX4" fmla="*/ 480401 w 958293"/>
                      <a:gd name="connsiteY4" fmla="*/ 428356 h 428757"/>
                      <a:gd name="connsiteX5" fmla="*/ 16729 w 958293"/>
                      <a:gd name="connsiteY5" fmla="*/ 135567 h 428757"/>
                      <a:gd name="connsiteX6" fmla="*/ 19 w 958293"/>
                      <a:gd name="connsiteY6" fmla="*/ 65956 h 428757"/>
                      <a:gd name="connsiteX7" fmla="*/ 101494 w 958293"/>
                      <a:gd name="connsiteY7" fmla="*/ 27734 h 428757"/>
                      <a:gd name="connsiteX8" fmla="*/ 472689 w 958293"/>
                      <a:gd name="connsiteY8" fmla="*/ 130291 h 428757"/>
                      <a:gd name="connsiteX9" fmla="*/ 487977 w 958293"/>
                      <a:gd name="connsiteY9" fmla="*/ 130291 h 428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58293" h="428757">
                        <a:moveTo>
                          <a:pt x="487977" y="130291"/>
                        </a:moveTo>
                        <a:cubicBezTo>
                          <a:pt x="527688" y="128058"/>
                          <a:pt x="714604" y="113987"/>
                          <a:pt x="833330" y="46270"/>
                        </a:cubicBezTo>
                        <a:cubicBezTo>
                          <a:pt x="852400" y="35053"/>
                          <a:pt x="873940" y="28708"/>
                          <a:pt x="896041" y="27801"/>
                        </a:cubicBezTo>
                        <a:cubicBezTo>
                          <a:pt x="933790" y="26719"/>
                          <a:pt x="977221" y="42481"/>
                          <a:pt x="949417" y="130697"/>
                        </a:cubicBezTo>
                        <a:cubicBezTo>
                          <a:pt x="904362" y="274994"/>
                          <a:pt x="642760" y="437353"/>
                          <a:pt x="480401" y="428356"/>
                        </a:cubicBezTo>
                        <a:cubicBezTo>
                          <a:pt x="324265" y="419697"/>
                          <a:pt x="139040" y="356782"/>
                          <a:pt x="16729" y="135567"/>
                        </a:cubicBezTo>
                        <a:cubicBezTo>
                          <a:pt x="5012" y="114285"/>
                          <a:pt x="-759" y="90242"/>
                          <a:pt x="19" y="65956"/>
                        </a:cubicBezTo>
                        <a:cubicBezTo>
                          <a:pt x="1440" y="21307"/>
                          <a:pt x="17676" y="-34640"/>
                          <a:pt x="101494" y="27734"/>
                        </a:cubicBezTo>
                        <a:cubicBezTo>
                          <a:pt x="214740" y="111958"/>
                          <a:pt x="429596" y="127923"/>
                          <a:pt x="472689" y="130291"/>
                        </a:cubicBezTo>
                        <a:cubicBezTo>
                          <a:pt x="477783" y="130561"/>
                          <a:pt x="482883" y="130561"/>
                          <a:pt x="487977" y="13029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81" name="手繪多邊形: 圖案 80">
                    <a:extLst>
                      <a:ext uri="{FF2B5EF4-FFF2-40B4-BE49-F238E27FC236}">
                        <a16:creationId xmlns:a16="http://schemas.microsoft.com/office/drawing/2014/main" id="{346FE98C-CF8B-CB0E-DD52-CCAEAF534E45}"/>
                      </a:ext>
                    </a:extLst>
                  </p:cNvPr>
                  <p:cNvSpPr/>
                  <p:nvPr/>
                </p:nvSpPr>
                <p:spPr>
                  <a:xfrm>
                    <a:off x="4305786" y="2696113"/>
                    <a:ext cx="958293" cy="428757"/>
                  </a:xfrm>
                  <a:custGeom>
                    <a:avLst/>
                    <a:gdLst>
                      <a:gd name="connsiteX0" fmla="*/ 487978 w 958293"/>
                      <a:gd name="connsiteY0" fmla="*/ 130291 h 428757"/>
                      <a:gd name="connsiteX1" fmla="*/ 833330 w 958293"/>
                      <a:gd name="connsiteY1" fmla="*/ 46270 h 428757"/>
                      <a:gd name="connsiteX2" fmla="*/ 896041 w 958293"/>
                      <a:gd name="connsiteY2" fmla="*/ 27801 h 428757"/>
                      <a:gd name="connsiteX3" fmla="*/ 949417 w 958293"/>
                      <a:gd name="connsiteY3" fmla="*/ 130697 h 428757"/>
                      <a:gd name="connsiteX4" fmla="*/ 480401 w 958293"/>
                      <a:gd name="connsiteY4" fmla="*/ 428356 h 428757"/>
                      <a:gd name="connsiteX5" fmla="*/ 16729 w 958293"/>
                      <a:gd name="connsiteY5" fmla="*/ 135567 h 428757"/>
                      <a:gd name="connsiteX6" fmla="*/ 19 w 958293"/>
                      <a:gd name="connsiteY6" fmla="*/ 65956 h 428757"/>
                      <a:gd name="connsiteX7" fmla="*/ 101494 w 958293"/>
                      <a:gd name="connsiteY7" fmla="*/ 27734 h 428757"/>
                      <a:gd name="connsiteX8" fmla="*/ 472689 w 958293"/>
                      <a:gd name="connsiteY8" fmla="*/ 130291 h 428757"/>
                      <a:gd name="connsiteX9" fmla="*/ 487978 w 958293"/>
                      <a:gd name="connsiteY9" fmla="*/ 130291 h 428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58293" h="428757">
                        <a:moveTo>
                          <a:pt x="487978" y="130291"/>
                        </a:moveTo>
                        <a:cubicBezTo>
                          <a:pt x="527688" y="128058"/>
                          <a:pt x="714605" y="113987"/>
                          <a:pt x="833330" y="46270"/>
                        </a:cubicBezTo>
                        <a:cubicBezTo>
                          <a:pt x="852401" y="35053"/>
                          <a:pt x="873940" y="28708"/>
                          <a:pt x="896041" y="27801"/>
                        </a:cubicBezTo>
                        <a:cubicBezTo>
                          <a:pt x="933790" y="26719"/>
                          <a:pt x="977221" y="42481"/>
                          <a:pt x="949417" y="130697"/>
                        </a:cubicBezTo>
                        <a:cubicBezTo>
                          <a:pt x="904362" y="274994"/>
                          <a:pt x="642760" y="437353"/>
                          <a:pt x="480401" y="428356"/>
                        </a:cubicBezTo>
                        <a:cubicBezTo>
                          <a:pt x="324265" y="419697"/>
                          <a:pt x="139040" y="356782"/>
                          <a:pt x="16729" y="135567"/>
                        </a:cubicBezTo>
                        <a:cubicBezTo>
                          <a:pt x="5012" y="114285"/>
                          <a:pt x="-758" y="90242"/>
                          <a:pt x="19" y="65956"/>
                        </a:cubicBezTo>
                        <a:cubicBezTo>
                          <a:pt x="1440" y="21307"/>
                          <a:pt x="17676" y="-34640"/>
                          <a:pt x="101494" y="27734"/>
                        </a:cubicBezTo>
                        <a:cubicBezTo>
                          <a:pt x="214740" y="111958"/>
                          <a:pt x="429596" y="127923"/>
                          <a:pt x="472689" y="130291"/>
                        </a:cubicBezTo>
                        <a:cubicBezTo>
                          <a:pt x="477783" y="130561"/>
                          <a:pt x="482884" y="130561"/>
                          <a:pt x="487978" y="13029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306" name="手繪多邊形: 圖案 305">
                  <a:extLst>
                    <a:ext uri="{FF2B5EF4-FFF2-40B4-BE49-F238E27FC236}">
                      <a16:creationId xmlns:a16="http://schemas.microsoft.com/office/drawing/2014/main" id="{2091CBB4-20B4-2F74-A27F-B784D1188D23}"/>
                    </a:ext>
                  </a:extLst>
                </p:cNvPr>
                <p:cNvSpPr/>
                <p:nvPr/>
              </p:nvSpPr>
              <p:spPr>
                <a:xfrm rot="16200000" flipV="1">
                  <a:off x="4665951" y="4075496"/>
                  <a:ext cx="623559" cy="1172797"/>
                </a:xfrm>
                <a:custGeom>
                  <a:avLst/>
                  <a:gdLst>
                    <a:gd name="connsiteX0" fmla="*/ 623510 w 623559"/>
                    <a:gd name="connsiteY0" fmla="*/ -44 h 1172797"/>
                    <a:gd name="connsiteX1" fmla="*/ -19 w 623559"/>
                    <a:gd name="connsiteY1" fmla="*/ 1030533 h 1172797"/>
                    <a:gd name="connsiteX2" fmla="*/ 623510 w 623559"/>
                    <a:gd name="connsiteY2" fmla="*/ -44 h 1172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23559" h="1172797">
                      <a:moveTo>
                        <a:pt x="623510" y="-44"/>
                      </a:moveTo>
                      <a:cubicBezTo>
                        <a:pt x="623510" y="-44"/>
                        <a:pt x="-5160" y="401863"/>
                        <a:pt x="-19" y="1030533"/>
                      </a:cubicBezTo>
                      <a:cubicBezTo>
                        <a:pt x="5123" y="1659203"/>
                        <a:pt x="623510" y="-44"/>
                        <a:pt x="623510" y="-44"/>
                      </a:cubicBez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6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6555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FB94186-2B0E-69EA-2414-AAB8528F0DC5}"/>
              </a:ext>
            </a:extLst>
          </p:cNvPr>
          <p:cNvGrpSpPr/>
          <p:nvPr/>
        </p:nvGrpSpPr>
        <p:grpSpPr>
          <a:xfrm>
            <a:off x="6596836" y="1248876"/>
            <a:ext cx="5094328" cy="4105175"/>
            <a:chOff x="5423330" y="179113"/>
            <a:chExt cx="6168051" cy="5032967"/>
          </a:xfrm>
        </p:grpSpPr>
        <p:sp>
          <p:nvSpPr>
            <p:cNvPr id="99" name="手繪多邊形: 圖案 98">
              <a:extLst>
                <a:ext uri="{FF2B5EF4-FFF2-40B4-BE49-F238E27FC236}">
                  <a16:creationId xmlns:a16="http://schemas.microsoft.com/office/drawing/2014/main" id="{E09FC263-780E-8B0A-3AD0-1064F981E1B4}"/>
                </a:ext>
              </a:extLst>
            </p:cNvPr>
            <p:cNvSpPr/>
            <p:nvPr/>
          </p:nvSpPr>
          <p:spPr>
            <a:xfrm>
              <a:off x="5423330" y="240985"/>
              <a:ext cx="3995357" cy="3852304"/>
            </a:xfrm>
            <a:custGeom>
              <a:avLst/>
              <a:gdLst>
                <a:gd name="connsiteX0" fmla="*/ 2069205 w 3995357"/>
                <a:gd name="connsiteY0" fmla="*/ 0 h 3852304"/>
                <a:gd name="connsiteX1" fmla="*/ 3995358 w 3995357"/>
                <a:gd name="connsiteY1" fmla="*/ 1926152 h 3852304"/>
                <a:gd name="connsiteX2" fmla="*/ 2069205 w 3995357"/>
                <a:gd name="connsiteY2" fmla="*/ 3852305 h 3852304"/>
                <a:gd name="connsiteX3" fmla="*/ 143057 w 3995357"/>
                <a:gd name="connsiteY3" fmla="*/ 1926152 h 3852304"/>
                <a:gd name="connsiteX4" fmla="*/ 2069205 w 3995357"/>
                <a:gd name="connsiteY4" fmla="*/ 0 h 385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5357" h="3852304">
                  <a:moveTo>
                    <a:pt x="2069205" y="0"/>
                  </a:moveTo>
                  <a:cubicBezTo>
                    <a:pt x="3132989" y="0"/>
                    <a:pt x="3995358" y="862368"/>
                    <a:pt x="3995358" y="1926152"/>
                  </a:cubicBezTo>
                  <a:cubicBezTo>
                    <a:pt x="3995358" y="2989937"/>
                    <a:pt x="3132989" y="3852305"/>
                    <a:pt x="2069205" y="3852305"/>
                  </a:cubicBezTo>
                  <a:cubicBezTo>
                    <a:pt x="1005421" y="3852305"/>
                    <a:pt x="-466812" y="2797603"/>
                    <a:pt x="143057" y="1926152"/>
                  </a:cubicBezTo>
                  <a:cubicBezTo>
                    <a:pt x="752923" y="1054717"/>
                    <a:pt x="1005421" y="0"/>
                    <a:pt x="2069205" y="0"/>
                  </a:cubicBezTo>
                  <a:close/>
                </a:path>
              </a:pathLst>
            </a:custGeom>
            <a:solidFill>
              <a:srgbClr val="F2F2F2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3BFD69AB-1236-5F88-3F52-E4B970B8E7A6}"/>
                </a:ext>
              </a:extLst>
            </p:cNvPr>
            <p:cNvSpPr/>
            <p:nvPr/>
          </p:nvSpPr>
          <p:spPr>
            <a:xfrm>
              <a:off x="5566387" y="1102272"/>
              <a:ext cx="1286070" cy="935029"/>
            </a:xfrm>
            <a:custGeom>
              <a:avLst/>
              <a:gdLst>
                <a:gd name="connsiteX0" fmla="*/ 1083981 w 1286070"/>
                <a:gd name="connsiteY0" fmla="*/ 935029 h 935029"/>
                <a:gd name="connsiteX1" fmla="*/ 0 w 1286070"/>
                <a:gd name="connsiteY1" fmla="*/ 935029 h 935029"/>
                <a:gd name="connsiteX2" fmla="*/ 0 w 1286070"/>
                <a:gd name="connsiteY2" fmla="*/ 903710 h 935029"/>
                <a:gd name="connsiteX3" fmla="*/ 1083981 w 1286070"/>
                <a:gd name="connsiteY3" fmla="*/ 903710 h 935029"/>
                <a:gd name="connsiteX4" fmla="*/ 1254751 w 1286070"/>
                <a:gd name="connsiteY4" fmla="*/ 732924 h 935029"/>
                <a:gd name="connsiteX5" fmla="*/ 1254751 w 1286070"/>
                <a:gd name="connsiteY5" fmla="*/ 0 h 935029"/>
                <a:gd name="connsiteX6" fmla="*/ 1286070 w 1286070"/>
                <a:gd name="connsiteY6" fmla="*/ 0 h 935029"/>
                <a:gd name="connsiteX7" fmla="*/ 1286070 w 1286070"/>
                <a:gd name="connsiteY7" fmla="*/ 732924 h 935029"/>
                <a:gd name="connsiteX8" fmla="*/ 1083981 w 1286070"/>
                <a:gd name="connsiteY8" fmla="*/ 935029 h 935029"/>
                <a:gd name="connsiteX9" fmla="*/ 1083981 w 1286070"/>
                <a:gd name="connsiteY9" fmla="*/ 935029 h 93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070" h="935029">
                  <a:moveTo>
                    <a:pt x="1083981" y="935029"/>
                  </a:moveTo>
                  <a:lnTo>
                    <a:pt x="0" y="935029"/>
                  </a:lnTo>
                  <a:lnTo>
                    <a:pt x="0" y="903710"/>
                  </a:lnTo>
                  <a:lnTo>
                    <a:pt x="1083981" y="903710"/>
                  </a:lnTo>
                  <a:cubicBezTo>
                    <a:pt x="1178143" y="903710"/>
                    <a:pt x="1254751" y="827102"/>
                    <a:pt x="1254751" y="732924"/>
                  </a:cubicBezTo>
                  <a:lnTo>
                    <a:pt x="1254751" y="0"/>
                  </a:lnTo>
                  <a:lnTo>
                    <a:pt x="1286070" y="0"/>
                  </a:lnTo>
                  <a:lnTo>
                    <a:pt x="1286070" y="732924"/>
                  </a:lnTo>
                  <a:cubicBezTo>
                    <a:pt x="1286070" y="844360"/>
                    <a:pt x="1195416" y="935029"/>
                    <a:pt x="1083981" y="935029"/>
                  </a:cubicBezTo>
                  <a:lnTo>
                    <a:pt x="1083981" y="935029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1" name="手繪多邊形: 圖案 100">
              <a:extLst>
                <a:ext uri="{FF2B5EF4-FFF2-40B4-BE49-F238E27FC236}">
                  <a16:creationId xmlns:a16="http://schemas.microsoft.com/office/drawing/2014/main" id="{55532364-B4F9-2962-FC38-10A743CC79D1}"/>
                </a:ext>
              </a:extLst>
            </p:cNvPr>
            <p:cNvSpPr/>
            <p:nvPr/>
          </p:nvSpPr>
          <p:spPr>
            <a:xfrm>
              <a:off x="6253283" y="3626064"/>
              <a:ext cx="2465412" cy="31319"/>
            </a:xfrm>
            <a:custGeom>
              <a:avLst/>
              <a:gdLst>
                <a:gd name="connsiteX0" fmla="*/ 0 w 2465412"/>
                <a:gd name="connsiteY0" fmla="*/ 0 h 31319"/>
                <a:gd name="connsiteX1" fmla="*/ 2465412 w 2465412"/>
                <a:gd name="connsiteY1" fmla="*/ 0 h 31319"/>
                <a:gd name="connsiteX2" fmla="*/ 2465412 w 2465412"/>
                <a:gd name="connsiteY2" fmla="*/ 31320 h 31319"/>
                <a:gd name="connsiteX3" fmla="*/ 0 w 2465412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412" h="31319">
                  <a:moveTo>
                    <a:pt x="0" y="0"/>
                  </a:moveTo>
                  <a:lnTo>
                    <a:pt x="2465412" y="0"/>
                  </a:lnTo>
                  <a:lnTo>
                    <a:pt x="2465412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103" name="圖形 2">
              <a:extLst>
                <a:ext uri="{FF2B5EF4-FFF2-40B4-BE49-F238E27FC236}">
                  <a16:creationId xmlns:a16="http://schemas.microsoft.com/office/drawing/2014/main" id="{B1B0D804-C315-AE2E-6330-21D42BAAA3A6}"/>
                </a:ext>
              </a:extLst>
            </p:cNvPr>
            <p:cNvGrpSpPr/>
            <p:nvPr/>
          </p:nvGrpSpPr>
          <p:grpSpPr>
            <a:xfrm>
              <a:off x="6368899" y="3182047"/>
              <a:ext cx="1250339" cy="1237592"/>
              <a:chOff x="6374374" y="4047569"/>
              <a:chExt cx="1250339" cy="1237592"/>
            </a:xfrm>
          </p:grpSpPr>
          <p:sp>
            <p:nvSpPr>
              <p:cNvPr id="136" name="手繪多邊形: 圖案 135">
                <a:extLst>
                  <a:ext uri="{FF2B5EF4-FFF2-40B4-BE49-F238E27FC236}">
                    <a16:creationId xmlns:a16="http://schemas.microsoft.com/office/drawing/2014/main" id="{5E620219-73A0-AFB2-E234-13147BC31725}"/>
                  </a:ext>
                </a:extLst>
              </p:cNvPr>
              <p:cNvSpPr/>
              <p:nvPr/>
            </p:nvSpPr>
            <p:spPr>
              <a:xfrm>
                <a:off x="6374374" y="4047569"/>
                <a:ext cx="1250339" cy="1237592"/>
              </a:xfrm>
              <a:custGeom>
                <a:avLst/>
                <a:gdLst>
                  <a:gd name="connsiteX0" fmla="*/ 1148002 w 1250339"/>
                  <a:gd name="connsiteY0" fmla="*/ 1237592 h 1237592"/>
                  <a:gd name="connsiteX1" fmla="*/ 102337 w 1250339"/>
                  <a:gd name="connsiteY1" fmla="*/ 1237592 h 1237592"/>
                  <a:gd name="connsiteX2" fmla="*/ 0 w 1250339"/>
                  <a:gd name="connsiteY2" fmla="*/ 1135255 h 1237592"/>
                  <a:gd name="connsiteX3" fmla="*/ 0 w 1250339"/>
                  <a:gd name="connsiteY3" fmla="*/ 102337 h 1237592"/>
                  <a:gd name="connsiteX4" fmla="*/ 102337 w 1250339"/>
                  <a:gd name="connsiteY4" fmla="*/ 0 h 1237592"/>
                  <a:gd name="connsiteX5" fmla="*/ 1148002 w 1250339"/>
                  <a:gd name="connsiteY5" fmla="*/ 0 h 1237592"/>
                  <a:gd name="connsiteX6" fmla="*/ 1250339 w 1250339"/>
                  <a:gd name="connsiteY6" fmla="*/ 102337 h 1237592"/>
                  <a:gd name="connsiteX7" fmla="*/ 1250339 w 1250339"/>
                  <a:gd name="connsiteY7" fmla="*/ 1135255 h 1237592"/>
                  <a:gd name="connsiteX8" fmla="*/ 1148002 w 1250339"/>
                  <a:gd name="connsiteY8" fmla="*/ 1237592 h 1237592"/>
                  <a:gd name="connsiteX9" fmla="*/ 1148002 w 1250339"/>
                  <a:gd name="connsiteY9" fmla="*/ 1237592 h 1237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0339" h="1237592">
                    <a:moveTo>
                      <a:pt x="1148002" y="1237592"/>
                    </a:moveTo>
                    <a:lnTo>
                      <a:pt x="102337" y="1237592"/>
                    </a:lnTo>
                    <a:cubicBezTo>
                      <a:pt x="45899" y="1237592"/>
                      <a:pt x="0" y="1191693"/>
                      <a:pt x="0" y="1135255"/>
                    </a:cubicBezTo>
                    <a:lnTo>
                      <a:pt x="0" y="102337"/>
                    </a:lnTo>
                    <a:cubicBezTo>
                      <a:pt x="0" y="45915"/>
                      <a:pt x="45899" y="0"/>
                      <a:pt x="102337" y="0"/>
                    </a:cubicBezTo>
                    <a:lnTo>
                      <a:pt x="1148002" y="0"/>
                    </a:lnTo>
                    <a:cubicBezTo>
                      <a:pt x="1204440" y="0"/>
                      <a:pt x="1250339" y="45915"/>
                      <a:pt x="1250339" y="102337"/>
                    </a:cubicBezTo>
                    <a:lnTo>
                      <a:pt x="1250339" y="1135255"/>
                    </a:lnTo>
                    <a:cubicBezTo>
                      <a:pt x="1250339" y="1191693"/>
                      <a:pt x="1204440" y="1237592"/>
                      <a:pt x="1148002" y="1237592"/>
                    </a:cubicBezTo>
                    <a:lnTo>
                      <a:pt x="1148002" y="1237592"/>
                    </a:ln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37" name="手繪多邊形: 圖案 136">
                <a:extLst>
                  <a:ext uri="{FF2B5EF4-FFF2-40B4-BE49-F238E27FC236}">
                    <a16:creationId xmlns:a16="http://schemas.microsoft.com/office/drawing/2014/main" id="{91857306-E7AB-F7E3-E28D-217D9CFE092A}"/>
                  </a:ext>
                </a:extLst>
              </p:cNvPr>
              <p:cNvSpPr/>
              <p:nvPr/>
            </p:nvSpPr>
            <p:spPr>
              <a:xfrm>
                <a:off x="6404863" y="4078059"/>
                <a:ext cx="1189359" cy="1176613"/>
              </a:xfrm>
              <a:custGeom>
                <a:avLst/>
                <a:gdLst>
                  <a:gd name="connsiteX0" fmla="*/ 266576 w 1189359"/>
                  <a:gd name="connsiteY0" fmla="*/ 0 h 1176613"/>
                  <a:gd name="connsiteX1" fmla="*/ 0 w 1189359"/>
                  <a:gd name="connsiteY1" fmla="*/ 266592 h 1176613"/>
                  <a:gd name="connsiteX2" fmla="*/ 0 w 1189359"/>
                  <a:gd name="connsiteY2" fmla="*/ 1082858 h 1176613"/>
                  <a:gd name="connsiteX3" fmla="*/ 93755 w 1189359"/>
                  <a:gd name="connsiteY3" fmla="*/ 1176613 h 1176613"/>
                  <a:gd name="connsiteX4" fmla="*/ 733160 w 1189359"/>
                  <a:gd name="connsiteY4" fmla="*/ 1176613 h 1176613"/>
                  <a:gd name="connsiteX5" fmla="*/ 1189360 w 1189359"/>
                  <a:gd name="connsiteY5" fmla="*/ 720412 h 1176613"/>
                  <a:gd name="connsiteX6" fmla="*/ 1189360 w 1189359"/>
                  <a:gd name="connsiteY6" fmla="*/ 93771 h 1176613"/>
                  <a:gd name="connsiteX7" fmla="*/ 1095605 w 1189359"/>
                  <a:gd name="connsiteY7" fmla="*/ 0 h 1176613"/>
                  <a:gd name="connsiteX8" fmla="*/ 266576 w 1189359"/>
                  <a:gd name="connsiteY8" fmla="*/ 0 h 1176613"/>
                  <a:gd name="connsiteX9" fmla="*/ 266576 w 1189359"/>
                  <a:gd name="connsiteY9" fmla="*/ 0 h 1176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89359" h="1176613">
                    <a:moveTo>
                      <a:pt x="266576" y="0"/>
                    </a:moveTo>
                    <a:cubicBezTo>
                      <a:pt x="119343" y="0"/>
                      <a:pt x="0" y="119359"/>
                      <a:pt x="0" y="266592"/>
                    </a:cubicBezTo>
                    <a:lnTo>
                      <a:pt x="0" y="1082858"/>
                    </a:lnTo>
                    <a:cubicBezTo>
                      <a:pt x="0" y="1134629"/>
                      <a:pt x="41968" y="1176613"/>
                      <a:pt x="93755" y="1176613"/>
                    </a:cubicBezTo>
                    <a:lnTo>
                      <a:pt x="733160" y="1176613"/>
                    </a:lnTo>
                    <a:cubicBezTo>
                      <a:pt x="985109" y="1176613"/>
                      <a:pt x="1189360" y="972363"/>
                      <a:pt x="1189360" y="720412"/>
                    </a:cubicBezTo>
                    <a:lnTo>
                      <a:pt x="1189360" y="93771"/>
                    </a:lnTo>
                    <a:cubicBezTo>
                      <a:pt x="1189360" y="41984"/>
                      <a:pt x="1147392" y="0"/>
                      <a:pt x="1095605" y="0"/>
                    </a:cubicBezTo>
                    <a:lnTo>
                      <a:pt x="266576" y="0"/>
                    </a:lnTo>
                    <a:lnTo>
                      <a:pt x="2665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138" name="圖形 2">
                <a:extLst>
                  <a:ext uri="{FF2B5EF4-FFF2-40B4-BE49-F238E27FC236}">
                    <a16:creationId xmlns:a16="http://schemas.microsoft.com/office/drawing/2014/main" id="{1B4B910C-AF89-0A21-5422-3BBE83F826C8}"/>
                  </a:ext>
                </a:extLst>
              </p:cNvPr>
              <p:cNvGrpSpPr/>
              <p:nvPr/>
            </p:nvGrpSpPr>
            <p:grpSpPr>
              <a:xfrm>
                <a:off x="6469491" y="4339327"/>
                <a:ext cx="1057911" cy="453773"/>
                <a:chOff x="6469491" y="4339327"/>
                <a:chExt cx="1057911" cy="453773"/>
              </a:xfrm>
              <a:solidFill>
                <a:srgbClr val="E6E6E6"/>
              </a:solidFill>
            </p:grpSpPr>
            <p:sp>
              <p:nvSpPr>
                <p:cNvPr id="140" name="手繪多邊形: 圖案 139">
                  <a:extLst>
                    <a:ext uri="{FF2B5EF4-FFF2-40B4-BE49-F238E27FC236}">
                      <a16:creationId xmlns:a16="http://schemas.microsoft.com/office/drawing/2014/main" id="{F646CFF1-181E-436F-E165-111DD15AA39E}"/>
                    </a:ext>
                  </a:extLst>
                </p:cNvPr>
                <p:cNvSpPr/>
                <p:nvPr/>
              </p:nvSpPr>
              <p:spPr>
                <a:xfrm>
                  <a:off x="6697827" y="4339327"/>
                  <a:ext cx="601225" cy="38898"/>
                </a:xfrm>
                <a:custGeom>
                  <a:avLst/>
                  <a:gdLst>
                    <a:gd name="connsiteX0" fmla="*/ 581776 w 601225"/>
                    <a:gd name="connsiteY0" fmla="*/ 38899 h 38898"/>
                    <a:gd name="connsiteX1" fmla="*/ 19465 w 601225"/>
                    <a:gd name="connsiteY1" fmla="*/ 38899 h 38898"/>
                    <a:gd name="connsiteX2" fmla="*/ 0 w 601225"/>
                    <a:gd name="connsiteY2" fmla="*/ 19449 h 38898"/>
                    <a:gd name="connsiteX3" fmla="*/ 19465 w 601225"/>
                    <a:gd name="connsiteY3" fmla="*/ 0 h 38898"/>
                    <a:gd name="connsiteX4" fmla="*/ 581776 w 601225"/>
                    <a:gd name="connsiteY4" fmla="*/ 0 h 38898"/>
                    <a:gd name="connsiteX5" fmla="*/ 601226 w 601225"/>
                    <a:gd name="connsiteY5" fmla="*/ 19449 h 38898"/>
                    <a:gd name="connsiteX6" fmla="*/ 581776 w 601225"/>
                    <a:gd name="connsiteY6" fmla="*/ 38899 h 38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1225" h="38898">
                      <a:moveTo>
                        <a:pt x="581776" y="38899"/>
                      </a:moveTo>
                      <a:lnTo>
                        <a:pt x="19465" y="38899"/>
                      </a:lnTo>
                      <a:cubicBezTo>
                        <a:pt x="8738" y="38899"/>
                        <a:pt x="0" y="30176"/>
                        <a:pt x="0" y="19449"/>
                      </a:cubicBezTo>
                      <a:cubicBezTo>
                        <a:pt x="0" y="8722"/>
                        <a:pt x="8738" y="0"/>
                        <a:pt x="19465" y="0"/>
                      </a:cubicBezTo>
                      <a:lnTo>
                        <a:pt x="581776" y="0"/>
                      </a:lnTo>
                      <a:cubicBezTo>
                        <a:pt x="592503" y="0"/>
                        <a:pt x="601226" y="8722"/>
                        <a:pt x="601226" y="19449"/>
                      </a:cubicBezTo>
                      <a:cubicBezTo>
                        <a:pt x="601226" y="30176"/>
                        <a:pt x="592503" y="38899"/>
                        <a:pt x="581776" y="388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41" name="手繪多邊形: 圖案 140">
                  <a:extLst>
                    <a:ext uri="{FF2B5EF4-FFF2-40B4-BE49-F238E27FC236}">
                      <a16:creationId xmlns:a16="http://schemas.microsoft.com/office/drawing/2014/main" id="{96996F1C-945B-AE52-6328-2BA0C1D5DAE4}"/>
                    </a:ext>
                  </a:extLst>
                </p:cNvPr>
                <p:cNvSpPr/>
                <p:nvPr/>
              </p:nvSpPr>
              <p:spPr>
                <a:xfrm>
                  <a:off x="6697827" y="4754201"/>
                  <a:ext cx="601225" cy="38899"/>
                </a:xfrm>
                <a:custGeom>
                  <a:avLst/>
                  <a:gdLst>
                    <a:gd name="connsiteX0" fmla="*/ 581776 w 601225"/>
                    <a:gd name="connsiteY0" fmla="*/ 38899 h 38899"/>
                    <a:gd name="connsiteX1" fmla="*/ 19465 w 601225"/>
                    <a:gd name="connsiteY1" fmla="*/ 38899 h 38899"/>
                    <a:gd name="connsiteX2" fmla="*/ 0 w 601225"/>
                    <a:gd name="connsiteY2" fmla="*/ 19450 h 38899"/>
                    <a:gd name="connsiteX3" fmla="*/ 19465 w 601225"/>
                    <a:gd name="connsiteY3" fmla="*/ 0 h 38899"/>
                    <a:gd name="connsiteX4" fmla="*/ 581776 w 601225"/>
                    <a:gd name="connsiteY4" fmla="*/ 0 h 38899"/>
                    <a:gd name="connsiteX5" fmla="*/ 601226 w 601225"/>
                    <a:gd name="connsiteY5" fmla="*/ 19450 h 38899"/>
                    <a:gd name="connsiteX6" fmla="*/ 581776 w 601225"/>
                    <a:gd name="connsiteY6" fmla="*/ 38899 h 38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1225" h="38899">
                      <a:moveTo>
                        <a:pt x="581776" y="38899"/>
                      </a:moveTo>
                      <a:lnTo>
                        <a:pt x="19465" y="38899"/>
                      </a:lnTo>
                      <a:cubicBezTo>
                        <a:pt x="8738" y="38899"/>
                        <a:pt x="0" y="30176"/>
                        <a:pt x="0" y="19450"/>
                      </a:cubicBezTo>
                      <a:cubicBezTo>
                        <a:pt x="0" y="8723"/>
                        <a:pt x="8738" y="0"/>
                        <a:pt x="19465" y="0"/>
                      </a:cubicBezTo>
                      <a:lnTo>
                        <a:pt x="581776" y="0"/>
                      </a:lnTo>
                      <a:cubicBezTo>
                        <a:pt x="592503" y="0"/>
                        <a:pt x="601226" y="8723"/>
                        <a:pt x="601226" y="19450"/>
                      </a:cubicBezTo>
                      <a:cubicBezTo>
                        <a:pt x="601226" y="30176"/>
                        <a:pt x="592503" y="38899"/>
                        <a:pt x="581776" y="388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42" name="手繪多邊形: 圖案 141">
                  <a:extLst>
                    <a:ext uri="{FF2B5EF4-FFF2-40B4-BE49-F238E27FC236}">
                      <a16:creationId xmlns:a16="http://schemas.microsoft.com/office/drawing/2014/main" id="{CEE393B1-30C4-D89B-752F-15DB529AABF8}"/>
                    </a:ext>
                  </a:extLst>
                </p:cNvPr>
                <p:cNvSpPr/>
                <p:nvPr/>
              </p:nvSpPr>
              <p:spPr>
                <a:xfrm>
                  <a:off x="6469491" y="4546897"/>
                  <a:ext cx="1057911" cy="38914"/>
                </a:xfrm>
                <a:custGeom>
                  <a:avLst/>
                  <a:gdLst>
                    <a:gd name="connsiteX0" fmla="*/ 1038462 w 1057911"/>
                    <a:gd name="connsiteY0" fmla="*/ 38915 h 38914"/>
                    <a:gd name="connsiteX1" fmla="*/ 19450 w 1057911"/>
                    <a:gd name="connsiteY1" fmla="*/ 38915 h 38914"/>
                    <a:gd name="connsiteX2" fmla="*/ 0 w 1057911"/>
                    <a:gd name="connsiteY2" fmla="*/ 19450 h 38914"/>
                    <a:gd name="connsiteX3" fmla="*/ 19450 w 1057911"/>
                    <a:gd name="connsiteY3" fmla="*/ 0 h 38914"/>
                    <a:gd name="connsiteX4" fmla="*/ 1038462 w 1057911"/>
                    <a:gd name="connsiteY4" fmla="*/ 0 h 38914"/>
                    <a:gd name="connsiteX5" fmla="*/ 1057912 w 1057911"/>
                    <a:gd name="connsiteY5" fmla="*/ 19450 h 38914"/>
                    <a:gd name="connsiteX6" fmla="*/ 1038462 w 1057911"/>
                    <a:gd name="connsiteY6" fmla="*/ 38915 h 38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57911" h="38914">
                      <a:moveTo>
                        <a:pt x="1038462" y="38915"/>
                      </a:moveTo>
                      <a:lnTo>
                        <a:pt x="19450" y="38915"/>
                      </a:lnTo>
                      <a:cubicBezTo>
                        <a:pt x="8723" y="38915"/>
                        <a:pt x="0" y="30176"/>
                        <a:pt x="0" y="19450"/>
                      </a:cubicBezTo>
                      <a:cubicBezTo>
                        <a:pt x="0" y="8723"/>
                        <a:pt x="8723" y="0"/>
                        <a:pt x="19450" y="0"/>
                      </a:cubicBezTo>
                      <a:lnTo>
                        <a:pt x="1038462" y="0"/>
                      </a:lnTo>
                      <a:cubicBezTo>
                        <a:pt x="1049189" y="0"/>
                        <a:pt x="1057912" y="8723"/>
                        <a:pt x="1057912" y="19450"/>
                      </a:cubicBezTo>
                      <a:cubicBezTo>
                        <a:pt x="1057912" y="30176"/>
                        <a:pt x="1049189" y="38915"/>
                        <a:pt x="1038462" y="3891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139" name="手繪多邊形: 圖案 138">
                <a:extLst>
                  <a:ext uri="{FF2B5EF4-FFF2-40B4-BE49-F238E27FC236}">
                    <a16:creationId xmlns:a16="http://schemas.microsoft.com/office/drawing/2014/main" id="{E98C6D15-F448-83ED-196A-29DD9ECB075B}"/>
                  </a:ext>
                </a:extLst>
              </p:cNvPr>
              <p:cNvSpPr/>
              <p:nvPr/>
            </p:nvSpPr>
            <p:spPr>
              <a:xfrm>
                <a:off x="7130772" y="4922888"/>
                <a:ext cx="407028" cy="38899"/>
              </a:xfrm>
              <a:custGeom>
                <a:avLst/>
                <a:gdLst>
                  <a:gd name="connsiteX0" fmla="*/ 387579 w 407028"/>
                  <a:gd name="connsiteY0" fmla="*/ 38899 h 38899"/>
                  <a:gd name="connsiteX1" fmla="*/ 19465 w 407028"/>
                  <a:gd name="connsiteY1" fmla="*/ 38899 h 38899"/>
                  <a:gd name="connsiteX2" fmla="*/ 0 w 407028"/>
                  <a:gd name="connsiteY2" fmla="*/ 19450 h 38899"/>
                  <a:gd name="connsiteX3" fmla="*/ 19465 w 407028"/>
                  <a:gd name="connsiteY3" fmla="*/ 0 h 38899"/>
                  <a:gd name="connsiteX4" fmla="*/ 387579 w 407028"/>
                  <a:gd name="connsiteY4" fmla="*/ 0 h 38899"/>
                  <a:gd name="connsiteX5" fmla="*/ 407029 w 407028"/>
                  <a:gd name="connsiteY5" fmla="*/ 19450 h 38899"/>
                  <a:gd name="connsiteX6" fmla="*/ 387579 w 407028"/>
                  <a:gd name="connsiteY6" fmla="*/ 38899 h 3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7028" h="38899">
                    <a:moveTo>
                      <a:pt x="387579" y="38899"/>
                    </a:moveTo>
                    <a:lnTo>
                      <a:pt x="19465" y="38899"/>
                    </a:lnTo>
                    <a:cubicBezTo>
                      <a:pt x="8738" y="38899"/>
                      <a:pt x="0" y="30176"/>
                      <a:pt x="0" y="19450"/>
                    </a:cubicBezTo>
                    <a:cubicBezTo>
                      <a:pt x="0" y="8723"/>
                      <a:pt x="8738" y="0"/>
                      <a:pt x="19465" y="0"/>
                    </a:cubicBezTo>
                    <a:lnTo>
                      <a:pt x="387579" y="0"/>
                    </a:lnTo>
                    <a:cubicBezTo>
                      <a:pt x="398307" y="0"/>
                      <a:pt x="407029" y="8723"/>
                      <a:pt x="407029" y="19450"/>
                    </a:cubicBezTo>
                    <a:cubicBezTo>
                      <a:pt x="407029" y="30176"/>
                      <a:pt x="398307" y="38899"/>
                      <a:pt x="387579" y="38899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104" name="圖形 2">
              <a:extLst>
                <a:ext uri="{FF2B5EF4-FFF2-40B4-BE49-F238E27FC236}">
                  <a16:creationId xmlns:a16="http://schemas.microsoft.com/office/drawing/2014/main" id="{0DCDB5FC-B74C-2F6B-41CD-C4D67A7263E2}"/>
                </a:ext>
              </a:extLst>
            </p:cNvPr>
            <p:cNvGrpSpPr/>
            <p:nvPr/>
          </p:nvGrpSpPr>
          <p:grpSpPr>
            <a:xfrm>
              <a:off x="5937038" y="179113"/>
              <a:ext cx="924689" cy="915266"/>
              <a:chOff x="5942513" y="1044635"/>
              <a:chExt cx="924689" cy="915266"/>
            </a:xfrm>
          </p:grpSpPr>
          <p:sp>
            <p:nvSpPr>
              <p:cNvPr id="129" name="手繪多邊形: 圖案 128">
                <a:extLst>
                  <a:ext uri="{FF2B5EF4-FFF2-40B4-BE49-F238E27FC236}">
                    <a16:creationId xmlns:a16="http://schemas.microsoft.com/office/drawing/2014/main" id="{DC99499B-8286-2087-5BD0-D49B9B85F245}"/>
                  </a:ext>
                </a:extLst>
              </p:cNvPr>
              <p:cNvSpPr/>
              <p:nvPr/>
            </p:nvSpPr>
            <p:spPr>
              <a:xfrm>
                <a:off x="5942513" y="1044635"/>
                <a:ext cx="924689" cy="915266"/>
              </a:xfrm>
              <a:custGeom>
                <a:avLst/>
                <a:gdLst>
                  <a:gd name="connsiteX0" fmla="*/ 849006 w 924689"/>
                  <a:gd name="connsiteY0" fmla="*/ 915267 h 915266"/>
                  <a:gd name="connsiteX1" fmla="*/ 75679 w 924689"/>
                  <a:gd name="connsiteY1" fmla="*/ 915267 h 915266"/>
                  <a:gd name="connsiteX2" fmla="*/ 0 w 924689"/>
                  <a:gd name="connsiteY2" fmla="*/ 839583 h 915266"/>
                  <a:gd name="connsiteX3" fmla="*/ 0 w 924689"/>
                  <a:gd name="connsiteY3" fmla="*/ 75684 h 915266"/>
                  <a:gd name="connsiteX4" fmla="*/ 75679 w 924689"/>
                  <a:gd name="connsiteY4" fmla="*/ 0 h 915266"/>
                  <a:gd name="connsiteX5" fmla="*/ 849006 w 924689"/>
                  <a:gd name="connsiteY5" fmla="*/ 0 h 915266"/>
                  <a:gd name="connsiteX6" fmla="*/ 924689 w 924689"/>
                  <a:gd name="connsiteY6" fmla="*/ 75684 h 915266"/>
                  <a:gd name="connsiteX7" fmla="*/ 924689 w 924689"/>
                  <a:gd name="connsiteY7" fmla="*/ 839583 h 915266"/>
                  <a:gd name="connsiteX8" fmla="*/ 849006 w 924689"/>
                  <a:gd name="connsiteY8" fmla="*/ 915267 h 915266"/>
                  <a:gd name="connsiteX9" fmla="*/ 849006 w 924689"/>
                  <a:gd name="connsiteY9" fmla="*/ 915267 h 91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4689" h="915266">
                    <a:moveTo>
                      <a:pt x="849006" y="915267"/>
                    </a:moveTo>
                    <a:lnTo>
                      <a:pt x="75679" y="915267"/>
                    </a:lnTo>
                    <a:cubicBezTo>
                      <a:pt x="33950" y="915267"/>
                      <a:pt x="0" y="881316"/>
                      <a:pt x="0" y="839583"/>
                    </a:cubicBezTo>
                    <a:lnTo>
                      <a:pt x="0" y="75684"/>
                    </a:lnTo>
                    <a:cubicBezTo>
                      <a:pt x="0" y="33950"/>
                      <a:pt x="33950" y="0"/>
                      <a:pt x="75679" y="0"/>
                    </a:cubicBezTo>
                    <a:lnTo>
                      <a:pt x="849006" y="0"/>
                    </a:lnTo>
                    <a:cubicBezTo>
                      <a:pt x="890739" y="0"/>
                      <a:pt x="924689" y="33950"/>
                      <a:pt x="924689" y="75684"/>
                    </a:cubicBezTo>
                    <a:lnTo>
                      <a:pt x="924689" y="839583"/>
                    </a:lnTo>
                    <a:cubicBezTo>
                      <a:pt x="924689" y="881316"/>
                      <a:pt x="890739" y="915267"/>
                      <a:pt x="849006" y="915267"/>
                    </a:cubicBezTo>
                    <a:lnTo>
                      <a:pt x="849006" y="915267"/>
                    </a:ln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30" name="手繪多邊形: 圖案 129">
                <a:extLst>
                  <a:ext uri="{FF2B5EF4-FFF2-40B4-BE49-F238E27FC236}">
                    <a16:creationId xmlns:a16="http://schemas.microsoft.com/office/drawing/2014/main" id="{E48DEA32-109F-B3E4-2326-CDDD9E54676E}"/>
                  </a:ext>
                </a:extLst>
              </p:cNvPr>
              <p:cNvSpPr/>
              <p:nvPr/>
            </p:nvSpPr>
            <p:spPr>
              <a:xfrm>
                <a:off x="5965063" y="1067185"/>
                <a:ext cx="879589" cy="870166"/>
              </a:xfrm>
              <a:custGeom>
                <a:avLst/>
                <a:gdLst>
                  <a:gd name="connsiteX0" fmla="*/ 197152 w 879589"/>
                  <a:gd name="connsiteY0" fmla="*/ 0 h 870166"/>
                  <a:gd name="connsiteX1" fmla="*/ 0 w 879589"/>
                  <a:gd name="connsiteY1" fmla="*/ 197157 h 870166"/>
                  <a:gd name="connsiteX2" fmla="*/ 0 w 879589"/>
                  <a:gd name="connsiteY2" fmla="*/ 800825 h 870166"/>
                  <a:gd name="connsiteX3" fmla="*/ 69337 w 879589"/>
                  <a:gd name="connsiteY3" fmla="*/ 870167 h 870166"/>
                  <a:gd name="connsiteX4" fmla="*/ 542199 w 879589"/>
                  <a:gd name="connsiteY4" fmla="*/ 870167 h 870166"/>
                  <a:gd name="connsiteX5" fmla="*/ 879589 w 879589"/>
                  <a:gd name="connsiteY5" fmla="*/ 532777 h 870166"/>
                  <a:gd name="connsiteX6" fmla="*/ 879589 w 879589"/>
                  <a:gd name="connsiteY6" fmla="*/ 69341 h 870166"/>
                  <a:gd name="connsiteX7" fmla="*/ 810248 w 879589"/>
                  <a:gd name="connsiteY7" fmla="*/ 0 h 870166"/>
                  <a:gd name="connsiteX8" fmla="*/ 197152 w 879589"/>
                  <a:gd name="connsiteY8" fmla="*/ 0 h 870166"/>
                  <a:gd name="connsiteX9" fmla="*/ 197152 w 879589"/>
                  <a:gd name="connsiteY9" fmla="*/ 0 h 870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9589" h="870166">
                    <a:moveTo>
                      <a:pt x="197152" y="0"/>
                    </a:moveTo>
                    <a:cubicBezTo>
                      <a:pt x="88270" y="0"/>
                      <a:pt x="0" y="88274"/>
                      <a:pt x="0" y="197157"/>
                    </a:cubicBezTo>
                    <a:lnTo>
                      <a:pt x="0" y="800825"/>
                    </a:lnTo>
                    <a:cubicBezTo>
                      <a:pt x="0" y="839113"/>
                      <a:pt x="31049" y="870167"/>
                      <a:pt x="69337" y="870167"/>
                    </a:cubicBezTo>
                    <a:lnTo>
                      <a:pt x="542199" y="870167"/>
                    </a:lnTo>
                    <a:cubicBezTo>
                      <a:pt x="728535" y="870167"/>
                      <a:pt x="879589" y="719112"/>
                      <a:pt x="879589" y="532777"/>
                    </a:cubicBezTo>
                    <a:lnTo>
                      <a:pt x="879589" y="69341"/>
                    </a:lnTo>
                    <a:cubicBezTo>
                      <a:pt x="879589" y="31053"/>
                      <a:pt x="848552" y="0"/>
                      <a:pt x="810248" y="0"/>
                    </a:cubicBezTo>
                    <a:lnTo>
                      <a:pt x="197152" y="0"/>
                    </a:lnTo>
                    <a:lnTo>
                      <a:pt x="19715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131" name="圖形 2">
                <a:extLst>
                  <a:ext uri="{FF2B5EF4-FFF2-40B4-BE49-F238E27FC236}">
                    <a16:creationId xmlns:a16="http://schemas.microsoft.com/office/drawing/2014/main" id="{D9318086-A092-6EE7-CA10-E53BC5477E94}"/>
                  </a:ext>
                </a:extLst>
              </p:cNvPr>
              <p:cNvGrpSpPr/>
              <p:nvPr/>
            </p:nvGrpSpPr>
            <p:grpSpPr>
              <a:xfrm>
                <a:off x="6012852" y="1260411"/>
                <a:ext cx="782377" cy="335589"/>
                <a:chOff x="6012852" y="1260411"/>
                <a:chExt cx="782377" cy="335589"/>
              </a:xfrm>
              <a:solidFill>
                <a:srgbClr val="E6E6E6"/>
              </a:solidFill>
            </p:grpSpPr>
            <p:sp>
              <p:nvSpPr>
                <p:cNvPr id="133" name="手繪多邊形: 圖案 132">
                  <a:extLst>
                    <a:ext uri="{FF2B5EF4-FFF2-40B4-BE49-F238E27FC236}">
                      <a16:creationId xmlns:a16="http://schemas.microsoft.com/office/drawing/2014/main" id="{0CE78975-A734-1D7A-095A-AE084B603A7A}"/>
                    </a:ext>
                  </a:extLst>
                </p:cNvPr>
                <p:cNvSpPr/>
                <p:nvPr/>
              </p:nvSpPr>
              <p:spPr>
                <a:xfrm>
                  <a:off x="6181727" y="1260411"/>
                  <a:ext cx="444627" cy="28767"/>
                </a:xfrm>
                <a:custGeom>
                  <a:avLst/>
                  <a:gdLst>
                    <a:gd name="connsiteX0" fmla="*/ 430252 w 444627"/>
                    <a:gd name="connsiteY0" fmla="*/ 28767 h 28767"/>
                    <a:gd name="connsiteX1" fmla="*/ 14391 w 444627"/>
                    <a:gd name="connsiteY1" fmla="*/ 28767 h 28767"/>
                    <a:gd name="connsiteX2" fmla="*/ 0 w 444627"/>
                    <a:gd name="connsiteY2" fmla="*/ 14376 h 28767"/>
                    <a:gd name="connsiteX3" fmla="*/ 14391 w 444627"/>
                    <a:gd name="connsiteY3" fmla="*/ 0 h 28767"/>
                    <a:gd name="connsiteX4" fmla="*/ 430252 w 444627"/>
                    <a:gd name="connsiteY4" fmla="*/ 0 h 28767"/>
                    <a:gd name="connsiteX5" fmla="*/ 444628 w 444627"/>
                    <a:gd name="connsiteY5" fmla="*/ 14376 h 28767"/>
                    <a:gd name="connsiteX6" fmla="*/ 430252 w 444627"/>
                    <a:gd name="connsiteY6" fmla="*/ 28767 h 28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4627" h="28767">
                      <a:moveTo>
                        <a:pt x="430252" y="28767"/>
                      </a:moveTo>
                      <a:lnTo>
                        <a:pt x="14391" y="28767"/>
                      </a:lnTo>
                      <a:cubicBezTo>
                        <a:pt x="6452" y="28767"/>
                        <a:pt x="0" y="22315"/>
                        <a:pt x="0" y="14376"/>
                      </a:cubicBezTo>
                      <a:cubicBezTo>
                        <a:pt x="0" y="6452"/>
                        <a:pt x="6452" y="0"/>
                        <a:pt x="14391" y="0"/>
                      </a:cubicBezTo>
                      <a:lnTo>
                        <a:pt x="430252" y="0"/>
                      </a:lnTo>
                      <a:cubicBezTo>
                        <a:pt x="438176" y="0"/>
                        <a:pt x="444628" y="6452"/>
                        <a:pt x="444628" y="14376"/>
                      </a:cubicBezTo>
                      <a:cubicBezTo>
                        <a:pt x="444628" y="22315"/>
                        <a:pt x="438176" y="28767"/>
                        <a:pt x="430252" y="28767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34" name="手繪多邊形: 圖案 133">
                  <a:extLst>
                    <a:ext uri="{FF2B5EF4-FFF2-40B4-BE49-F238E27FC236}">
                      <a16:creationId xmlns:a16="http://schemas.microsoft.com/office/drawing/2014/main" id="{4560B429-8DDC-2B5F-86BB-BD15CD8B02CB}"/>
                    </a:ext>
                  </a:extLst>
                </p:cNvPr>
                <p:cNvSpPr/>
                <p:nvPr/>
              </p:nvSpPr>
              <p:spPr>
                <a:xfrm>
                  <a:off x="6181727" y="1567217"/>
                  <a:ext cx="444627" cy="28782"/>
                </a:xfrm>
                <a:custGeom>
                  <a:avLst/>
                  <a:gdLst>
                    <a:gd name="connsiteX0" fmla="*/ 430252 w 444627"/>
                    <a:gd name="connsiteY0" fmla="*/ 28783 h 28782"/>
                    <a:gd name="connsiteX1" fmla="*/ 14391 w 444627"/>
                    <a:gd name="connsiteY1" fmla="*/ 28783 h 28782"/>
                    <a:gd name="connsiteX2" fmla="*/ 0 w 444627"/>
                    <a:gd name="connsiteY2" fmla="*/ 14391 h 28782"/>
                    <a:gd name="connsiteX3" fmla="*/ 14391 w 444627"/>
                    <a:gd name="connsiteY3" fmla="*/ 0 h 28782"/>
                    <a:gd name="connsiteX4" fmla="*/ 430252 w 444627"/>
                    <a:gd name="connsiteY4" fmla="*/ 0 h 28782"/>
                    <a:gd name="connsiteX5" fmla="*/ 444628 w 444627"/>
                    <a:gd name="connsiteY5" fmla="*/ 14391 h 28782"/>
                    <a:gd name="connsiteX6" fmla="*/ 430252 w 444627"/>
                    <a:gd name="connsiteY6" fmla="*/ 28783 h 2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4627" h="28782">
                      <a:moveTo>
                        <a:pt x="430252" y="28783"/>
                      </a:moveTo>
                      <a:lnTo>
                        <a:pt x="14391" y="28783"/>
                      </a:lnTo>
                      <a:cubicBezTo>
                        <a:pt x="6452" y="28783"/>
                        <a:pt x="0" y="22331"/>
                        <a:pt x="0" y="14391"/>
                      </a:cubicBezTo>
                      <a:cubicBezTo>
                        <a:pt x="0" y="6452"/>
                        <a:pt x="6452" y="0"/>
                        <a:pt x="14391" y="0"/>
                      </a:cubicBezTo>
                      <a:lnTo>
                        <a:pt x="430252" y="0"/>
                      </a:lnTo>
                      <a:cubicBezTo>
                        <a:pt x="438176" y="0"/>
                        <a:pt x="444628" y="6452"/>
                        <a:pt x="444628" y="14391"/>
                      </a:cubicBezTo>
                      <a:cubicBezTo>
                        <a:pt x="444628" y="22331"/>
                        <a:pt x="438176" y="28783"/>
                        <a:pt x="430252" y="28783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35" name="手繪多邊形: 圖案 134">
                  <a:extLst>
                    <a:ext uri="{FF2B5EF4-FFF2-40B4-BE49-F238E27FC236}">
                      <a16:creationId xmlns:a16="http://schemas.microsoft.com/office/drawing/2014/main" id="{F1F044B3-DD6D-A717-6B39-056090110972}"/>
                    </a:ext>
                  </a:extLst>
                </p:cNvPr>
                <p:cNvSpPr/>
                <p:nvPr/>
              </p:nvSpPr>
              <p:spPr>
                <a:xfrm>
                  <a:off x="6012852" y="1413908"/>
                  <a:ext cx="782377" cy="28782"/>
                </a:xfrm>
                <a:custGeom>
                  <a:avLst/>
                  <a:gdLst>
                    <a:gd name="connsiteX0" fmla="*/ 767987 w 782377"/>
                    <a:gd name="connsiteY0" fmla="*/ 28783 h 28782"/>
                    <a:gd name="connsiteX1" fmla="*/ 14391 w 782377"/>
                    <a:gd name="connsiteY1" fmla="*/ 28783 h 28782"/>
                    <a:gd name="connsiteX2" fmla="*/ 0 w 782377"/>
                    <a:gd name="connsiteY2" fmla="*/ 14391 h 28782"/>
                    <a:gd name="connsiteX3" fmla="*/ 14391 w 782377"/>
                    <a:gd name="connsiteY3" fmla="*/ 0 h 28782"/>
                    <a:gd name="connsiteX4" fmla="*/ 767987 w 782377"/>
                    <a:gd name="connsiteY4" fmla="*/ 0 h 28782"/>
                    <a:gd name="connsiteX5" fmla="*/ 782378 w 782377"/>
                    <a:gd name="connsiteY5" fmla="*/ 14391 h 28782"/>
                    <a:gd name="connsiteX6" fmla="*/ 767987 w 782377"/>
                    <a:gd name="connsiteY6" fmla="*/ 28783 h 2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82377" h="28782">
                      <a:moveTo>
                        <a:pt x="767987" y="28783"/>
                      </a:moveTo>
                      <a:lnTo>
                        <a:pt x="14391" y="28783"/>
                      </a:lnTo>
                      <a:cubicBezTo>
                        <a:pt x="6467" y="28783"/>
                        <a:pt x="0" y="22331"/>
                        <a:pt x="0" y="14391"/>
                      </a:cubicBezTo>
                      <a:cubicBezTo>
                        <a:pt x="0" y="6452"/>
                        <a:pt x="6467" y="0"/>
                        <a:pt x="14391" y="0"/>
                      </a:cubicBezTo>
                      <a:lnTo>
                        <a:pt x="767987" y="0"/>
                      </a:lnTo>
                      <a:cubicBezTo>
                        <a:pt x="775926" y="0"/>
                        <a:pt x="782378" y="6452"/>
                        <a:pt x="782378" y="14391"/>
                      </a:cubicBezTo>
                      <a:cubicBezTo>
                        <a:pt x="782378" y="22331"/>
                        <a:pt x="775926" y="28783"/>
                        <a:pt x="767987" y="28783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132" name="手繪多邊形: 圖案 131">
                <a:extLst>
                  <a:ext uri="{FF2B5EF4-FFF2-40B4-BE49-F238E27FC236}">
                    <a16:creationId xmlns:a16="http://schemas.microsoft.com/office/drawing/2014/main" id="{D9FC54C7-8387-8948-1BD9-7A360BD15656}"/>
                  </a:ext>
                </a:extLst>
              </p:cNvPr>
              <p:cNvSpPr/>
              <p:nvPr/>
            </p:nvSpPr>
            <p:spPr>
              <a:xfrm>
                <a:off x="6501907" y="1691979"/>
                <a:ext cx="301027" cy="28767"/>
              </a:xfrm>
              <a:custGeom>
                <a:avLst/>
                <a:gdLst>
                  <a:gd name="connsiteX0" fmla="*/ 286637 w 301027"/>
                  <a:gd name="connsiteY0" fmla="*/ 28767 h 28767"/>
                  <a:gd name="connsiteX1" fmla="*/ 14391 w 301027"/>
                  <a:gd name="connsiteY1" fmla="*/ 28767 h 28767"/>
                  <a:gd name="connsiteX2" fmla="*/ 0 w 301027"/>
                  <a:gd name="connsiteY2" fmla="*/ 14376 h 28767"/>
                  <a:gd name="connsiteX3" fmla="*/ 14391 w 301027"/>
                  <a:gd name="connsiteY3" fmla="*/ 0 h 28767"/>
                  <a:gd name="connsiteX4" fmla="*/ 286637 w 301027"/>
                  <a:gd name="connsiteY4" fmla="*/ 0 h 28767"/>
                  <a:gd name="connsiteX5" fmla="*/ 301028 w 301027"/>
                  <a:gd name="connsiteY5" fmla="*/ 14376 h 28767"/>
                  <a:gd name="connsiteX6" fmla="*/ 286637 w 301027"/>
                  <a:gd name="connsiteY6" fmla="*/ 28767 h 2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027" h="28767">
                    <a:moveTo>
                      <a:pt x="286637" y="28767"/>
                    </a:moveTo>
                    <a:lnTo>
                      <a:pt x="14391" y="28767"/>
                    </a:lnTo>
                    <a:cubicBezTo>
                      <a:pt x="6467" y="28767"/>
                      <a:pt x="0" y="22315"/>
                      <a:pt x="0" y="14376"/>
                    </a:cubicBezTo>
                    <a:cubicBezTo>
                      <a:pt x="0" y="6452"/>
                      <a:pt x="6467" y="0"/>
                      <a:pt x="14391" y="0"/>
                    </a:cubicBezTo>
                    <a:lnTo>
                      <a:pt x="286637" y="0"/>
                    </a:lnTo>
                    <a:cubicBezTo>
                      <a:pt x="294560" y="0"/>
                      <a:pt x="301028" y="6452"/>
                      <a:pt x="301028" y="14376"/>
                    </a:cubicBezTo>
                    <a:cubicBezTo>
                      <a:pt x="301028" y="22315"/>
                      <a:pt x="294560" y="28767"/>
                      <a:pt x="286637" y="28767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105" name="手繪多邊形: 圖案 104">
              <a:extLst>
                <a:ext uri="{FF2B5EF4-FFF2-40B4-BE49-F238E27FC236}">
                  <a16:creationId xmlns:a16="http://schemas.microsoft.com/office/drawing/2014/main" id="{8872655E-2955-E104-187D-6314E3733E15}"/>
                </a:ext>
              </a:extLst>
            </p:cNvPr>
            <p:cNvSpPr/>
            <p:nvPr/>
          </p:nvSpPr>
          <p:spPr>
            <a:xfrm>
              <a:off x="8886255" y="1744323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F3545523-1F12-3B4F-45FD-D059576FA2F8}"/>
                </a:ext>
              </a:extLst>
            </p:cNvPr>
            <p:cNvSpPr/>
            <p:nvPr/>
          </p:nvSpPr>
          <p:spPr>
            <a:xfrm>
              <a:off x="6678226" y="945675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4"/>
                    <a:pt x="243084" y="313196"/>
                    <a:pt x="156598" y="313196"/>
                  </a:cubicBezTo>
                  <a:cubicBezTo>
                    <a:pt x="70111" y="313196"/>
                    <a:pt x="0" y="243084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7" name="手繪多邊形: 圖案 106">
              <a:extLst>
                <a:ext uri="{FF2B5EF4-FFF2-40B4-BE49-F238E27FC236}">
                  <a16:creationId xmlns:a16="http://schemas.microsoft.com/office/drawing/2014/main" id="{3C9B4E35-A803-87C9-7E45-BBA7C5F8137F}"/>
                </a:ext>
              </a:extLst>
            </p:cNvPr>
            <p:cNvSpPr/>
            <p:nvPr/>
          </p:nvSpPr>
          <p:spPr>
            <a:xfrm>
              <a:off x="7429896" y="3091064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110" name="圖形 2">
              <a:extLst>
                <a:ext uri="{FF2B5EF4-FFF2-40B4-BE49-F238E27FC236}">
                  <a16:creationId xmlns:a16="http://schemas.microsoft.com/office/drawing/2014/main" id="{B9ABE4D3-AE00-4B75-7D0C-5F42AD888817}"/>
                </a:ext>
              </a:extLst>
            </p:cNvPr>
            <p:cNvGrpSpPr/>
            <p:nvPr/>
          </p:nvGrpSpPr>
          <p:grpSpPr>
            <a:xfrm>
              <a:off x="8763137" y="4014991"/>
              <a:ext cx="1711802" cy="250557"/>
              <a:chOff x="8768612" y="4880513"/>
              <a:chExt cx="1711802" cy="250557"/>
            </a:xfrm>
            <a:solidFill>
              <a:srgbClr val="F2F2F2"/>
            </a:solidFill>
          </p:grpSpPr>
          <p:sp>
            <p:nvSpPr>
              <p:cNvPr id="120" name="手繪多邊形: 圖案 119">
                <a:extLst>
                  <a:ext uri="{FF2B5EF4-FFF2-40B4-BE49-F238E27FC236}">
                    <a16:creationId xmlns:a16="http://schemas.microsoft.com/office/drawing/2014/main" id="{B6E3ED61-6572-BFD2-7CAA-5DA62A7FE105}"/>
                  </a:ext>
                </a:extLst>
              </p:cNvPr>
              <p:cNvSpPr/>
              <p:nvPr/>
            </p:nvSpPr>
            <p:spPr>
              <a:xfrm>
                <a:off x="8768612" y="4883768"/>
                <a:ext cx="252624" cy="247301"/>
              </a:xfrm>
              <a:custGeom>
                <a:avLst/>
                <a:gdLst>
                  <a:gd name="connsiteX0" fmla="*/ 252625 w 252624"/>
                  <a:gd name="connsiteY0" fmla="*/ 123651 h 247301"/>
                  <a:gd name="connsiteX1" fmla="*/ 126313 w 252624"/>
                  <a:gd name="connsiteY1" fmla="*/ 247302 h 247301"/>
                  <a:gd name="connsiteX2" fmla="*/ 0 w 252624"/>
                  <a:gd name="connsiteY2" fmla="*/ 123651 h 247301"/>
                  <a:gd name="connsiteX3" fmla="*/ 126313 w 252624"/>
                  <a:gd name="connsiteY3" fmla="*/ 0 h 247301"/>
                  <a:gd name="connsiteX4" fmla="*/ 252625 w 252624"/>
                  <a:gd name="connsiteY4" fmla="*/ 123651 h 24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624" h="247301">
                    <a:moveTo>
                      <a:pt x="252625" y="123651"/>
                    </a:moveTo>
                    <a:cubicBezTo>
                      <a:pt x="252625" y="191942"/>
                      <a:pt x="196073" y="247302"/>
                      <a:pt x="126313" y="247302"/>
                    </a:cubicBezTo>
                    <a:cubicBezTo>
                      <a:pt x="56552" y="247302"/>
                      <a:pt x="0" y="191942"/>
                      <a:pt x="0" y="123651"/>
                    </a:cubicBezTo>
                    <a:cubicBezTo>
                      <a:pt x="0" y="55360"/>
                      <a:pt x="56552" y="0"/>
                      <a:pt x="126313" y="0"/>
                    </a:cubicBezTo>
                    <a:cubicBezTo>
                      <a:pt x="196073" y="0"/>
                      <a:pt x="252625" y="55360"/>
                      <a:pt x="252625" y="123651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21" name="手繪多邊形: 圖案 120">
                <a:extLst>
                  <a:ext uri="{FF2B5EF4-FFF2-40B4-BE49-F238E27FC236}">
                    <a16:creationId xmlns:a16="http://schemas.microsoft.com/office/drawing/2014/main" id="{10EA12A9-D4A3-B16A-0375-CB6335AFF1EF}"/>
                  </a:ext>
                </a:extLst>
              </p:cNvPr>
              <p:cNvSpPr/>
              <p:nvPr/>
            </p:nvSpPr>
            <p:spPr>
              <a:xfrm>
                <a:off x="9185335" y="4880513"/>
                <a:ext cx="764494" cy="84609"/>
              </a:xfrm>
              <a:custGeom>
                <a:avLst/>
                <a:gdLst>
                  <a:gd name="connsiteX0" fmla="*/ 722182 w 764494"/>
                  <a:gd name="connsiteY0" fmla="*/ 84610 h 84609"/>
                  <a:gd name="connsiteX1" fmla="*/ 42297 w 764494"/>
                  <a:gd name="connsiteY1" fmla="*/ 84610 h 84609"/>
                  <a:gd name="connsiteX2" fmla="*/ 0 w 764494"/>
                  <a:gd name="connsiteY2" fmla="*/ 42313 h 84609"/>
                  <a:gd name="connsiteX3" fmla="*/ 42297 w 764494"/>
                  <a:gd name="connsiteY3" fmla="*/ 0 h 84609"/>
                  <a:gd name="connsiteX4" fmla="*/ 722182 w 764494"/>
                  <a:gd name="connsiteY4" fmla="*/ 0 h 84609"/>
                  <a:gd name="connsiteX5" fmla="*/ 764495 w 764494"/>
                  <a:gd name="connsiteY5" fmla="*/ 42313 h 84609"/>
                  <a:gd name="connsiteX6" fmla="*/ 722182 w 764494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494" h="84609">
                    <a:moveTo>
                      <a:pt x="722182" y="84610"/>
                    </a:moveTo>
                    <a:lnTo>
                      <a:pt x="42297" y="84610"/>
                    </a:lnTo>
                    <a:cubicBezTo>
                      <a:pt x="18964" y="84610"/>
                      <a:pt x="0" y="65630"/>
                      <a:pt x="0" y="42313"/>
                    </a:cubicBezTo>
                    <a:cubicBezTo>
                      <a:pt x="0" y="18980"/>
                      <a:pt x="18964" y="0"/>
                      <a:pt x="42297" y="0"/>
                    </a:cubicBezTo>
                    <a:lnTo>
                      <a:pt x="722182" y="0"/>
                    </a:lnTo>
                    <a:cubicBezTo>
                      <a:pt x="745515" y="0"/>
                      <a:pt x="764495" y="18980"/>
                      <a:pt x="764495" y="42313"/>
                    </a:cubicBezTo>
                    <a:cubicBezTo>
                      <a:pt x="764495" y="65630"/>
                      <a:pt x="745515" y="84610"/>
                      <a:pt x="722182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22" name="手繪多邊形: 圖案 121">
                <a:extLst>
                  <a:ext uri="{FF2B5EF4-FFF2-40B4-BE49-F238E27FC236}">
                    <a16:creationId xmlns:a16="http://schemas.microsoft.com/office/drawing/2014/main" id="{140C51EA-0E8F-406D-8AC1-6801902ACADE}"/>
                  </a:ext>
                </a:extLst>
              </p:cNvPr>
              <p:cNvSpPr/>
              <p:nvPr/>
            </p:nvSpPr>
            <p:spPr>
              <a:xfrm>
                <a:off x="9185335" y="5023690"/>
                <a:ext cx="1295079" cy="84609"/>
              </a:xfrm>
              <a:custGeom>
                <a:avLst/>
                <a:gdLst>
                  <a:gd name="connsiteX0" fmla="*/ 1252782 w 1295079"/>
                  <a:gd name="connsiteY0" fmla="*/ 84610 h 84609"/>
                  <a:gd name="connsiteX1" fmla="*/ 42297 w 1295079"/>
                  <a:gd name="connsiteY1" fmla="*/ 84610 h 84609"/>
                  <a:gd name="connsiteX2" fmla="*/ 0 w 1295079"/>
                  <a:gd name="connsiteY2" fmla="*/ 42313 h 84609"/>
                  <a:gd name="connsiteX3" fmla="*/ 42297 w 1295079"/>
                  <a:gd name="connsiteY3" fmla="*/ 0 h 84609"/>
                  <a:gd name="connsiteX4" fmla="*/ 1252782 w 1295079"/>
                  <a:gd name="connsiteY4" fmla="*/ 0 h 84609"/>
                  <a:gd name="connsiteX5" fmla="*/ 1295079 w 1295079"/>
                  <a:gd name="connsiteY5" fmla="*/ 42313 h 84609"/>
                  <a:gd name="connsiteX6" fmla="*/ 1252782 w 1295079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5079" h="84609">
                    <a:moveTo>
                      <a:pt x="1252782" y="84610"/>
                    </a:moveTo>
                    <a:lnTo>
                      <a:pt x="42297" y="84610"/>
                    </a:lnTo>
                    <a:cubicBezTo>
                      <a:pt x="18964" y="84610"/>
                      <a:pt x="0" y="65630"/>
                      <a:pt x="0" y="42313"/>
                    </a:cubicBezTo>
                    <a:cubicBezTo>
                      <a:pt x="0" y="18979"/>
                      <a:pt x="18964" y="0"/>
                      <a:pt x="42297" y="0"/>
                    </a:cubicBezTo>
                    <a:lnTo>
                      <a:pt x="1252782" y="0"/>
                    </a:lnTo>
                    <a:cubicBezTo>
                      <a:pt x="1276100" y="0"/>
                      <a:pt x="1295079" y="18979"/>
                      <a:pt x="1295079" y="42313"/>
                    </a:cubicBezTo>
                    <a:cubicBezTo>
                      <a:pt x="1295079" y="65630"/>
                      <a:pt x="1276100" y="84610"/>
                      <a:pt x="1252782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111" name="手繪多邊形: 圖案 110">
              <a:extLst>
                <a:ext uri="{FF2B5EF4-FFF2-40B4-BE49-F238E27FC236}">
                  <a16:creationId xmlns:a16="http://schemas.microsoft.com/office/drawing/2014/main" id="{93DE3237-ED22-A8EC-63B4-4CE6709DF4C6}"/>
                </a:ext>
              </a:extLst>
            </p:cNvPr>
            <p:cNvSpPr/>
            <p:nvPr/>
          </p:nvSpPr>
          <p:spPr>
            <a:xfrm>
              <a:off x="7339852" y="269799"/>
              <a:ext cx="31319" cy="1487678"/>
            </a:xfrm>
            <a:custGeom>
              <a:avLst/>
              <a:gdLst>
                <a:gd name="connsiteX0" fmla="*/ 0 w 31319"/>
                <a:gd name="connsiteY0" fmla="*/ 0 h 1487678"/>
                <a:gd name="connsiteX1" fmla="*/ 31320 w 31319"/>
                <a:gd name="connsiteY1" fmla="*/ 0 h 1487678"/>
                <a:gd name="connsiteX2" fmla="*/ 31320 w 31319"/>
                <a:gd name="connsiteY2" fmla="*/ 1487679 h 1487678"/>
                <a:gd name="connsiteX3" fmla="*/ 0 w 31319"/>
                <a:gd name="connsiteY3" fmla="*/ 1487679 h 1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9" h="1487678">
                  <a:moveTo>
                    <a:pt x="0" y="0"/>
                  </a:moveTo>
                  <a:lnTo>
                    <a:pt x="31320" y="0"/>
                  </a:lnTo>
                  <a:lnTo>
                    <a:pt x="31320" y="1487679"/>
                  </a:lnTo>
                  <a:lnTo>
                    <a:pt x="0" y="148767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2" name="手繪多邊形: 圖案 111">
              <a:extLst>
                <a:ext uri="{FF2B5EF4-FFF2-40B4-BE49-F238E27FC236}">
                  <a16:creationId xmlns:a16="http://schemas.microsoft.com/office/drawing/2014/main" id="{76E4E469-1B53-FBED-1B3E-3F3D3AF4814C}"/>
                </a:ext>
              </a:extLst>
            </p:cNvPr>
            <p:cNvSpPr/>
            <p:nvPr/>
          </p:nvSpPr>
          <p:spPr>
            <a:xfrm>
              <a:off x="7261553" y="1663519"/>
              <a:ext cx="187917" cy="187917"/>
            </a:xfrm>
            <a:custGeom>
              <a:avLst/>
              <a:gdLst>
                <a:gd name="connsiteX0" fmla="*/ 187918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8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8" y="93959"/>
                  </a:moveTo>
                  <a:cubicBezTo>
                    <a:pt x="187918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8" y="42066"/>
                    <a:pt x="187918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3" name="手繪多邊形: 圖案 112">
              <a:extLst>
                <a:ext uri="{FF2B5EF4-FFF2-40B4-BE49-F238E27FC236}">
                  <a16:creationId xmlns:a16="http://schemas.microsoft.com/office/drawing/2014/main" id="{6DD35888-87C6-6B00-9AC6-F658CE3A3F1A}"/>
                </a:ext>
              </a:extLst>
            </p:cNvPr>
            <p:cNvSpPr/>
            <p:nvPr/>
          </p:nvSpPr>
          <p:spPr>
            <a:xfrm>
              <a:off x="8686593" y="2744043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4" name="手繪多邊形: 圖案 113">
              <a:extLst>
                <a:ext uri="{FF2B5EF4-FFF2-40B4-BE49-F238E27FC236}">
                  <a16:creationId xmlns:a16="http://schemas.microsoft.com/office/drawing/2014/main" id="{FD859AD7-463B-F1E0-9239-0807DFC1E45A}"/>
                </a:ext>
              </a:extLst>
            </p:cNvPr>
            <p:cNvSpPr/>
            <p:nvPr/>
          </p:nvSpPr>
          <p:spPr>
            <a:xfrm>
              <a:off x="6149709" y="1459942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5" name="手繪多邊形: 圖案 114">
              <a:extLst>
                <a:ext uri="{FF2B5EF4-FFF2-40B4-BE49-F238E27FC236}">
                  <a16:creationId xmlns:a16="http://schemas.microsoft.com/office/drawing/2014/main" id="{F310A215-BAE9-67B6-8DE5-7F5426471E5F}"/>
                </a:ext>
              </a:extLst>
            </p:cNvPr>
            <p:cNvSpPr/>
            <p:nvPr/>
          </p:nvSpPr>
          <p:spPr>
            <a:xfrm rot="21495959">
              <a:off x="5695461" y="1561824"/>
              <a:ext cx="514077" cy="31333"/>
            </a:xfrm>
            <a:custGeom>
              <a:avLst/>
              <a:gdLst>
                <a:gd name="connsiteX0" fmla="*/ 0 w 514077"/>
                <a:gd name="connsiteY0" fmla="*/ 0 h 31333"/>
                <a:gd name="connsiteX1" fmla="*/ 514078 w 514077"/>
                <a:gd name="connsiteY1" fmla="*/ 0 h 31333"/>
                <a:gd name="connsiteX2" fmla="*/ 514078 w 514077"/>
                <a:gd name="connsiteY2" fmla="*/ 31334 h 31333"/>
                <a:gd name="connsiteX3" fmla="*/ 0 w 514077"/>
                <a:gd name="connsiteY3" fmla="*/ 31334 h 3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77" h="31333">
                  <a:moveTo>
                    <a:pt x="0" y="0"/>
                  </a:moveTo>
                  <a:lnTo>
                    <a:pt x="514078" y="0"/>
                  </a:lnTo>
                  <a:lnTo>
                    <a:pt x="514078" y="31334"/>
                  </a:lnTo>
                  <a:lnTo>
                    <a:pt x="0" y="31334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6" name="手繪多邊形: 圖案 115">
              <a:extLst>
                <a:ext uri="{FF2B5EF4-FFF2-40B4-BE49-F238E27FC236}">
                  <a16:creationId xmlns:a16="http://schemas.microsoft.com/office/drawing/2014/main" id="{9B15A2FF-A55B-C82A-8B66-93BDF787BA9B}"/>
                </a:ext>
              </a:extLst>
            </p:cNvPr>
            <p:cNvSpPr/>
            <p:nvPr/>
          </p:nvSpPr>
          <p:spPr>
            <a:xfrm>
              <a:off x="8765753" y="2838002"/>
              <a:ext cx="779167" cy="359705"/>
            </a:xfrm>
            <a:custGeom>
              <a:avLst/>
              <a:gdLst>
                <a:gd name="connsiteX0" fmla="*/ 779168 w 779167"/>
                <a:gd name="connsiteY0" fmla="*/ 359705 h 359705"/>
                <a:gd name="connsiteX1" fmla="*/ 0 w 779167"/>
                <a:gd name="connsiteY1" fmla="*/ 359705 h 359705"/>
                <a:gd name="connsiteX2" fmla="*/ 0 w 779167"/>
                <a:gd name="connsiteY2" fmla="*/ 0 h 359705"/>
                <a:gd name="connsiteX3" fmla="*/ 31320 w 779167"/>
                <a:gd name="connsiteY3" fmla="*/ 0 h 359705"/>
                <a:gd name="connsiteX4" fmla="*/ 31320 w 779167"/>
                <a:gd name="connsiteY4" fmla="*/ 328386 h 359705"/>
                <a:gd name="connsiteX5" fmla="*/ 779168 w 779167"/>
                <a:gd name="connsiteY5" fmla="*/ 328386 h 359705"/>
                <a:gd name="connsiteX6" fmla="*/ 779168 w 779167"/>
                <a:gd name="connsiteY6" fmla="*/ 359705 h 35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705">
                  <a:moveTo>
                    <a:pt x="779168" y="359705"/>
                  </a:moveTo>
                  <a:lnTo>
                    <a:pt x="0" y="359705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86"/>
                  </a:lnTo>
                  <a:lnTo>
                    <a:pt x="779168" y="328386"/>
                  </a:lnTo>
                  <a:lnTo>
                    <a:pt x="779168" y="359705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7" name="手繪多邊形: 圖案 116">
              <a:extLst>
                <a:ext uri="{FF2B5EF4-FFF2-40B4-BE49-F238E27FC236}">
                  <a16:creationId xmlns:a16="http://schemas.microsoft.com/office/drawing/2014/main" id="{5819F56A-66C5-E7D7-F12A-8F97F0607532}"/>
                </a:ext>
              </a:extLst>
            </p:cNvPr>
            <p:cNvSpPr/>
            <p:nvPr/>
          </p:nvSpPr>
          <p:spPr>
            <a:xfrm>
              <a:off x="6111139" y="2485907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7" y="42066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8" name="手繪多邊形: 圖案 117">
              <a:extLst>
                <a:ext uri="{FF2B5EF4-FFF2-40B4-BE49-F238E27FC236}">
                  <a16:creationId xmlns:a16="http://schemas.microsoft.com/office/drawing/2014/main" id="{E5BF66F0-B695-F6F9-BB77-8007011C274F}"/>
                </a:ext>
              </a:extLst>
            </p:cNvPr>
            <p:cNvSpPr/>
            <p:nvPr/>
          </p:nvSpPr>
          <p:spPr>
            <a:xfrm>
              <a:off x="6181029" y="2579866"/>
              <a:ext cx="779167" cy="359689"/>
            </a:xfrm>
            <a:custGeom>
              <a:avLst/>
              <a:gdLst>
                <a:gd name="connsiteX0" fmla="*/ 779168 w 779167"/>
                <a:gd name="connsiteY0" fmla="*/ 359689 h 359689"/>
                <a:gd name="connsiteX1" fmla="*/ 0 w 779167"/>
                <a:gd name="connsiteY1" fmla="*/ 359689 h 359689"/>
                <a:gd name="connsiteX2" fmla="*/ 0 w 779167"/>
                <a:gd name="connsiteY2" fmla="*/ 0 h 359689"/>
                <a:gd name="connsiteX3" fmla="*/ 31320 w 779167"/>
                <a:gd name="connsiteY3" fmla="*/ 0 h 359689"/>
                <a:gd name="connsiteX4" fmla="*/ 31320 w 779167"/>
                <a:gd name="connsiteY4" fmla="*/ 328370 h 359689"/>
                <a:gd name="connsiteX5" fmla="*/ 779168 w 779167"/>
                <a:gd name="connsiteY5" fmla="*/ 328370 h 359689"/>
                <a:gd name="connsiteX6" fmla="*/ 779168 w 779167"/>
                <a:gd name="connsiteY6" fmla="*/ 359689 h 3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689">
                  <a:moveTo>
                    <a:pt x="779168" y="359689"/>
                  </a:moveTo>
                  <a:lnTo>
                    <a:pt x="0" y="359689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70"/>
                  </a:lnTo>
                  <a:lnTo>
                    <a:pt x="779168" y="328370"/>
                  </a:lnTo>
                  <a:lnTo>
                    <a:pt x="779168" y="35968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9" name="手繪多邊形: 圖案 118">
              <a:extLst>
                <a:ext uri="{FF2B5EF4-FFF2-40B4-BE49-F238E27FC236}">
                  <a16:creationId xmlns:a16="http://schemas.microsoft.com/office/drawing/2014/main" id="{47F8B9C1-933A-3995-01AD-7EEF77869EA5}"/>
                </a:ext>
              </a:extLst>
            </p:cNvPr>
            <p:cNvSpPr/>
            <p:nvPr/>
          </p:nvSpPr>
          <p:spPr>
            <a:xfrm>
              <a:off x="5601894" y="2222338"/>
              <a:ext cx="3742404" cy="31319"/>
            </a:xfrm>
            <a:custGeom>
              <a:avLst/>
              <a:gdLst>
                <a:gd name="connsiteX0" fmla="*/ 0 w 3742404"/>
                <a:gd name="connsiteY0" fmla="*/ 0 h 31319"/>
                <a:gd name="connsiteX1" fmla="*/ 3742404 w 3742404"/>
                <a:gd name="connsiteY1" fmla="*/ 0 h 31319"/>
                <a:gd name="connsiteX2" fmla="*/ 3742404 w 3742404"/>
                <a:gd name="connsiteY2" fmla="*/ 31320 h 31319"/>
                <a:gd name="connsiteX3" fmla="*/ 0 w 3742404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2404" h="31319">
                  <a:moveTo>
                    <a:pt x="0" y="0"/>
                  </a:moveTo>
                  <a:lnTo>
                    <a:pt x="3742404" y="0"/>
                  </a:lnTo>
                  <a:lnTo>
                    <a:pt x="3742404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E2557B3E-4D43-D93E-D2ED-53D9238869F7}"/>
                </a:ext>
              </a:extLst>
            </p:cNvPr>
            <p:cNvSpPr/>
            <p:nvPr/>
          </p:nvSpPr>
          <p:spPr>
            <a:xfrm>
              <a:off x="8968778" y="5019444"/>
              <a:ext cx="599770" cy="121586"/>
            </a:xfrm>
            <a:custGeom>
              <a:avLst/>
              <a:gdLst>
                <a:gd name="connsiteX0" fmla="*/ -367 w 599770"/>
                <a:gd name="connsiteY0" fmla="*/ 121326 h 121586"/>
                <a:gd name="connsiteX1" fmla="*/ 259332 w 599770"/>
                <a:gd name="connsiteY1" fmla="*/ 65034 h 121586"/>
                <a:gd name="connsiteX2" fmla="*/ 560256 w 599770"/>
                <a:gd name="connsiteY2" fmla="*/ -261 h 121586"/>
                <a:gd name="connsiteX3" fmla="*/ 599403 w 599770"/>
                <a:gd name="connsiteY3" fmla="*/ 121326 h 121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770" h="121586">
                  <a:moveTo>
                    <a:pt x="-367" y="121326"/>
                  </a:moveTo>
                  <a:lnTo>
                    <a:pt x="259332" y="65034"/>
                  </a:lnTo>
                  <a:lnTo>
                    <a:pt x="560256" y="-261"/>
                  </a:lnTo>
                  <a:cubicBezTo>
                    <a:pt x="560256" y="-261"/>
                    <a:pt x="576543" y="49593"/>
                    <a:pt x="599403" y="12132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029C5F3D-9E00-40F1-BAD1-830F2D39AB36}"/>
                </a:ext>
              </a:extLst>
            </p:cNvPr>
            <p:cNvSpPr/>
            <p:nvPr/>
          </p:nvSpPr>
          <p:spPr>
            <a:xfrm>
              <a:off x="8393379" y="3218085"/>
              <a:ext cx="1233713" cy="1922945"/>
            </a:xfrm>
            <a:custGeom>
              <a:avLst/>
              <a:gdLst>
                <a:gd name="connsiteX0" fmla="*/ 1232428 w 1233713"/>
                <a:gd name="connsiteY0" fmla="*/ 1890347 h 1922945"/>
                <a:gd name="connsiteX1" fmla="*/ 1225008 w 1233713"/>
                <a:gd name="connsiteY1" fmla="*/ 1922685 h 1922945"/>
                <a:gd name="connsiteX2" fmla="*/ 12599 w 1233713"/>
                <a:gd name="connsiteY2" fmla="*/ 1922685 h 1922945"/>
                <a:gd name="connsiteX3" fmla="*/ 9189 w 1233713"/>
                <a:gd name="connsiteY3" fmla="*/ 1805356 h 1922945"/>
                <a:gd name="connsiteX4" fmla="*/ 19286 w 1233713"/>
                <a:gd name="connsiteY4" fmla="*/ 1788335 h 1922945"/>
                <a:gd name="connsiteX5" fmla="*/ 29259 w 1233713"/>
                <a:gd name="connsiteY5" fmla="*/ 1776790 h 1922945"/>
                <a:gd name="connsiteX6" fmla="*/ 76426 w 1233713"/>
                <a:gd name="connsiteY6" fmla="*/ 1644507 h 1922945"/>
                <a:gd name="connsiteX7" fmla="*/ 89437 w 1233713"/>
                <a:gd name="connsiteY7" fmla="*/ 1405715 h 1922945"/>
                <a:gd name="connsiteX8" fmla="*/ 89437 w 1233713"/>
                <a:gd name="connsiteY8" fmla="*/ 1405601 h 1922945"/>
                <a:gd name="connsiteX9" fmla="*/ 88704 w 1233713"/>
                <a:gd name="connsiteY9" fmla="*/ 1375445 h 1922945"/>
                <a:gd name="connsiteX10" fmla="*/ 78855 w 1233713"/>
                <a:gd name="connsiteY10" fmla="*/ 1200490 h 1922945"/>
                <a:gd name="connsiteX11" fmla="*/ 78855 w 1233713"/>
                <a:gd name="connsiteY11" fmla="*/ 1200366 h 1922945"/>
                <a:gd name="connsiteX12" fmla="*/ 95514 w 1233713"/>
                <a:gd name="connsiteY12" fmla="*/ 228073 h 1922945"/>
                <a:gd name="connsiteX13" fmla="*/ 114364 w 1233713"/>
                <a:gd name="connsiteY13" fmla="*/ 196221 h 1922945"/>
                <a:gd name="connsiteX14" fmla="*/ 330287 w 1233713"/>
                <a:gd name="connsiteY14" fmla="*/ 68682 h 1922945"/>
                <a:gd name="connsiteX15" fmla="*/ 336973 w 1233713"/>
                <a:gd name="connsiteY15" fmla="*/ 65643 h 1922945"/>
                <a:gd name="connsiteX16" fmla="*/ 503422 w 1233713"/>
                <a:gd name="connsiteY16" fmla="*/ 62481 h 1922945"/>
                <a:gd name="connsiteX17" fmla="*/ 710115 w 1233713"/>
                <a:gd name="connsiteY17" fmla="*/ 26009 h 1922945"/>
                <a:gd name="connsiteX18" fmla="*/ 853705 w 1233713"/>
                <a:gd name="connsiteY18" fmla="*/ -261 h 1922945"/>
                <a:gd name="connsiteX19" fmla="*/ 880813 w 1233713"/>
                <a:gd name="connsiteY19" fmla="*/ 2788 h 1922945"/>
                <a:gd name="connsiteX20" fmla="*/ 1073646 w 1233713"/>
                <a:gd name="connsiteY20" fmla="*/ 106496 h 1922945"/>
                <a:gd name="connsiteX21" fmla="*/ 1073760 w 1233713"/>
                <a:gd name="connsiteY21" fmla="*/ 106858 h 1922945"/>
                <a:gd name="connsiteX22" fmla="*/ 1074856 w 1233713"/>
                <a:gd name="connsiteY22" fmla="*/ 135433 h 1922945"/>
                <a:gd name="connsiteX23" fmla="*/ 1208596 w 1233713"/>
                <a:gd name="connsiteY23" fmla="*/ 1022982 h 1922945"/>
                <a:gd name="connsiteX24" fmla="*/ 1147808 w 1233713"/>
                <a:gd name="connsiteY24" fmla="*/ 1278300 h 1922945"/>
                <a:gd name="connsiteX25" fmla="*/ 1115471 w 1233713"/>
                <a:gd name="connsiteY25" fmla="*/ 1334344 h 1922945"/>
                <a:gd name="connsiteX26" fmla="*/ 1184279 w 1233713"/>
                <a:gd name="connsiteY26" fmla="*/ 1691675 h 1922945"/>
                <a:gd name="connsiteX27" fmla="*/ 1232428 w 1233713"/>
                <a:gd name="connsiteY27" fmla="*/ 1890347 h 19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33713" h="1922945">
                  <a:moveTo>
                    <a:pt x="1232428" y="1890347"/>
                  </a:moveTo>
                  <a:cubicBezTo>
                    <a:pt x="1232428" y="1890347"/>
                    <a:pt x="1229999" y="1903349"/>
                    <a:pt x="1225008" y="1922685"/>
                  </a:cubicBezTo>
                  <a:lnTo>
                    <a:pt x="12599" y="1922685"/>
                  </a:lnTo>
                  <a:cubicBezTo>
                    <a:pt x="-774" y="1881956"/>
                    <a:pt x="-6737" y="1840008"/>
                    <a:pt x="9189" y="1805356"/>
                  </a:cubicBezTo>
                  <a:cubicBezTo>
                    <a:pt x="11875" y="1799307"/>
                    <a:pt x="15257" y="1793593"/>
                    <a:pt x="19286" y="1788335"/>
                  </a:cubicBezTo>
                  <a:cubicBezTo>
                    <a:pt x="22267" y="1784201"/>
                    <a:pt x="25601" y="1780343"/>
                    <a:pt x="29259" y="1776790"/>
                  </a:cubicBezTo>
                  <a:cubicBezTo>
                    <a:pt x="53080" y="1753197"/>
                    <a:pt x="67673" y="1702381"/>
                    <a:pt x="76426" y="1644507"/>
                  </a:cubicBezTo>
                  <a:cubicBezTo>
                    <a:pt x="86942" y="1565364"/>
                    <a:pt x="91285" y="1485535"/>
                    <a:pt x="89437" y="1405715"/>
                  </a:cubicBezTo>
                  <a:cubicBezTo>
                    <a:pt x="89561" y="1405601"/>
                    <a:pt x="89561" y="1405601"/>
                    <a:pt x="89437" y="1405601"/>
                  </a:cubicBezTo>
                  <a:cubicBezTo>
                    <a:pt x="89190" y="1386751"/>
                    <a:pt x="88704" y="1375445"/>
                    <a:pt x="88704" y="1375445"/>
                  </a:cubicBezTo>
                  <a:cubicBezTo>
                    <a:pt x="88704" y="1375445"/>
                    <a:pt x="84084" y="1305779"/>
                    <a:pt x="78855" y="1200490"/>
                  </a:cubicBezTo>
                  <a:cubicBezTo>
                    <a:pt x="78979" y="1200490"/>
                    <a:pt x="78855" y="1200366"/>
                    <a:pt x="78855" y="1200366"/>
                  </a:cubicBezTo>
                  <a:cubicBezTo>
                    <a:pt x="64510" y="916226"/>
                    <a:pt x="45061" y="372272"/>
                    <a:pt x="95514" y="228073"/>
                  </a:cubicBezTo>
                  <a:cubicBezTo>
                    <a:pt x="98734" y="215919"/>
                    <a:pt x="105259" y="204898"/>
                    <a:pt x="114364" y="196221"/>
                  </a:cubicBezTo>
                  <a:cubicBezTo>
                    <a:pt x="182287" y="147196"/>
                    <a:pt x="254563" y="104505"/>
                    <a:pt x="330287" y="68682"/>
                  </a:cubicBezTo>
                  <a:cubicBezTo>
                    <a:pt x="334668" y="66738"/>
                    <a:pt x="336973" y="65643"/>
                    <a:pt x="336973" y="65643"/>
                  </a:cubicBezTo>
                  <a:lnTo>
                    <a:pt x="503422" y="62481"/>
                  </a:lnTo>
                  <a:lnTo>
                    <a:pt x="710115" y="26009"/>
                  </a:lnTo>
                  <a:lnTo>
                    <a:pt x="853705" y="-261"/>
                  </a:lnTo>
                  <a:cubicBezTo>
                    <a:pt x="853705" y="-261"/>
                    <a:pt x="864277" y="473"/>
                    <a:pt x="880813" y="2788"/>
                  </a:cubicBezTo>
                  <a:cubicBezTo>
                    <a:pt x="935772" y="10322"/>
                    <a:pt x="1056625" y="35001"/>
                    <a:pt x="1073646" y="106496"/>
                  </a:cubicBezTo>
                  <a:cubicBezTo>
                    <a:pt x="1073646" y="106620"/>
                    <a:pt x="1073760" y="106734"/>
                    <a:pt x="1073760" y="106858"/>
                  </a:cubicBezTo>
                  <a:cubicBezTo>
                    <a:pt x="1075913" y="116230"/>
                    <a:pt x="1076285" y="125917"/>
                    <a:pt x="1074856" y="135433"/>
                  </a:cubicBezTo>
                  <a:cubicBezTo>
                    <a:pt x="1058568" y="254581"/>
                    <a:pt x="1173583" y="986387"/>
                    <a:pt x="1208596" y="1022982"/>
                  </a:cubicBezTo>
                  <a:cubicBezTo>
                    <a:pt x="1243610" y="1059577"/>
                    <a:pt x="1234371" y="1193318"/>
                    <a:pt x="1147808" y="1278300"/>
                  </a:cubicBezTo>
                  <a:cubicBezTo>
                    <a:pt x="1132558" y="1294016"/>
                    <a:pt x="1121443" y="1313275"/>
                    <a:pt x="1115471" y="1334344"/>
                  </a:cubicBezTo>
                  <a:cubicBezTo>
                    <a:pt x="1082761" y="1439519"/>
                    <a:pt x="1134073" y="1611312"/>
                    <a:pt x="1184279" y="1691675"/>
                  </a:cubicBezTo>
                  <a:cubicBezTo>
                    <a:pt x="1220769" y="1751216"/>
                    <a:pt x="1237610" y="1820710"/>
                    <a:pt x="1232428" y="189034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24D8ACF3-202D-3D58-649D-1D86C84819B7}"/>
                </a:ext>
              </a:extLst>
            </p:cNvPr>
            <p:cNvSpPr/>
            <p:nvPr/>
          </p:nvSpPr>
          <p:spPr>
            <a:xfrm>
              <a:off x="10107339" y="2465048"/>
              <a:ext cx="180946" cy="327040"/>
            </a:xfrm>
            <a:custGeom>
              <a:avLst/>
              <a:gdLst>
                <a:gd name="connsiteX0" fmla="*/ 180947 w 180946"/>
                <a:gd name="connsiteY0" fmla="*/ 304124 h 327040"/>
                <a:gd name="connsiteX1" fmla="*/ 177460 w 180946"/>
                <a:gd name="connsiteY1" fmla="*/ 176898 h 327040"/>
                <a:gd name="connsiteX2" fmla="*/ 172803 w 180946"/>
                <a:gd name="connsiteY2" fmla="*/ 6287 h 327040"/>
                <a:gd name="connsiteX3" fmla="*/ 36786 w 180946"/>
                <a:gd name="connsiteY3" fmla="*/ 0 h 327040"/>
                <a:gd name="connsiteX4" fmla="*/ 17745 w 180946"/>
                <a:gd name="connsiteY4" fmla="*/ 169516 h 327040"/>
                <a:gd name="connsiteX5" fmla="*/ 0 w 180946"/>
                <a:gd name="connsiteY5" fmla="*/ 327041 h 327040"/>
                <a:gd name="connsiteX6" fmla="*/ 180947 w 180946"/>
                <a:gd name="connsiteY6" fmla="*/ 304124 h 32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46" h="327040">
                  <a:moveTo>
                    <a:pt x="180947" y="304124"/>
                  </a:moveTo>
                  <a:lnTo>
                    <a:pt x="177460" y="176898"/>
                  </a:lnTo>
                  <a:lnTo>
                    <a:pt x="172803" y="6287"/>
                  </a:lnTo>
                  <a:lnTo>
                    <a:pt x="36786" y="0"/>
                  </a:lnTo>
                  <a:lnTo>
                    <a:pt x="17745" y="169516"/>
                  </a:lnTo>
                  <a:lnTo>
                    <a:pt x="0" y="327041"/>
                  </a:lnTo>
                  <a:lnTo>
                    <a:pt x="180947" y="304124"/>
                  </a:lnTo>
                  <a:close/>
                </a:path>
              </a:pathLst>
            </a:custGeom>
            <a:solidFill>
              <a:srgbClr val="FE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8E53F69C-DF9F-2D9C-4B1A-C0F14CBE0CA4}"/>
                </a:ext>
              </a:extLst>
            </p:cNvPr>
            <p:cNvSpPr/>
            <p:nvPr/>
          </p:nvSpPr>
          <p:spPr>
            <a:xfrm>
              <a:off x="8895111" y="2683581"/>
              <a:ext cx="1460468" cy="910994"/>
            </a:xfrm>
            <a:custGeom>
              <a:avLst/>
              <a:gdLst>
                <a:gd name="connsiteX0" fmla="*/ -367 w 1460468"/>
                <a:gd name="connsiteY0" fmla="*/ 624037 h 910994"/>
                <a:gd name="connsiteX1" fmla="*/ 190448 w 1460468"/>
                <a:gd name="connsiteY1" fmla="*/ 828815 h 910994"/>
                <a:gd name="connsiteX2" fmla="*/ 1004349 w 1460468"/>
                <a:gd name="connsiteY2" fmla="*/ 890832 h 910994"/>
                <a:gd name="connsiteX3" fmla="*/ 1043802 w 1460468"/>
                <a:gd name="connsiteY3" fmla="*/ 808498 h 910994"/>
                <a:gd name="connsiteX4" fmla="*/ 1165379 w 1460468"/>
                <a:gd name="connsiteY4" fmla="*/ 817299 h 910994"/>
                <a:gd name="connsiteX5" fmla="*/ 1190239 w 1460468"/>
                <a:gd name="connsiteY5" fmla="*/ 748119 h 910994"/>
                <a:gd name="connsiteX6" fmla="*/ 1460101 w 1460468"/>
                <a:gd name="connsiteY6" fmla="*/ -261 h 910994"/>
                <a:gd name="connsiteX7" fmla="*/ 1164826 w 1460468"/>
                <a:gd name="connsiteY7" fmla="*/ 47365 h 910994"/>
                <a:gd name="connsiteX8" fmla="*/ 1071443 w 1460468"/>
                <a:gd name="connsiteY8" fmla="*/ 450863 h 910994"/>
                <a:gd name="connsiteX9" fmla="*/ 977146 w 1460468"/>
                <a:gd name="connsiteY9" fmla="*/ 531377 h 910994"/>
                <a:gd name="connsiteX10" fmla="*/ -367 w 1460468"/>
                <a:gd name="connsiteY10" fmla="*/ 624037 h 91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0468" h="910994">
                  <a:moveTo>
                    <a:pt x="-367" y="624037"/>
                  </a:moveTo>
                  <a:lnTo>
                    <a:pt x="190448" y="828815"/>
                  </a:lnTo>
                  <a:cubicBezTo>
                    <a:pt x="190448" y="828815"/>
                    <a:pt x="998939" y="959393"/>
                    <a:pt x="1004349" y="890832"/>
                  </a:cubicBezTo>
                  <a:cubicBezTo>
                    <a:pt x="1009759" y="822261"/>
                    <a:pt x="956505" y="802402"/>
                    <a:pt x="1043802" y="808498"/>
                  </a:cubicBezTo>
                  <a:cubicBezTo>
                    <a:pt x="1131098" y="814594"/>
                    <a:pt x="1152073" y="876611"/>
                    <a:pt x="1165379" y="817299"/>
                  </a:cubicBezTo>
                  <a:cubicBezTo>
                    <a:pt x="1178686" y="757977"/>
                    <a:pt x="1105486" y="756520"/>
                    <a:pt x="1190239" y="748119"/>
                  </a:cubicBezTo>
                  <a:cubicBezTo>
                    <a:pt x="1274992" y="739708"/>
                    <a:pt x="1460101" y="-261"/>
                    <a:pt x="1460101" y="-261"/>
                  </a:cubicBezTo>
                  <a:lnTo>
                    <a:pt x="1164826" y="47365"/>
                  </a:lnTo>
                  <a:cubicBezTo>
                    <a:pt x="1164826" y="47365"/>
                    <a:pt x="1107429" y="405143"/>
                    <a:pt x="1071443" y="450863"/>
                  </a:cubicBezTo>
                  <a:cubicBezTo>
                    <a:pt x="1035458" y="496582"/>
                    <a:pt x="999339" y="529396"/>
                    <a:pt x="977146" y="531377"/>
                  </a:cubicBezTo>
                  <a:cubicBezTo>
                    <a:pt x="954943" y="533349"/>
                    <a:pt x="-367" y="624037"/>
                    <a:pt x="-367" y="62403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6452687D-893B-9A34-3783-40538775F73C}"/>
                </a:ext>
              </a:extLst>
            </p:cNvPr>
            <p:cNvSpPr/>
            <p:nvPr/>
          </p:nvSpPr>
          <p:spPr>
            <a:xfrm>
              <a:off x="8724219" y="2482494"/>
              <a:ext cx="560630" cy="560630"/>
            </a:xfrm>
            <a:custGeom>
              <a:avLst/>
              <a:gdLst>
                <a:gd name="connsiteX0" fmla="*/ 560630 w 560630"/>
                <a:gd name="connsiteY0" fmla="*/ 280315 h 560630"/>
                <a:gd name="connsiteX1" fmla="*/ 280315 w 560630"/>
                <a:gd name="connsiteY1" fmla="*/ 560630 h 560630"/>
                <a:gd name="connsiteX2" fmla="*/ 0 w 560630"/>
                <a:gd name="connsiteY2" fmla="*/ 280315 h 560630"/>
                <a:gd name="connsiteX3" fmla="*/ 280315 w 560630"/>
                <a:gd name="connsiteY3" fmla="*/ 0 h 560630"/>
                <a:gd name="connsiteX4" fmla="*/ 560630 w 560630"/>
                <a:gd name="connsiteY4" fmla="*/ 280315 h 56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630" h="560630">
                  <a:moveTo>
                    <a:pt x="560630" y="280315"/>
                  </a:moveTo>
                  <a:cubicBezTo>
                    <a:pt x="560630" y="435129"/>
                    <a:pt x="435129" y="560630"/>
                    <a:pt x="280315" y="560630"/>
                  </a:cubicBezTo>
                  <a:cubicBezTo>
                    <a:pt x="125501" y="560630"/>
                    <a:pt x="0" y="435129"/>
                    <a:pt x="0" y="280315"/>
                  </a:cubicBezTo>
                  <a:cubicBezTo>
                    <a:pt x="0" y="125501"/>
                    <a:pt x="125501" y="0"/>
                    <a:pt x="280315" y="0"/>
                  </a:cubicBezTo>
                  <a:cubicBezTo>
                    <a:pt x="435129" y="0"/>
                    <a:pt x="560630" y="125501"/>
                    <a:pt x="560630" y="280315"/>
                  </a:cubicBezTo>
                  <a:close/>
                </a:path>
              </a:pathLst>
            </a:custGeom>
            <a:solidFill>
              <a:srgbClr val="FE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07DB3D1-4BEC-FB3E-AED5-9A93E26A62A1}"/>
                </a:ext>
              </a:extLst>
            </p:cNvPr>
            <p:cNvSpPr/>
            <p:nvPr/>
          </p:nvSpPr>
          <p:spPr>
            <a:xfrm>
              <a:off x="8666508" y="2384422"/>
              <a:ext cx="610341" cy="641086"/>
            </a:xfrm>
            <a:custGeom>
              <a:avLst/>
              <a:gdLst>
                <a:gd name="connsiteX0" fmla="*/ 119223 w 610341"/>
                <a:gd name="connsiteY0" fmla="*/ 619547 h 641086"/>
                <a:gd name="connsiteX1" fmla="*/ 230341 w 610341"/>
                <a:gd name="connsiteY1" fmla="*/ 640826 h 641086"/>
                <a:gd name="connsiteX2" fmla="*/ 133082 w 610341"/>
                <a:gd name="connsiteY2" fmla="*/ 397662 h 641086"/>
                <a:gd name="connsiteX3" fmla="*/ 222321 w 610341"/>
                <a:gd name="connsiteY3" fmla="*/ 293945 h 641086"/>
                <a:gd name="connsiteX4" fmla="*/ 316914 w 610341"/>
                <a:gd name="connsiteY4" fmla="*/ 309509 h 641086"/>
                <a:gd name="connsiteX5" fmla="*/ 339403 w 610341"/>
                <a:gd name="connsiteY5" fmla="*/ 262703 h 641086"/>
                <a:gd name="connsiteX6" fmla="*/ 363234 w 610341"/>
                <a:gd name="connsiteY6" fmla="*/ 313033 h 641086"/>
                <a:gd name="connsiteX7" fmla="*/ 415879 w 610341"/>
                <a:gd name="connsiteY7" fmla="*/ 306956 h 641086"/>
                <a:gd name="connsiteX8" fmla="*/ 428404 w 610341"/>
                <a:gd name="connsiteY8" fmla="*/ 268780 h 641086"/>
                <a:gd name="connsiteX9" fmla="*/ 608589 w 610341"/>
                <a:gd name="connsiteY9" fmla="*/ 318262 h 641086"/>
                <a:gd name="connsiteX10" fmla="*/ 604331 w 610341"/>
                <a:gd name="connsiteY10" fmla="*/ 206410 h 641086"/>
                <a:gd name="connsiteX11" fmla="*/ 596311 w 610341"/>
                <a:gd name="connsiteY11" fmla="*/ 203981 h 641086"/>
                <a:gd name="connsiteX12" fmla="*/ 548648 w 610341"/>
                <a:gd name="connsiteY12" fmla="*/ 183188 h 641086"/>
                <a:gd name="connsiteX13" fmla="*/ 593634 w 610341"/>
                <a:gd name="connsiteY13" fmla="*/ 162033 h 641086"/>
                <a:gd name="connsiteX14" fmla="*/ 541476 w 610341"/>
                <a:gd name="connsiteY14" fmla="*/ 93586 h 641086"/>
                <a:gd name="connsiteX15" fmla="*/ 381837 w 610341"/>
                <a:gd name="connsiteY15" fmla="*/ 89328 h 641086"/>
                <a:gd name="connsiteX16" fmla="*/ 419403 w 610341"/>
                <a:gd name="connsiteY16" fmla="*/ 28169 h 641086"/>
                <a:gd name="connsiteX17" fmla="*/ 414907 w 610341"/>
                <a:gd name="connsiteY17" fmla="*/ 32302 h 641086"/>
                <a:gd name="connsiteX18" fmla="*/ 408344 w 610341"/>
                <a:gd name="connsiteY18" fmla="*/ 37532 h 641086"/>
                <a:gd name="connsiteX19" fmla="*/ 371988 w 610341"/>
                <a:gd name="connsiteY19" fmla="*/ 16500 h 641086"/>
                <a:gd name="connsiteX20" fmla="*/ 370768 w 610341"/>
                <a:gd name="connsiteY20" fmla="*/ 10300 h 641086"/>
                <a:gd name="connsiteX21" fmla="*/ 369435 w 610341"/>
                <a:gd name="connsiteY21" fmla="*/ 5318 h 641086"/>
                <a:gd name="connsiteX22" fmla="*/ 367978 w 610341"/>
                <a:gd name="connsiteY22" fmla="*/ 1184 h 641086"/>
                <a:gd name="connsiteX23" fmla="*/ 158009 w 610341"/>
                <a:gd name="connsiteY23" fmla="*/ 118018 h 641086"/>
                <a:gd name="connsiteX24" fmla="*/ 119223 w 610341"/>
                <a:gd name="connsiteY24" fmla="*/ 619547 h 64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10341" h="641086">
                  <a:moveTo>
                    <a:pt x="119223" y="619547"/>
                  </a:moveTo>
                  <a:lnTo>
                    <a:pt x="230341" y="640826"/>
                  </a:lnTo>
                  <a:cubicBezTo>
                    <a:pt x="230341" y="640826"/>
                    <a:pt x="127005" y="474015"/>
                    <a:pt x="133082" y="397662"/>
                  </a:cubicBezTo>
                  <a:cubicBezTo>
                    <a:pt x="139159" y="321300"/>
                    <a:pt x="222321" y="293945"/>
                    <a:pt x="222321" y="293945"/>
                  </a:cubicBezTo>
                  <a:cubicBezTo>
                    <a:pt x="222321" y="293945"/>
                    <a:pt x="268404" y="303917"/>
                    <a:pt x="316914" y="309509"/>
                  </a:cubicBezTo>
                  <a:cubicBezTo>
                    <a:pt x="322725" y="293154"/>
                    <a:pt x="330258" y="277457"/>
                    <a:pt x="339403" y="262703"/>
                  </a:cubicBezTo>
                  <a:cubicBezTo>
                    <a:pt x="341203" y="281753"/>
                    <a:pt x="349642" y="299574"/>
                    <a:pt x="363234" y="313033"/>
                  </a:cubicBezTo>
                  <a:cubicBezTo>
                    <a:pt x="381018" y="314566"/>
                    <a:pt x="398915" y="312499"/>
                    <a:pt x="415879" y="306956"/>
                  </a:cubicBezTo>
                  <a:cubicBezTo>
                    <a:pt x="435091" y="298202"/>
                    <a:pt x="434729" y="283010"/>
                    <a:pt x="428404" y="268780"/>
                  </a:cubicBezTo>
                  <a:cubicBezTo>
                    <a:pt x="520930" y="273275"/>
                    <a:pt x="608589" y="318262"/>
                    <a:pt x="608589" y="318262"/>
                  </a:cubicBezTo>
                  <a:cubicBezTo>
                    <a:pt x="611380" y="280943"/>
                    <a:pt x="609951" y="243414"/>
                    <a:pt x="604331" y="206410"/>
                  </a:cubicBezTo>
                  <a:cubicBezTo>
                    <a:pt x="601655" y="205677"/>
                    <a:pt x="598978" y="204829"/>
                    <a:pt x="596311" y="203981"/>
                  </a:cubicBezTo>
                  <a:cubicBezTo>
                    <a:pt x="579737" y="198733"/>
                    <a:pt x="563764" y="191770"/>
                    <a:pt x="548648" y="183188"/>
                  </a:cubicBezTo>
                  <a:cubicBezTo>
                    <a:pt x="565469" y="180959"/>
                    <a:pt x="581185" y="173568"/>
                    <a:pt x="593634" y="162033"/>
                  </a:cubicBezTo>
                  <a:cubicBezTo>
                    <a:pt x="583424" y="132124"/>
                    <a:pt x="567127" y="106226"/>
                    <a:pt x="541476" y="93586"/>
                  </a:cubicBezTo>
                  <a:cubicBezTo>
                    <a:pt x="491393" y="69088"/>
                    <a:pt x="433148" y="67535"/>
                    <a:pt x="381837" y="89328"/>
                  </a:cubicBezTo>
                  <a:cubicBezTo>
                    <a:pt x="381837" y="89328"/>
                    <a:pt x="441292" y="45923"/>
                    <a:pt x="419403" y="28169"/>
                  </a:cubicBezTo>
                  <a:cubicBezTo>
                    <a:pt x="417946" y="29626"/>
                    <a:pt x="416489" y="30969"/>
                    <a:pt x="414907" y="32302"/>
                  </a:cubicBezTo>
                  <a:cubicBezTo>
                    <a:pt x="412841" y="34007"/>
                    <a:pt x="410526" y="35827"/>
                    <a:pt x="408344" y="37532"/>
                  </a:cubicBezTo>
                  <a:cubicBezTo>
                    <a:pt x="394848" y="48476"/>
                    <a:pt x="374665" y="33036"/>
                    <a:pt x="371988" y="16500"/>
                  </a:cubicBezTo>
                  <a:cubicBezTo>
                    <a:pt x="371702" y="14414"/>
                    <a:pt x="371293" y="12338"/>
                    <a:pt x="370768" y="10300"/>
                  </a:cubicBezTo>
                  <a:cubicBezTo>
                    <a:pt x="370407" y="8595"/>
                    <a:pt x="369921" y="6890"/>
                    <a:pt x="369435" y="5318"/>
                  </a:cubicBezTo>
                  <a:cubicBezTo>
                    <a:pt x="369025" y="3908"/>
                    <a:pt x="368540" y="2527"/>
                    <a:pt x="367978" y="1184"/>
                  </a:cubicBezTo>
                  <a:cubicBezTo>
                    <a:pt x="327487" y="-8550"/>
                    <a:pt x="205053" y="30969"/>
                    <a:pt x="158009" y="118018"/>
                  </a:cubicBezTo>
                  <a:cubicBezTo>
                    <a:pt x="158009" y="118018"/>
                    <a:pt x="-170871" y="276076"/>
                    <a:pt x="119223" y="61954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75EC4FDB-2BA1-4544-45CD-CC2CF45447EF}"/>
                </a:ext>
              </a:extLst>
            </p:cNvPr>
            <p:cNvSpPr/>
            <p:nvPr/>
          </p:nvSpPr>
          <p:spPr>
            <a:xfrm>
              <a:off x="8370960" y="4827839"/>
              <a:ext cx="280739" cy="313191"/>
            </a:xfrm>
            <a:custGeom>
              <a:avLst/>
              <a:gdLst>
                <a:gd name="connsiteX0" fmla="*/ 280740 w 280739"/>
                <a:gd name="connsiteY0" fmla="*/ 313192 h 313191"/>
                <a:gd name="connsiteX1" fmla="*/ 123654 w 280739"/>
                <a:gd name="connsiteY1" fmla="*/ 313192 h 313191"/>
                <a:gd name="connsiteX2" fmla="*/ 118300 w 280739"/>
                <a:gd name="connsiteY2" fmla="*/ 304314 h 313191"/>
                <a:gd name="connsiteX3" fmla="*/ 42072 w 280739"/>
                <a:gd name="connsiteY3" fmla="*/ 178841 h 313191"/>
                <a:gd name="connsiteX4" fmla="*/ 0 w 280739"/>
                <a:gd name="connsiteY4" fmla="*/ 109538 h 313191"/>
                <a:gd name="connsiteX5" fmla="*/ 99212 w 280739"/>
                <a:gd name="connsiteY5" fmla="*/ 35014 h 313191"/>
                <a:gd name="connsiteX6" fmla="*/ 145904 w 280739"/>
                <a:gd name="connsiteY6" fmla="*/ 0 h 313191"/>
                <a:gd name="connsiteX7" fmla="*/ 248879 w 280739"/>
                <a:gd name="connsiteY7" fmla="*/ 239144 h 313191"/>
                <a:gd name="connsiteX8" fmla="*/ 280740 w 280739"/>
                <a:gd name="connsiteY8" fmla="*/ 313192 h 313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739" h="313191">
                  <a:moveTo>
                    <a:pt x="280740" y="313192"/>
                  </a:moveTo>
                  <a:lnTo>
                    <a:pt x="123654" y="313192"/>
                  </a:lnTo>
                  <a:lnTo>
                    <a:pt x="118300" y="304314"/>
                  </a:lnTo>
                  <a:lnTo>
                    <a:pt x="42072" y="178841"/>
                  </a:lnTo>
                  <a:lnTo>
                    <a:pt x="0" y="109538"/>
                  </a:lnTo>
                  <a:lnTo>
                    <a:pt x="99212" y="35014"/>
                  </a:lnTo>
                  <a:lnTo>
                    <a:pt x="145904" y="0"/>
                  </a:lnTo>
                  <a:lnTo>
                    <a:pt x="248879" y="239144"/>
                  </a:lnTo>
                  <a:lnTo>
                    <a:pt x="280740" y="313192"/>
                  </a:ln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D5D38E26-300A-7947-FC69-31A9FD966E4C}"/>
                </a:ext>
              </a:extLst>
            </p:cNvPr>
            <p:cNvSpPr/>
            <p:nvPr/>
          </p:nvSpPr>
          <p:spPr>
            <a:xfrm>
              <a:off x="8724090" y="3087021"/>
              <a:ext cx="550516" cy="1105671"/>
            </a:xfrm>
            <a:custGeom>
              <a:avLst/>
              <a:gdLst>
                <a:gd name="connsiteX0" fmla="*/ -367 w 550516"/>
                <a:gd name="connsiteY0" fmla="*/ 199746 h 1105671"/>
                <a:gd name="connsiteX1" fmla="*/ 391615 w 550516"/>
                <a:gd name="connsiteY1" fmla="*/ 1105411 h 1105671"/>
                <a:gd name="connsiteX2" fmla="*/ 550150 w 550516"/>
                <a:gd name="connsiteY2" fmla="*/ 133852 h 1105671"/>
                <a:gd name="connsiteX3" fmla="*/ 523041 w 550516"/>
                <a:gd name="connsiteY3" fmla="*/ 130813 h 1105671"/>
                <a:gd name="connsiteX4" fmla="*/ 455566 w 550516"/>
                <a:gd name="connsiteY4" fmla="*/ -261 h 1105671"/>
                <a:gd name="connsiteX5" fmla="*/ 69051 w 550516"/>
                <a:gd name="connsiteY5" fmla="*/ 19809 h 1105671"/>
                <a:gd name="connsiteX6" fmla="*/ 6320 w 550516"/>
                <a:gd name="connsiteY6" fmla="*/ 196707 h 1105671"/>
                <a:gd name="connsiteX7" fmla="*/ -367 w 550516"/>
                <a:gd name="connsiteY7" fmla="*/ 199746 h 110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0516" h="1105671">
                  <a:moveTo>
                    <a:pt x="-367" y="199746"/>
                  </a:moveTo>
                  <a:lnTo>
                    <a:pt x="391615" y="1105411"/>
                  </a:lnTo>
                  <a:lnTo>
                    <a:pt x="550150" y="133852"/>
                  </a:lnTo>
                  <a:cubicBezTo>
                    <a:pt x="533614" y="131537"/>
                    <a:pt x="523041" y="130813"/>
                    <a:pt x="523041" y="130813"/>
                  </a:cubicBezTo>
                  <a:lnTo>
                    <a:pt x="455566" y="-261"/>
                  </a:lnTo>
                  <a:lnTo>
                    <a:pt x="69051" y="19809"/>
                  </a:lnTo>
                  <a:lnTo>
                    <a:pt x="6320" y="196707"/>
                  </a:lnTo>
                  <a:cubicBezTo>
                    <a:pt x="6320" y="196707"/>
                    <a:pt x="4005" y="197802"/>
                    <a:pt x="-367" y="19974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69FD7A39-2A72-8398-390D-139A8D1400AF}"/>
                </a:ext>
              </a:extLst>
            </p:cNvPr>
            <p:cNvSpPr/>
            <p:nvPr/>
          </p:nvSpPr>
          <p:spPr>
            <a:xfrm>
              <a:off x="8931087" y="4581751"/>
              <a:ext cx="308695" cy="559279"/>
            </a:xfrm>
            <a:custGeom>
              <a:avLst/>
              <a:gdLst>
                <a:gd name="connsiteX0" fmla="*/ 308696 w 308695"/>
                <a:gd name="connsiteY0" fmla="*/ 559280 h 559279"/>
                <a:gd name="connsiteX1" fmla="*/ 0 w 308695"/>
                <a:gd name="connsiteY1" fmla="*/ 559280 h 559279"/>
                <a:gd name="connsiteX2" fmla="*/ 197091 w 308695"/>
                <a:gd name="connsiteY2" fmla="*/ 0 h 559279"/>
                <a:gd name="connsiteX3" fmla="*/ 297390 w 308695"/>
                <a:gd name="connsiteY3" fmla="*/ 502987 h 559279"/>
                <a:gd name="connsiteX4" fmla="*/ 308696 w 308695"/>
                <a:gd name="connsiteY4" fmla="*/ 559280 h 55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95" h="559279">
                  <a:moveTo>
                    <a:pt x="308696" y="559280"/>
                  </a:moveTo>
                  <a:lnTo>
                    <a:pt x="0" y="559280"/>
                  </a:lnTo>
                  <a:lnTo>
                    <a:pt x="197091" y="0"/>
                  </a:lnTo>
                  <a:lnTo>
                    <a:pt x="297390" y="502987"/>
                  </a:lnTo>
                  <a:lnTo>
                    <a:pt x="308696" y="559280"/>
                  </a:ln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04AE9796-CAA2-805B-D57A-E68644B52C9F}"/>
                </a:ext>
              </a:extLst>
            </p:cNvPr>
            <p:cNvSpPr/>
            <p:nvPr/>
          </p:nvSpPr>
          <p:spPr>
            <a:xfrm>
              <a:off x="8077696" y="3412319"/>
              <a:ext cx="704020" cy="1728711"/>
            </a:xfrm>
            <a:custGeom>
              <a:avLst/>
              <a:gdLst>
                <a:gd name="connsiteX0" fmla="*/ 703654 w 704020"/>
                <a:gd name="connsiteY0" fmla="*/ -261 h 1728711"/>
                <a:gd name="connsiteX1" fmla="*/ 424019 w 704020"/>
                <a:gd name="connsiteY1" fmla="*/ 11893 h 1728711"/>
                <a:gd name="connsiteX2" fmla="*/ 59268 w 704020"/>
                <a:gd name="connsiteY2" fmla="*/ 765702 h 1728711"/>
                <a:gd name="connsiteX3" fmla="*/ 96273 w 704020"/>
                <a:gd name="connsiteY3" fmla="*/ 849170 h 1728711"/>
                <a:gd name="connsiteX4" fmla="*/ 10643 w 704020"/>
                <a:gd name="connsiteY4" fmla="*/ 935923 h 1728711"/>
                <a:gd name="connsiteX5" fmla="*/ 47114 w 704020"/>
                <a:gd name="connsiteY5" fmla="*/ 999741 h 1728711"/>
                <a:gd name="connsiteX6" fmla="*/ 393624 w 704020"/>
                <a:gd name="connsiteY6" fmla="*/ 1728451 h 1728711"/>
                <a:gd name="connsiteX7" fmla="*/ 563836 w 704020"/>
                <a:gd name="connsiteY7" fmla="*/ 1643345 h 1728711"/>
                <a:gd name="connsiteX8" fmla="*/ 386795 w 704020"/>
                <a:gd name="connsiteY8" fmla="*/ 1151036 h 1728711"/>
                <a:gd name="connsiteX9" fmla="*/ 386795 w 704020"/>
                <a:gd name="connsiteY9" fmla="*/ 1027040 h 1728711"/>
                <a:gd name="connsiteX10" fmla="*/ 703654 w 704020"/>
                <a:gd name="connsiteY10" fmla="*/ -261 h 172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4020" h="1728711">
                  <a:moveTo>
                    <a:pt x="703654" y="-261"/>
                  </a:moveTo>
                  <a:lnTo>
                    <a:pt x="424019" y="11893"/>
                  </a:lnTo>
                  <a:cubicBezTo>
                    <a:pt x="424019" y="11893"/>
                    <a:pt x="10643" y="717077"/>
                    <a:pt x="59268" y="765702"/>
                  </a:cubicBezTo>
                  <a:cubicBezTo>
                    <a:pt x="107903" y="814337"/>
                    <a:pt x="157585" y="786733"/>
                    <a:pt x="96273" y="849170"/>
                  </a:cubicBezTo>
                  <a:cubicBezTo>
                    <a:pt x="34951" y="911606"/>
                    <a:pt x="-25838" y="887289"/>
                    <a:pt x="10643" y="935923"/>
                  </a:cubicBezTo>
                  <a:cubicBezTo>
                    <a:pt x="47114" y="984558"/>
                    <a:pt x="95749" y="929828"/>
                    <a:pt x="47114" y="999741"/>
                  </a:cubicBezTo>
                  <a:cubicBezTo>
                    <a:pt x="-1520" y="1069664"/>
                    <a:pt x="393624" y="1728451"/>
                    <a:pt x="393624" y="1728451"/>
                  </a:cubicBezTo>
                  <a:lnTo>
                    <a:pt x="563836" y="1643345"/>
                  </a:lnTo>
                  <a:cubicBezTo>
                    <a:pt x="563836" y="1643345"/>
                    <a:pt x="398196" y="1208091"/>
                    <a:pt x="386795" y="1151036"/>
                  </a:cubicBezTo>
                  <a:cubicBezTo>
                    <a:pt x="375384" y="1093981"/>
                    <a:pt x="373879" y="1045204"/>
                    <a:pt x="386795" y="1027040"/>
                  </a:cubicBezTo>
                  <a:cubicBezTo>
                    <a:pt x="399701" y="1008866"/>
                    <a:pt x="703654" y="-261"/>
                    <a:pt x="703654" y="-26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1CE9CE80-3B77-72A7-39E7-5FCB947D903F}"/>
                </a:ext>
              </a:extLst>
            </p:cNvPr>
            <p:cNvSpPr/>
            <p:nvPr/>
          </p:nvSpPr>
          <p:spPr>
            <a:xfrm>
              <a:off x="10098405" y="2293056"/>
              <a:ext cx="228600" cy="228600"/>
            </a:xfrm>
            <a:custGeom>
              <a:avLst/>
              <a:gdLst>
                <a:gd name="connsiteX0" fmla="*/ 228600 w 228600"/>
                <a:gd name="connsiteY0" fmla="*/ 114300 h 228600"/>
                <a:gd name="connsiteX1" fmla="*/ 114300 w 228600"/>
                <a:gd name="connsiteY1" fmla="*/ 228600 h 228600"/>
                <a:gd name="connsiteX2" fmla="*/ 0 w 228600"/>
                <a:gd name="connsiteY2" fmla="*/ 114300 h 228600"/>
                <a:gd name="connsiteX3" fmla="*/ 114300 w 228600"/>
                <a:gd name="connsiteY3" fmla="*/ 0 h 228600"/>
                <a:gd name="connsiteX4" fmla="*/ 228600 w 228600"/>
                <a:gd name="connsiteY4" fmla="*/ 1143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8600" y="114300"/>
                  </a:moveTo>
                  <a:cubicBezTo>
                    <a:pt x="228600" y="177426"/>
                    <a:pt x="177426" y="228600"/>
                    <a:pt x="114300" y="228600"/>
                  </a:cubicBezTo>
                  <a:cubicBezTo>
                    <a:pt x="51174" y="228600"/>
                    <a:pt x="0" y="177426"/>
                    <a:pt x="0" y="114300"/>
                  </a:cubicBezTo>
                  <a:cubicBezTo>
                    <a:pt x="0" y="51174"/>
                    <a:pt x="51174" y="0"/>
                    <a:pt x="114300" y="0"/>
                  </a:cubicBezTo>
                  <a:cubicBezTo>
                    <a:pt x="177426" y="0"/>
                    <a:pt x="228600" y="51174"/>
                    <a:pt x="228600" y="114300"/>
                  </a:cubicBezTo>
                  <a:close/>
                </a:path>
              </a:pathLst>
            </a:custGeom>
            <a:solidFill>
              <a:srgbClr val="FE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3D0439C3-082A-7AAD-DE28-1E6B8DAAE3FC}"/>
                </a:ext>
              </a:extLst>
            </p:cNvPr>
            <p:cNvGrpSpPr/>
            <p:nvPr/>
          </p:nvGrpSpPr>
          <p:grpSpPr>
            <a:xfrm>
              <a:off x="10130913" y="1942764"/>
              <a:ext cx="1460468" cy="849324"/>
              <a:chOff x="5932171" y="1455463"/>
              <a:chExt cx="1460468" cy="849324"/>
            </a:xfrm>
          </p:grpSpPr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7FE9274B-D7B5-1642-CE20-4B1A18293047}"/>
                  </a:ext>
                </a:extLst>
              </p:cNvPr>
              <p:cNvSpPr/>
              <p:nvPr/>
            </p:nvSpPr>
            <p:spPr>
              <a:xfrm>
                <a:off x="5932171" y="1455463"/>
                <a:ext cx="1460468" cy="849324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A9037225-AC5C-EDC3-F4FB-A88E26B9E954}"/>
                  </a:ext>
                </a:extLst>
              </p:cNvPr>
              <p:cNvGrpSpPr/>
              <p:nvPr/>
            </p:nvGrpSpPr>
            <p:grpSpPr>
              <a:xfrm>
                <a:off x="6072828" y="1559566"/>
                <a:ext cx="131121" cy="131121"/>
                <a:chOff x="9603428" y="1852706"/>
                <a:chExt cx="131121" cy="131121"/>
              </a:xfrm>
            </p:grpSpPr>
            <p:sp>
              <p:nvSpPr>
                <p:cNvPr id="68" name="手繪多邊形: 圖案 67">
                  <a:extLst>
                    <a:ext uri="{FF2B5EF4-FFF2-40B4-BE49-F238E27FC236}">
                      <a16:creationId xmlns:a16="http://schemas.microsoft.com/office/drawing/2014/main" id="{9B91851B-6E1A-7628-DE73-692B16EF98B7}"/>
                    </a:ext>
                  </a:extLst>
                </p:cNvPr>
                <p:cNvSpPr/>
                <p:nvPr/>
              </p:nvSpPr>
              <p:spPr>
                <a:xfrm>
                  <a:off x="9603428" y="1852706"/>
                  <a:ext cx="131121" cy="131121"/>
                </a:xfrm>
                <a:custGeom>
                  <a:avLst/>
                  <a:gdLst>
                    <a:gd name="connsiteX0" fmla="*/ 131122 w 131121"/>
                    <a:gd name="connsiteY0" fmla="*/ 65561 h 131121"/>
                    <a:gd name="connsiteX1" fmla="*/ 65561 w 131121"/>
                    <a:gd name="connsiteY1" fmla="*/ 131122 h 131121"/>
                    <a:gd name="connsiteX2" fmla="*/ 0 w 131121"/>
                    <a:gd name="connsiteY2" fmla="*/ 65561 h 131121"/>
                    <a:gd name="connsiteX3" fmla="*/ 65561 w 131121"/>
                    <a:gd name="connsiteY3" fmla="*/ 0 h 131121"/>
                    <a:gd name="connsiteX4" fmla="*/ 131122 w 131121"/>
                    <a:gd name="connsiteY4" fmla="*/ 65561 h 131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21" h="131121">
                      <a:moveTo>
                        <a:pt x="131122" y="65561"/>
                      </a:moveTo>
                      <a:cubicBezTo>
                        <a:pt x="131122" y="101769"/>
                        <a:pt x="101769" y="131122"/>
                        <a:pt x="65561" y="131122"/>
                      </a:cubicBezTo>
                      <a:cubicBezTo>
                        <a:pt x="29353" y="131122"/>
                        <a:pt x="0" y="101769"/>
                        <a:pt x="0" y="65561"/>
                      </a:cubicBezTo>
                      <a:cubicBezTo>
                        <a:pt x="0" y="29353"/>
                        <a:pt x="29353" y="0"/>
                        <a:pt x="65561" y="0"/>
                      </a:cubicBezTo>
                      <a:cubicBezTo>
                        <a:pt x="101769" y="0"/>
                        <a:pt x="131122" y="29353"/>
                        <a:pt x="131122" y="65561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69" name="手繪多邊形: 圖案 68">
                  <a:extLst>
                    <a:ext uri="{FF2B5EF4-FFF2-40B4-BE49-F238E27FC236}">
                      <a16:creationId xmlns:a16="http://schemas.microsoft.com/office/drawing/2014/main" id="{3C8E304D-37F3-F066-D886-09504A3CD817}"/>
                    </a:ext>
                  </a:extLst>
                </p:cNvPr>
                <p:cNvSpPr/>
                <p:nvPr/>
              </p:nvSpPr>
              <p:spPr>
                <a:xfrm>
                  <a:off x="9634838" y="1884146"/>
                  <a:ext cx="68271" cy="68249"/>
                </a:xfrm>
                <a:custGeom>
                  <a:avLst/>
                  <a:gdLst>
                    <a:gd name="connsiteX0" fmla="*/ 24840 w 68271"/>
                    <a:gd name="connsiteY0" fmla="*/ 67989 h 68249"/>
                    <a:gd name="connsiteX1" fmla="*/ 19010 w 68271"/>
                    <a:gd name="connsiteY1" fmla="*/ 65065 h 68249"/>
                    <a:gd name="connsiteX2" fmla="*/ 1122 w 68271"/>
                    <a:gd name="connsiteY2" fmla="*/ 41214 h 68249"/>
                    <a:gd name="connsiteX3" fmla="*/ 2513 w 68271"/>
                    <a:gd name="connsiteY3" fmla="*/ 31003 h 68249"/>
                    <a:gd name="connsiteX4" fmla="*/ 12733 w 68271"/>
                    <a:gd name="connsiteY4" fmla="*/ 32394 h 68249"/>
                    <a:gd name="connsiteX5" fmla="*/ 12791 w 68271"/>
                    <a:gd name="connsiteY5" fmla="*/ 32470 h 68249"/>
                    <a:gd name="connsiteX6" fmla="*/ 24487 w 68271"/>
                    <a:gd name="connsiteY6" fmla="*/ 48072 h 68249"/>
                    <a:gd name="connsiteX7" fmla="*/ 54548 w 68271"/>
                    <a:gd name="connsiteY7" fmla="*/ 2990 h 68249"/>
                    <a:gd name="connsiteX8" fmla="*/ 64654 w 68271"/>
                    <a:gd name="connsiteY8" fmla="*/ 961 h 68249"/>
                    <a:gd name="connsiteX9" fmla="*/ 66683 w 68271"/>
                    <a:gd name="connsiteY9" fmla="*/ 11077 h 68249"/>
                    <a:gd name="connsiteX10" fmla="*/ 30907 w 68271"/>
                    <a:gd name="connsiteY10" fmla="*/ 64741 h 68249"/>
                    <a:gd name="connsiteX11" fmla="*/ 25040 w 68271"/>
                    <a:gd name="connsiteY11" fmla="*/ 67979 h 68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8271" h="68249">
                      <a:moveTo>
                        <a:pt x="24840" y="67989"/>
                      </a:moveTo>
                      <a:cubicBezTo>
                        <a:pt x="22544" y="67989"/>
                        <a:pt x="20382" y="66903"/>
                        <a:pt x="19010" y="65065"/>
                      </a:cubicBezTo>
                      <a:lnTo>
                        <a:pt x="1122" y="41214"/>
                      </a:lnTo>
                      <a:cubicBezTo>
                        <a:pt x="-1316" y="38014"/>
                        <a:pt x="-697" y="33432"/>
                        <a:pt x="2513" y="31003"/>
                      </a:cubicBezTo>
                      <a:cubicBezTo>
                        <a:pt x="5713" y="28565"/>
                        <a:pt x="10295" y="29184"/>
                        <a:pt x="12733" y="32394"/>
                      </a:cubicBezTo>
                      <a:cubicBezTo>
                        <a:pt x="12752" y="32413"/>
                        <a:pt x="12772" y="32441"/>
                        <a:pt x="12791" y="32470"/>
                      </a:cubicBezTo>
                      <a:lnTo>
                        <a:pt x="24487" y="48072"/>
                      </a:lnTo>
                      <a:lnTo>
                        <a:pt x="54548" y="2990"/>
                      </a:lnTo>
                      <a:cubicBezTo>
                        <a:pt x="56777" y="-363"/>
                        <a:pt x="61311" y="-1268"/>
                        <a:pt x="64654" y="961"/>
                      </a:cubicBezTo>
                      <a:cubicBezTo>
                        <a:pt x="68007" y="3200"/>
                        <a:pt x="68912" y="7724"/>
                        <a:pt x="66683" y="11077"/>
                      </a:cubicBezTo>
                      <a:lnTo>
                        <a:pt x="30907" y="64741"/>
                      </a:lnTo>
                      <a:cubicBezTo>
                        <a:pt x="29593" y="66703"/>
                        <a:pt x="27411" y="67912"/>
                        <a:pt x="25040" y="679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0" name="群組 49">
                <a:extLst>
                  <a:ext uri="{FF2B5EF4-FFF2-40B4-BE49-F238E27FC236}">
                    <a16:creationId xmlns:a16="http://schemas.microsoft.com/office/drawing/2014/main" id="{70059490-4F75-53D4-FA29-C4426510306C}"/>
                  </a:ext>
                </a:extLst>
              </p:cNvPr>
              <p:cNvGrpSpPr/>
              <p:nvPr/>
            </p:nvGrpSpPr>
            <p:grpSpPr>
              <a:xfrm>
                <a:off x="7113988" y="1559566"/>
                <a:ext cx="129464" cy="129463"/>
                <a:chOff x="10499607" y="1860794"/>
                <a:chExt cx="129464" cy="129463"/>
              </a:xfrm>
            </p:grpSpPr>
            <p:sp>
              <p:nvSpPr>
                <p:cNvPr id="66" name="手繪多邊形: 圖案 65">
                  <a:extLst>
                    <a:ext uri="{FF2B5EF4-FFF2-40B4-BE49-F238E27FC236}">
                      <a16:creationId xmlns:a16="http://schemas.microsoft.com/office/drawing/2014/main" id="{539A5093-7FA3-F8E2-8177-EC990B791DA1}"/>
                    </a:ext>
                  </a:extLst>
                </p:cNvPr>
                <p:cNvSpPr/>
                <p:nvPr/>
              </p:nvSpPr>
              <p:spPr>
                <a:xfrm>
                  <a:off x="10499607" y="1860794"/>
                  <a:ext cx="129464" cy="129463"/>
                </a:xfrm>
                <a:custGeom>
                  <a:avLst/>
                  <a:gdLst>
                    <a:gd name="connsiteX0" fmla="*/ 64365 w 129464"/>
                    <a:gd name="connsiteY0" fmla="*/ 129203 h 129463"/>
                    <a:gd name="connsiteX1" fmla="*/ -367 w 129464"/>
                    <a:gd name="connsiteY1" fmla="*/ 64471 h 129463"/>
                    <a:gd name="connsiteX2" fmla="*/ 64365 w 129464"/>
                    <a:gd name="connsiteY2" fmla="*/ -261 h 129463"/>
                    <a:gd name="connsiteX3" fmla="*/ 129097 w 129464"/>
                    <a:gd name="connsiteY3" fmla="*/ 64471 h 129463"/>
                    <a:gd name="connsiteX4" fmla="*/ 64365 w 129464"/>
                    <a:gd name="connsiteY4" fmla="*/ 129194 h 129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464" h="129463">
                      <a:moveTo>
                        <a:pt x="64365" y="129203"/>
                      </a:moveTo>
                      <a:cubicBezTo>
                        <a:pt x="28618" y="129203"/>
                        <a:pt x="-367" y="100219"/>
                        <a:pt x="-367" y="64471"/>
                      </a:cubicBezTo>
                      <a:cubicBezTo>
                        <a:pt x="-367" y="28724"/>
                        <a:pt x="28618" y="-261"/>
                        <a:pt x="64365" y="-261"/>
                      </a:cubicBezTo>
                      <a:cubicBezTo>
                        <a:pt x="100112" y="-261"/>
                        <a:pt x="129097" y="28724"/>
                        <a:pt x="129097" y="64471"/>
                      </a:cubicBezTo>
                      <a:cubicBezTo>
                        <a:pt x="129097" y="100219"/>
                        <a:pt x="100112" y="129194"/>
                        <a:pt x="64365" y="129194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67" name="手繪多邊形: 圖案 66">
                  <a:extLst>
                    <a:ext uri="{FF2B5EF4-FFF2-40B4-BE49-F238E27FC236}">
                      <a16:creationId xmlns:a16="http://schemas.microsoft.com/office/drawing/2014/main" id="{AC19369C-FD0C-C770-1B11-D5AF464092C1}"/>
                    </a:ext>
                  </a:extLst>
                </p:cNvPr>
                <p:cNvSpPr/>
                <p:nvPr/>
              </p:nvSpPr>
              <p:spPr>
                <a:xfrm>
                  <a:off x="10539868" y="1901054"/>
                  <a:ext cx="48941" cy="48941"/>
                </a:xfrm>
                <a:custGeom>
                  <a:avLst/>
                  <a:gdLst>
                    <a:gd name="connsiteX0" fmla="*/ 46678 w 48941"/>
                    <a:gd name="connsiteY0" fmla="*/ 37755 h 48941"/>
                    <a:gd name="connsiteX1" fmla="*/ 33134 w 48941"/>
                    <a:gd name="connsiteY1" fmla="*/ 24210 h 48941"/>
                    <a:gd name="connsiteX2" fmla="*/ 46678 w 48941"/>
                    <a:gd name="connsiteY2" fmla="*/ 10666 h 48941"/>
                    <a:gd name="connsiteX3" fmla="*/ 46735 w 48941"/>
                    <a:gd name="connsiteY3" fmla="*/ 1636 h 48941"/>
                    <a:gd name="connsiteX4" fmla="*/ 37705 w 48941"/>
                    <a:gd name="connsiteY4" fmla="*/ 1579 h 48941"/>
                    <a:gd name="connsiteX5" fmla="*/ 37648 w 48941"/>
                    <a:gd name="connsiteY5" fmla="*/ 1636 h 48941"/>
                    <a:gd name="connsiteX6" fmla="*/ 24104 w 48941"/>
                    <a:gd name="connsiteY6" fmla="*/ 15181 h 48941"/>
                    <a:gd name="connsiteX7" fmla="*/ 10559 w 48941"/>
                    <a:gd name="connsiteY7" fmla="*/ 1636 h 48941"/>
                    <a:gd name="connsiteX8" fmla="*/ 1530 w 48941"/>
                    <a:gd name="connsiteY8" fmla="*/ 1665 h 48941"/>
                    <a:gd name="connsiteX9" fmla="*/ 1530 w 48941"/>
                    <a:gd name="connsiteY9" fmla="*/ 10666 h 48941"/>
                    <a:gd name="connsiteX10" fmla="*/ 15074 w 48941"/>
                    <a:gd name="connsiteY10" fmla="*/ 24210 h 48941"/>
                    <a:gd name="connsiteX11" fmla="*/ 1530 w 48941"/>
                    <a:gd name="connsiteY11" fmla="*/ 37755 h 48941"/>
                    <a:gd name="connsiteX12" fmla="*/ 1473 w 48941"/>
                    <a:gd name="connsiteY12" fmla="*/ 46785 h 48941"/>
                    <a:gd name="connsiteX13" fmla="*/ 10502 w 48941"/>
                    <a:gd name="connsiteY13" fmla="*/ 46842 h 48941"/>
                    <a:gd name="connsiteX14" fmla="*/ 10559 w 48941"/>
                    <a:gd name="connsiteY14" fmla="*/ 46785 h 48941"/>
                    <a:gd name="connsiteX15" fmla="*/ 24104 w 48941"/>
                    <a:gd name="connsiteY15" fmla="*/ 33240 h 48941"/>
                    <a:gd name="connsiteX16" fmla="*/ 37648 w 48941"/>
                    <a:gd name="connsiteY16" fmla="*/ 46785 h 48941"/>
                    <a:gd name="connsiteX17" fmla="*/ 46678 w 48941"/>
                    <a:gd name="connsiteY17" fmla="*/ 46813 h 48941"/>
                    <a:gd name="connsiteX18" fmla="*/ 46707 w 48941"/>
                    <a:gd name="connsiteY18" fmla="*/ 37784 h 48941"/>
                    <a:gd name="connsiteX19" fmla="*/ 46678 w 48941"/>
                    <a:gd name="connsiteY19" fmla="*/ 37755 h 4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941" h="48941">
                      <a:moveTo>
                        <a:pt x="46678" y="37755"/>
                      </a:moveTo>
                      <a:lnTo>
                        <a:pt x="33134" y="24210"/>
                      </a:lnTo>
                      <a:lnTo>
                        <a:pt x="46678" y="10666"/>
                      </a:lnTo>
                      <a:cubicBezTo>
                        <a:pt x="49183" y="8189"/>
                        <a:pt x="49212" y="4141"/>
                        <a:pt x="46735" y="1636"/>
                      </a:cubicBezTo>
                      <a:cubicBezTo>
                        <a:pt x="44259" y="-869"/>
                        <a:pt x="40211" y="-897"/>
                        <a:pt x="37705" y="1579"/>
                      </a:cubicBezTo>
                      <a:cubicBezTo>
                        <a:pt x="37687" y="1598"/>
                        <a:pt x="37668" y="1617"/>
                        <a:pt x="37648" y="1636"/>
                      </a:cubicBezTo>
                      <a:lnTo>
                        <a:pt x="24104" y="15181"/>
                      </a:lnTo>
                      <a:lnTo>
                        <a:pt x="10559" y="1636"/>
                      </a:lnTo>
                      <a:cubicBezTo>
                        <a:pt x="8054" y="-850"/>
                        <a:pt x="4016" y="-840"/>
                        <a:pt x="1530" y="1665"/>
                      </a:cubicBezTo>
                      <a:cubicBezTo>
                        <a:pt x="-947" y="4151"/>
                        <a:pt x="-947" y="8170"/>
                        <a:pt x="1530" y="10666"/>
                      </a:cubicBezTo>
                      <a:lnTo>
                        <a:pt x="15074" y="24210"/>
                      </a:lnTo>
                      <a:lnTo>
                        <a:pt x="1530" y="37755"/>
                      </a:lnTo>
                      <a:cubicBezTo>
                        <a:pt x="-975" y="40232"/>
                        <a:pt x="-1004" y="44280"/>
                        <a:pt x="1473" y="46785"/>
                      </a:cubicBezTo>
                      <a:cubicBezTo>
                        <a:pt x="3949" y="49290"/>
                        <a:pt x="7997" y="49318"/>
                        <a:pt x="10502" y="46842"/>
                      </a:cubicBezTo>
                      <a:cubicBezTo>
                        <a:pt x="10521" y="46823"/>
                        <a:pt x="10540" y="46804"/>
                        <a:pt x="10559" y="46785"/>
                      </a:cubicBezTo>
                      <a:lnTo>
                        <a:pt x="24104" y="33240"/>
                      </a:lnTo>
                      <a:lnTo>
                        <a:pt x="37648" y="46785"/>
                      </a:lnTo>
                      <a:cubicBezTo>
                        <a:pt x="40134" y="49280"/>
                        <a:pt x="44173" y="49299"/>
                        <a:pt x="46678" y="46813"/>
                      </a:cubicBezTo>
                      <a:cubicBezTo>
                        <a:pt x="49183" y="44327"/>
                        <a:pt x="49193" y="40279"/>
                        <a:pt x="46707" y="37784"/>
                      </a:cubicBezTo>
                      <a:cubicBezTo>
                        <a:pt x="46697" y="37774"/>
                        <a:pt x="46687" y="37765"/>
                        <a:pt x="46678" y="377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51" name="手繪多邊形: 圖案 50">
                <a:extLst>
                  <a:ext uri="{FF2B5EF4-FFF2-40B4-BE49-F238E27FC236}">
                    <a16:creationId xmlns:a16="http://schemas.microsoft.com/office/drawing/2014/main" id="{A116279C-9978-5210-6B30-79AC7330208F}"/>
                  </a:ext>
                </a:extLst>
              </p:cNvPr>
              <p:cNvSpPr/>
              <p:nvPr/>
            </p:nvSpPr>
            <p:spPr>
              <a:xfrm>
                <a:off x="6072828" y="1794791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52" name="手繪多邊形: 圖案 51">
                <a:extLst>
                  <a:ext uri="{FF2B5EF4-FFF2-40B4-BE49-F238E27FC236}">
                    <a16:creationId xmlns:a16="http://schemas.microsoft.com/office/drawing/2014/main" id="{988E11A1-5C6F-BD6F-BDC4-1104E5586E43}"/>
                  </a:ext>
                </a:extLst>
              </p:cNvPr>
              <p:cNvSpPr/>
              <p:nvPr/>
            </p:nvSpPr>
            <p:spPr>
              <a:xfrm>
                <a:off x="6072828" y="1883092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2" name="手繪多邊形: 圖案 61">
                <a:extLst>
                  <a:ext uri="{FF2B5EF4-FFF2-40B4-BE49-F238E27FC236}">
                    <a16:creationId xmlns:a16="http://schemas.microsoft.com/office/drawing/2014/main" id="{31744CD9-9C67-DEAC-C703-6D6BB82E66B8}"/>
                  </a:ext>
                </a:extLst>
              </p:cNvPr>
              <p:cNvSpPr/>
              <p:nvPr/>
            </p:nvSpPr>
            <p:spPr>
              <a:xfrm>
                <a:off x="6556062" y="1883092"/>
                <a:ext cx="687389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3" name="手繪多邊形: 圖案 62">
                <a:extLst>
                  <a:ext uri="{FF2B5EF4-FFF2-40B4-BE49-F238E27FC236}">
                    <a16:creationId xmlns:a16="http://schemas.microsoft.com/office/drawing/2014/main" id="{D61C9CC2-93E4-82E4-DC4F-DB72235A3785}"/>
                  </a:ext>
                </a:extLst>
              </p:cNvPr>
              <p:cNvSpPr/>
              <p:nvPr/>
            </p:nvSpPr>
            <p:spPr>
              <a:xfrm>
                <a:off x="6348896" y="1980478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6AC23638-6148-07D9-AAAB-CC5266F89106}"/>
                  </a:ext>
                </a:extLst>
              </p:cNvPr>
              <p:cNvSpPr/>
              <p:nvPr/>
            </p:nvSpPr>
            <p:spPr>
              <a:xfrm>
                <a:off x="6072828" y="1980479"/>
                <a:ext cx="236041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5" name="手繪多邊形: 圖案 64">
                <a:extLst>
                  <a:ext uri="{FF2B5EF4-FFF2-40B4-BE49-F238E27FC236}">
                    <a16:creationId xmlns:a16="http://schemas.microsoft.com/office/drawing/2014/main" id="{66F09967-7A39-F5AE-FA02-717AA81704BF}"/>
                  </a:ext>
                </a:extLst>
              </p:cNvPr>
              <p:cNvSpPr/>
              <p:nvPr/>
            </p:nvSpPr>
            <p:spPr>
              <a:xfrm>
                <a:off x="6067118" y="2069379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866F560F-279D-4ED6-ADAF-954DE0F8FE6E}"/>
                </a:ext>
              </a:extLst>
            </p:cNvPr>
            <p:cNvGrpSpPr/>
            <p:nvPr/>
          </p:nvGrpSpPr>
          <p:grpSpPr>
            <a:xfrm>
              <a:off x="9707880" y="3330233"/>
              <a:ext cx="1460468" cy="849324"/>
              <a:chOff x="5932171" y="1455463"/>
              <a:chExt cx="1460468" cy="849324"/>
            </a:xfrm>
          </p:grpSpPr>
          <p:sp>
            <p:nvSpPr>
              <p:cNvPr id="71" name="矩形: 圓角 70">
                <a:extLst>
                  <a:ext uri="{FF2B5EF4-FFF2-40B4-BE49-F238E27FC236}">
                    <a16:creationId xmlns:a16="http://schemas.microsoft.com/office/drawing/2014/main" id="{C0B86989-89D2-2A8F-EE5D-3D66A5A2A12F}"/>
                  </a:ext>
                </a:extLst>
              </p:cNvPr>
              <p:cNvSpPr/>
              <p:nvPr/>
            </p:nvSpPr>
            <p:spPr>
              <a:xfrm>
                <a:off x="5932171" y="1455463"/>
                <a:ext cx="1460468" cy="849324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2" name="群組 71">
                <a:extLst>
                  <a:ext uri="{FF2B5EF4-FFF2-40B4-BE49-F238E27FC236}">
                    <a16:creationId xmlns:a16="http://schemas.microsoft.com/office/drawing/2014/main" id="{0B7D7ED1-D2E9-8681-2A80-8846FD9A853D}"/>
                  </a:ext>
                </a:extLst>
              </p:cNvPr>
              <p:cNvGrpSpPr/>
              <p:nvPr/>
            </p:nvGrpSpPr>
            <p:grpSpPr>
              <a:xfrm>
                <a:off x="6072828" y="1559566"/>
                <a:ext cx="131121" cy="131121"/>
                <a:chOff x="9603428" y="1852706"/>
                <a:chExt cx="131121" cy="131121"/>
              </a:xfrm>
            </p:grpSpPr>
            <p:sp>
              <p:nvSpPr>
                <p:cNvPr id="82" name="手繪多邊形: 圖案 81">
                  <a:extLst>
                    <a:ext uri="{FF2B5EF4-FFF2-40B4-BE49-F238E27FC236}">
                      <a16:creationId xmlns:a16="http://schemas.microsoft.com/office/drawing/2014/main" id="{640821CA-5BD4-91E3-4BD1-EB98BD7F3C60}"/>
                    </a:ext>
                  </a:extLst>
                </p:cNvPr>
                <p:cNvSpPr/>
                <p:nvPr/>
              </p:nvSpPr>
              <p:spPr>
                <a:xfrm>
                  <a:off x="9603428" y="1852706"/>
                  <a:ext cx="131121" cy="131121"/>
                </a:xfrm>
                <a:custGeom>
                  <a:avLst/>
                  <a:gdLst>
                    <a:gd name="connsiteX0" fmla="*/ 131122 w 131121"/>
                    <a:gd name="connsiteY0" fmla="*/ 65561 h 131121"/>
                    <a:gd name="connsiteX1" fmla="*/ 65561 w 131121"/>
                    <a:gd name="connsiteY1" fmla="*/ 131122 h 131121"/>
                    <a:gd name="connsiteX2" fmla="*/ 0 w 131121"/>
                    <a:gd name="connsiteY2" fmla="*/ 65561 h 131121"/>
                    <a:gd name="connsiteX3" fmla="*/ 65561 w 131121"/>
                    <a:gd name="connsiteY3" fmla="*/ 0 h 131121"/>
                    <a:gd name="connsiteX4" fmla="*/ 131122 w 131121"/>
                    <a:gd name="connsiteY4" fmla="*/ 65561 h 131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21" h="131121">
                      <a:moveTo>
                        <a:pt x="131122" y="65561"/>
                      </a:moveTo>
                      <a:cubicBezTo>
                        <a:pt x="131122" y="101769"/>
                        <a:pt x="101769" y="131122"/>
                        <a:pt x="65561" y="131122"/>
                      </a:cubicBezTo>
                      <a:cubicBezTo>
                        <a:pt x="29353" y="131122"/>
                        <a:pt x="0" y="101769"/>
                        <a:pt x="0" y="65561"/>
                      </a:cubicBezTo>
                      <a:cubicBezTo>
                        <a:pt x="0" y="29353"/>
                        <a:pt x="29353" y="0"/>
                        <a:pt x="65561" y="0"/>
                      </a:cubicBezTo>
                      <a:cubicBezTo>
                        <a:pt x="101769" y="0"/>
                        <a:pt x="131122" y="29353"/>
                        <a:pt x="131122" y="65561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83" name="手繪多邊形: 圖案 82">
                  <a:extLst>
                    <a:ext uri="{FF2B5EF4-FFF2-40B4-BE49-F238E27FC236}">
                      <a16:creationId xmlns:a16="http://schemas.microsoft.com/office/drawing/2014/main" id="{647311F6-A41C-5B2B-D83E-A489C82759AE}"/>
                    </a:ext>
                  </a:extLst>
                </p:cNvPr>
                <p:cNvSpPr/>
                <p:nvPr/>
              </p:nvSpPr>
              <p:spPr>
                <a:xfrm>
                  <a:off x="9634838" y="1884146"/>
                  <a:ext cx="68271" cy="68249"/>
                </a:xfrm>
                <a:custGeom>
                  <a:avLst/>
                  <a:gdLst>
                    <a:gd name="connsiteX0" fmla="*/ 24840 w 68271"/>
                    <a:gd name="connsiteY0" fmla="*/ 67989 h 68249"/>
                    <a:gd name="connsiteX1" fmla="*/ 19010 w 68271"/>
                    <a:gd name="connsiteY1" fmla="*/ 65065 h 68249"/>
                    <a:gd name="connsiteX2" fmla="*/ 1122 w 68271"/>
                    <a:gd name="connsiteY2" fmla="*/ 41214 h 68249"/>
                    <a:gd name="connsiteX3" fmla="*/ 2513 w 68271"/>
                    <a:gd name="connsiteY3" fmla="*/ 31003 h 68249"/>
                    <a:gd name="connsiteX4" fmla="*/ 12733 w 68271"/>
                    <a:gd name="connsiteY4" fmla="*/ 32394 h 68249"/>
                    <a:gd name="connsiteX5" fmla="*/ 12791 w 68271"/>
                    <a:gd name="connsiteY5" fmla="*/ 32470 h 68249"/>
                    <a:gd name="connsiteX6" fmla="*/ 24487 w 68271"/>
                    <a:gd name="connsiteY6" fmla="*/ 48072 h 68249"/>
                    <a:gd name="connsiteX7" fmla="*/ 54548 w 68271"/>
                    <a:gd name="connsiteY7" fmla="*/ 2990 h 68249"/>
                    <a:gd name="connsiteX8" fmla="*/ 64654 w 68271"/>
                    <a:gd name="connsiteY8" fmla="*/ 961 h 68249"/>
                    <a:gd name="connsiteX9" fmla="*/ 66683 w 68271"/>
                    <a:gd name="connsiteY9" fmla="*/ 11077 h 68249"/>
                    <a:gd name="connsiteX10" fmla="*/ 30907 w 68271"/>
                    <a:gd name="connsiteY10" fmla="*/ 64741 h 68249"/>
                    <a:gd name="connsiteX11" fmla="*/ 25040 w 68271"/>
                    <a:gd name="connsiteY11" fmla="*/ 67979 h 68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8271" h="68249">
                      <a:moveTo>
                        <a:pt x="24840" y="67989"/>
                      </a:moveTo>
                      <a:cubicBezTo>
                        <a:pt x="22544" y="67989"/>
                        <a:pt x="20382" y="66903"/>
                        <a:pt x="19010" y="65065"/>
                      </a:cubicBezTo>
                      <a:lnTo>
                        <a:pt x="1122" y="41214"/>
                      </a:lnTo>
                      <a:cubicBezTo>
                        <a:pt x="-1316" y="38014"/>
                        <a:pt x="-697" y="33432"/>
                        <a:pt x="2513" y="31003"/>
                      </a:cubicBezTo>
                      <a:cubicBezTo>
                        <a:pt x="5713" y="28565"/>
                        <a:pt x="10295" y="29184"/>
                        <a:pt x="12733" y="32394"/>
                      </a:cubicBezTo>
                      <a:cubicBezTo>
                        <a:pt x="12752" y="32413"/>
                        <a:pt x="12772" y="32441"/>
                        <a:pt x="12791" y="32470"/>
                      </a:cubicBezTo>
                      <a:lnTo>
                        <a:pt x="24487" y="48072"/>
                      </a:lnTo>
                      <a:lnTo>
                        <a:pt x="54548" y="2990"/>
                      </a:lnTo>
                      <a:cubicBezTo>
                        <a:pt x="56777" y="-363"/>
                        <a:pt x="61311" y="-1268"/>
                        <a:pt x="64654" y="961"/>
                      </a:cubicBezTo>
                      <a:cubicBezTo>
                        <a:pt x="68007" y="3200"/>
                        <a:pt x="68912" y="7724"/>
                        <a:pt x="66683" y="11077"/>
                      </a:cubicBezTo>
                      <a:lnTo>
                        <a:pt x="30907" y="64741"/>
                      </a:lnTo>
                      <a:cubicBezTo>
                        <a:pt x="29593" y="66703"/>
                        <a:pt x="27411" y="67912"/>
                        <a:pt x="25040" y="679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3" name="群組 72">
                <a:extLst>
                  <a:ext uri="{FF2B5EF4-FFF2-40B4-BE49-F238E27FC236}">
                    <a16:creationId xmlns:a16="http://schemas.microsoft.com/office/drawing/2014/main" id="{ABFBA400-7E18-A505-1A4A-2E9D3E083AB9}"/>
                  </a:ext>
                </a:extLst>
              </p:cNvPr>
              <p:cNvGrpSpPr/>
              <p:nvPr/>
            </p:nvGrpSpPr>
            <p:grpSpPr>
              <a:xfrm>
                <a:off x="7113988" y="1559566"/>
                <a:ext cx="129464" cy="129463"/>
                <a:chOff x="10499607" y="1860794"/>
                <a:chExt cx="129464" cy="129463"/>
              </a:xfrm>
            </p:grpSpPr>
            <p:sp>
              <p:nvSpPr>
                <p:cNvPr id="80" name="手繪多邊形: 圖案 79">
                  <a:extLst>
                    <a:ext uri="{FF2B5EF4-FFF2-40B4-BE49-F238E27FC236}">
                      <a16:creationId xmlns:a16="http://schemas.microsoft.com/office/drawing/2014/main" id="{8F7F7BFD-8A14-1389-ADF2-8A683D4A6831}"/>
                    </a:ext>
                  </a:extLst>
                </p:cNvPr>
                <p:cNvSpPr/>
                <p:nvPr/>
              </p:nvSpPr>
              <p:spPr>
                <a:xfrm>
                  <a:off x="10499607" y="1860794"/>
                  <a:ext cx="129464" cy="129463"/>
                </a:xfrm>
                <a:custGeom>
                  <a:avLst/>
                  <a:gdLst>
                    <a:gd name="connsiteX0" fmla="*/ 64365 w 129464"/>
                    <a:gd name="connsiteY0" fmla="*/ 129203 h 129463"/>
                    <a:gd name="connsiteX1" fmla="*/ -367 w 129464"/>
                    <a:gd name="connsiteY1" fmla="*/ 64471 h 129463"/>
                    <a:gd name="connsiteX2" fmla="*/ 64365 w 129464"/>
                    <a:gd name="connsiteY2" fmla="*/ -261 h 129463"/>
                    <a:gd name="connsiteX3" fmla="*/ 129097 w 129464"/>
                    <a:gd name="connsiteY3" fmla="*/ 64471 h 129463"/>
                    <a:gd name="connsiteX4" fmla="*/ 64365 w 129464"/>
                    <a:gd name="connsiteY4" fmla="*/ 129194 h 129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464" h="129463">
                      <a:moveTo>
                        <a:pt x="64365" y="129203"/>
                      </a:moveTo>
                      <a:cubicBezTo>
                        <a:pt x="28618" y="129203"/>
                        <a:pt x="-367" y="100219"/>
                        <a:pt x="-367" y="64471"/>
                      </a:cubicBezTo>
                      <a:cubicBezTo>
                        <a:pt x="-367" y="28724"/>
                        <a:pt x="28618" y="-261"/>
                        <a:pt x="64365" y="-261"/>
                      </a:cubicBezTo>
                      <a:cubicBezTo>
                        <a:pt x="100112" y="-261"/>
                        <a:pt x="129097" y="28724"/>
                        <a:pt x="129097" y="64471"/>
                      </a:cubicBezTo>
                      <a:cubicBezTo>
                        <a:pt x="129097" y="100219"/>
                        <a:pt x="100112" y="129194"/>
                        <a:pt x="64365" y="129194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81" name="手繪多邊形: 圖案 80">
                  <a:extLst>
                    <a:ext uri="{FF2B5EF4-FFF2-40B4-BE49-F238E27FC236}">
                      <a16:creationId xmlns:a16="http://schemas.microsoft.com/office/drawing/2014/main" id="{86716E45-3D9A-13C3-68DC-32A0D4C9E148}"/>
                    </a:ext>
                  </a:extLst>
                </p:cNvPr>
                <p:cNvSpPr/>
                <p:nvPr/>
              </p:nvSpPr>
              <p:spPr>
                <a:xfrm>
                  <a:off x="10539868" y="1901054"/>
                  <a:ext cx="48941" cy="48941"/>
                </a:xfrm>
                <a:custGeom>
                  <a:avLst/>
                  <a:gdLst>
                    <a:gd name="connsiteX0" fmla="*/ 46678 w 48941"/>
                    <a:gd name="connsiteY0" fmla="*/ 37755 h 48941"/>
                    <a:gd name="connsiteX1" fmla="*/ 33134 w 48941"/>
                    <a:gd name="connsiteY1" fmla="*/ 24210 h 48941"/>
                    <a:gd name="connsiteX2" fmla="*/ 46678 w 48941"/>
                    <a:gd name="connsiteY2" fmla="*/ 10666 h 48941"/>
                    <a:gd name="connsiteX3" fmla="*/ 46735 w 48941"/>
                    <a:gd name="connsiteY3" fmla="*/ 1636 h 48941"/>
                    <a:gd name="connsiteX4" fmla="*/ 37705 w 48941"/>
                    <a:gd name="connsiteY4" fmla="*/ 1579 h 48941"/>
                    <a:gd name="connsiteX5" fmla="*/ 37648 w 48941"/>
                    <a:gd name="connsiteY5" fmla="*/ 1636 h 48941"/>
                    <a:gd name="connsiteX6" fmla="*/ 24104 w 48941"/>
                    <a:gd name="connsiteY6" fmla="*/ 15181 h 48941"/>
                    <a:gd name="connsiteX7" fmla="*/ 10559 w 48941"/>
                    <a:gd name="connsiteY7" fmla="*/ 1636 h 48941"/>
                    <a:gd name="connsiteX8" fmla="*/ 1530 w 48941"/>
                    <a:gd name="connsiteY8" fmla="*/ 1665 h 48941"/>
                    <a:gd name="connsiteX9" fmla="*/ 1530 w 48941"/>
                    <a:gd name="connsiteY9" fmla="*/ 10666 h 48941"/>
                    <a:gd name="connsiteX10" fmla="*/ 15074 w 48941"/>
                    <a:gd name="connsiteY10" fmla="*/ 24210 h 48941"/>
                    <a:gd name="connsiteX11" fmla="*/ 1530 w 48941"/>
                    <a:gd name="connsiteY11" fmla="*/ 37755 h 48941"/>
                    <a:gd name="connsiteX12" fmla="*/ 1473 w 48941"/>
                    <a:gd name="connsiteY12" fmla="*/ 46785 h 48941"/>
                    <a:gd name="connsiteX13" fmla="*/ 10502 w 48941"/>
                    <a:gd name="connsiteY13" fmla="*/ 46842 h 48941"/>
                    <a:gd name="connsiteX14" fmla="*/ 10559 w 48941"/>
                    <a:gd name="connsiteY14" fmla="*/ 46785 h 48941"/>
                    <a:gd name="connsiteX15" fmla="*/ 24104 w 48941"/>
                    <a:gd name="connsiteY15" fmla="*/ 33240 h 48941"/>
                    <a:gd name="connsiteX16" fmla="*/ 37648 w 48941"/>
                    <a:gd name="connsiteY16" fmla="*/ 46785 h 48941"/>
                    <a:gd name="connsiteX17" fmla="*/ 46678 w 48941"/>
                    <a:gd name="connsiteY17" fmla="*/ 46813 h 48941"/>
                    <a:gd name="connsiteX18" fmla="*/ 46707 w 48941"/>
                    <a:gd name="connsiteY18" fmla="*/ 37784 h 48941"/>
                    <a:gd name="connsiteX19" fmla="*/ 46678 w 48941"/>
                    <a:gd name="connsiteY19" fmla="*/ 37755 h 4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941" h="48941">
                      <a:moveTo>
                        <a:pt x="46678" y="37755"/>
                      </a:moveTo>
                      <a:lnTo>
                        <a:pt x="33134" y="24210"/>
                      </a:lnTo>
                      <a:lnTo>
                        <a:pt x="46678" y="10666"/>
                      </a:lnTo>
                      <a:cubicBezTo>
                        <a:pt x="49183" y="8189"/>
                        <a:pt x="49212" y="4141"/>
                        <a:pt x="46735" y="1636"/>
                      </a:cubicBezTo>
                      <a:cubicBezTo>
                        <a:pt x="44259" y="-869"/>
                        <a:pt x="40211" y="-897"/>
                        <a:pt x="37705" y="1579"/>
                      </a:cubicBezTo>
                      <a:cubicBezTo>
                        <a:pt x="37687" y="1598"/>
                        <a:pt x="37668" y="1617"/>
                        <a:pt x="37648" y="1636"/>
                      </a:cubicBezTo>
                      <a:lnTo>
                        <a:pt x="24104" y="15181"/>
                      </a:lnTo>
                      <a:lnTo>
                        <a:pt x="10559" y="1636"/>
                      </a:lnTo>
                      <a:cubicBezTo>
                        <a:pt x="8054" y="-850"/>
                        <a:pt x="4016" y="-840"/>
                        <a:pt x="1530" y="1665"/>
                      </a:cubicBezTo>
                      <a:cubicBezTo>
                        <a:pt x="-947" y="4151"/>
                        <a:pt x="-947" y="8170"/>
                        <a:pt x="1530" y="10666"/>
                      </a:cubicBezTo>
                      <a:lnTo>
                        <a:pt x="15074" y="24210"/>
                      </a:lnTo>
                      <a:lnTo>
                        <a:pt x="1530" y="37755"/>
                      </a:lnTo>
                      <a:cubicBezTo>
                        <a:pt x="-975" y="40232"/>
                        <a:pt x="-1004" y="44280"/>
                        <a:pt x="1473" y="46785"/>
                      </a:cubicBezTo>
                      <a:cubicBezTo>
                        <a:pt x="3949" y="49290"/>
                        <a:pt x="7997" y="49318"/>
                        <a:pt x="10502" y="46842"/>
                      </a:cubicBezTo>
                      <a:cubicBezTo>
                        <a:pt x="10521" y="46823"/>
                        <a:pt x="10540" y="46804"/>
                        <a:pt x="10559" y="46785"/>
                      </a:cubicBezTo>
                      <a:lnTo>
                        <a:pt x="24104" y="33240"/>
                      </a:lnTo>
                      <a:lnTo>
                        <a:pt x="37648" y="46785"/>
                      </a:lnTo>
                      <a:cubicBezTo>
                        <a:pt x="40134" y="49280"/>
                        <a:pt x="44173" y="49299"/>
                        <a:pt x="46678" y="46813"/>
                      </a:cubicBezTo>
                      <a:cubicBezTo>
                        <a:pt x="49183" y="44327"/>
                        <a:pt x="49193" y="40279"/>
                        <a:pt x="46707" y="37784"/>
                      </a:cubicBezTo>
                      <a:cubicBezTo>
                        <a:pt x="46697" y="37774"/>
                        <a:pt x="46687" y="37765"/>
                        <a:pt x="46678" y="377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74" name="手繪多邊形: 圖案 73">
                <a:extLst>
                  <a:ext uri="{FF2B5EF4-FFF2-40B4-BE49-F238E27FC236}">
                    <a16:creationId xmlns:a16="http://schemas.microsoft.com/office/drawing/2014/main" id="{666C6290-6527-4F84-0A48-5FED9591329B}"/>
                  </a:ext>
                </a:extLst>
              </p:cNvPr>
              <p:cNvSpPr/>
              <p:nvPr/>
            </p:nvSpPr>
            <p:spPr>
              <a:xfrm>
                <a:off x="6072828" y="1794791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75" name="手繪多邊形: 圖案 74">
                <a:extLst>
                  <a:ext uri="{FF2B5EF4-FFF2-40B4-BE49-F238E27FC236}">
                    <a16:creationId xmlns:a16="http://schemas.microsoft.com/office/drawing/2014/main" id="{77AC405C-E51B-9753-68F8-A24E8ADCCAB4}"/>
                  </a:ext>
                </a:extLst>
              </p:cNvPr>
              <p:cNvSpPr/>
              <p:nvPr/>
            </p:nvSpPr>
            <p:spPr>
              <a:xfrm>
                <a:off x="6072828" y="1883092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6" name="手繪多邊形: 圖案 75">
                <a:extLst>
                  <a:ext uri="{FF2B5EF4-FFF2-40B4-BE49-F238E27FC236}">
                    <a16:creationId xmlns:a16="http://schemas.microsoft.com/office/drawing/2014/main" id="{D1C6FEFF-B113-240E-5896-1D85200E984C}"/>
                  </a:ext>
                </a:extLst>
              </p:cNvPr>
              <p:cNvSpPr/>
              <p:nvPr/>
            </p:nvSpPr>
            <p:spPr>
              <a:xfrm>
                <a:off x="6556062" y="1883092"/>
                <a:ext cx="687389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7" name="手繪多邊形: 圖案 76">
                <a:extLst>
                  <a:ext uri="{FF2B5EF4-FFF2-40B4-BE49-F238E27FC236}">
                    <a16:creationId xmlns:a16="http://schemas.microsoft.com/office/drawing/2014/main" id="{AE2972B9-E0B7-2924-F7AA-8B2EEF5568DE}"/>
                  </a:ext>
                </a:extLst>
              </p:cNvPr>
              <p:cNvSpPr/>
              <p:nvPr/>
            </p:nvSpPr>
            <p:spPr>
              <a:xfrm>
                <a:off x="6348896" y="1980478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8" name="手繪多邊形: 圖案 77">
                <a:extLst>
                  <a:ext uri="{FF2B5EF4-FFF2-40B4-BE49-F238E27FC236}">
                    <a16:creationId xmlns:a16="http://schemas.microsoft.com/office/drawing/2014/main" id="{F1B42397-C576-E46C-62F1-D2C25610142C}"/>
                  </a:ext>
                </a:extLst>
              </p:cNvPr>
              <p:cNvSpPr/>
              <p:nvPr/>
            </p:nvSpPr>
            <p:spPr>
              <a:xfrm>
                <a:off x="6072828" y="1980479"/>
                <a:ext cx="236041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9" name="手繪多邊形: 圖案 78">
                <a:extLst>
                  <a:ext uri="{FF2B5EF4-FFF2-40B4-BE49-F238E27FC236}">
                    <a16:creationId xmlns:a16="http://schemas.microsoft.com/office/drawing/2014/main" id="{544161B6-BE47-1F82-3DC7-C477A49E81D6}"/>
                  </a:ext>
                </a:extLst>
              </p:cNvPr>
              <p:cNvSpPr/>
              <p:nvPr/>
            </p:nvSpPr>
            <p:spPr>
              <a:xfrm>
                <a:off x="6067118" y="2069379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A5FEF3EF-46B8-EDBF-FCE8-4BA848E3D239}"/>
                </a:ext>
              </a:extLst>
            </p:cNvPr>
            <p:cNvGrpSpPr/>
            <p:nvPr/>
          </p:nvGrpSpPr>
          <p:grpSpPr>
            <a:xfrm>
              <a:off x="7389831" y="4362756"/>
              <a:ext cx="1460468" cy="849324"/>
              <a:chOff x="5932171" y="1455463"/>
              <a:chExt cx="1460468" cy="849324"/>
            </a:xfrm>
          </p:grpSpPr>
          <p:sp>
            <p:nvSpPr>
              <p:cNvPr id="85" name="矩形: 圓角 84">
                <a:extLst>
                  <a:ext uri="{FF2B5EF4-FFF2-40B4-BE49-F238E27FC236}">
                    <a16:creationId xmlns:a16="http://schemas.microsoft.com/office/drawing/2014/main" id="{D5F612B1-58B2-3070-F519-87D9DB0439F7}"/>
                  </a:ext>
                </a:extLst>
              </p:cNvPr>
              <p:cNvSpPr/>
              <p:nvPr/>
            </p:nvSpPr>
            <p:spPr>
              <a:xfrm>
                <a:off x="5932171" y="1455463"/>
                <a:ext cx="1460468" cy="849324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1FCC74EE-F68E-0756-4475-2837E0C577CB}"/>
                  </a:ext>
                </a:extLst>
              </p:cNvPr>
              <p:cNvGrpSpPr/>
              <p:nvPr/>
            </p:nvGrpSpPr>
            <p:grpSpPr>
              <a:xfrm>
                <a:off x="6072828" y="1559566"/>
                <a:ext cx="131121" cy="131121"/>
                <a:chOff x="9603428" y="1852706"/>
                <a:chExt cx="131121" cy="131121"/>
              </a:xfrm>
            </p:grpSpPr>
            <p:sp>
              <p:nvSpPr>
                <p:cNvPr id="96" name="手繪多邊形: 圖案 95">
                  <a:extLst>
                    <a:ext uri="{FF2B5EF4-FFF2-40B4-BE49-F238E27FC236}">
                      <a16:creationId xmlns:a16="http://schemas.microsoft.com/office/drawing/2014/main" id="{22229834-52F9-44E4-F0FA-2664B1B4581A}"/>
                    </a:ext>
                  </a:extLst>
                </p:cNvPr>
                <p:cNvSpPr/>
                <p:nvPr/>
              </p:nvSpPr>
              <p:spPr>
                <a:xfrm>
                  <a:off x="9603428" y="1852706"/>
                  <a:ext cx="131121" cy="131121"/>
                </a:xfrm>
                <a:custGeom>
                  <a:avLst/>
                  <a:gdLst>
                    <a:gd name="connsiteX0" fmla="*/ 131122 w 131121"/>
                    <a:gd name="connsiteY0" fmla="*/ 65561 h 131121"/>
                    <a:gd name="connsiteX1" fmla="*/ 65561 w 131121"/>
                    <a:gd name="connsiteY1" fmla="*/ 131122 h 131121"/>
                    <a:gd name="connsiteX2" fmla="*/ 0 w 131121"/>
                    <a:gd name="connsiteY2" fmla="*/ 65561 h 131121"/>
                    <a:gd name="connsiteX3" fmla="*/ 65561 w 131121"/>
                    <a:gd name="connsiteY3" fmla="*/ 0 h 131121"/>
                    <a:gd name="connsiteX4" fmla="*/ 131122 w 131121"/>
                    <a:gd name="connsiteY4" fmla="*/ 65561 h 131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21" h="131121">
                      <a:moveTo>
                        <a:pt x="131122" y="65561"/>
                      </a:moveTo>
                      <a:cubicBezTo>
                        <a:pt x="131122" y="101769"/>
                        <a:pt x="101769" y="131122"/>
                        <a:pt x="65561" y="131122"/>
                      </a:cubicBezTo>
                      <a:cubicBezTo>
                        <a:pt x="29353" y="131122"/>
                        <a:pt x="0" y="101769"/>
                        <a:pt x="0" y="65561"/>
                      </a:cubicBezTo>
                      <a:cubicBezTo>
                        <a:pt x="0" y="29353"/>
                        <a:pt x="29353" y="0"/>
                        <a:pt x="65561" y="0"/>
                      </a:cubicBezTo>
                      <a:cubicBezTo>
                        <a:pt x="101769" y="0"/>
                        <a:pt x="131122" y="29353"/>
                        <a:pt x="131122" y="65561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7" name="手繪多邊形: 圖案 96">
                  <a:extLst>
                    <a:ext uri="{FF2B5EF4-FFF2-40B4-BE49-F238E27FC236}">
                      <a16:creationId xmlns:a16="http://schemas.microsoft.com/office/drawing/2014/main" id="{87497A4A-A412-3177-6B19-57D82C60EB03}"/>
                    </a:ext>
                  </a:extLst>
                </p:cNvPr>
                <p:cNvSpPr/>
                <p:nvPr/>
              </p:nvSpPr>
              <p:spPr>
                <a:xfrm>
                  <a:off x="9634838" y="1884146"/>
                  <a:ext cx="68271" cy="68249"/>
                </a:xfrm>
                <a:custGeom>
                  <a:avLst/>
                  <a:gdLst>
                    <a:gd name="connsiteX0" fmla="*/ 24840 w 68271"/>
                    <a:gd name="connsiteY0" fmla="*/ 67989 h 68249"/>
                    <a:gd name="connsiteX1" fmla="*/ 19010 w 68271"/>
                    <a:gd name="connsiteY1" fmla="*/ 65065 h 68249"/>
                    <a:gd name="connsiteX2" fmla="*/ 1122 w 68271"/>
                    <a:gd name="connsiteY2" fmla="*/ 41214 h 68249"/>
                    <a:gd name="connsiteX3" fmla="*/ 2513 w 68271"/>
                    <a:gd name="connsiteY3" fmla="*/ 31003 h 68249"/>
                    <a:gd name="connsiteX4" fmla="*/ 12733 w 68271"/>
                    <a:gd name="connsiteY4" fmla="*/ 32394 h 68249"/>
                    <a:gd name="connsiteX5" fmla="*/ 12791 w 68271"/>
                    <a:gd name="connsiteY5" fmla="*/ 32470 h 68249"/>
                    <a:gd name="connsiteX6" fmla="*/ 24487 w 68271"/>
                    <a:gd name="connsiteY6" fmla="*/ 48072 h 68249"/>
                    <a:gd name="connsiteX7" fmla="*/ 54548 w 68271"/>
                    <a:gd name="connsiteY7" fmla="*/ 2990 h 68249"/>
                    <a:gd name="connsiteX8" fmla="*/ 64654 w 68271"/>
                    <a:gd name="connsiteY8" fmla="*/ 961 h 68249"/>
                    <a:gd name="connsiteX9" fmla="*/ 66683 w 68271"/>
                    <a:gd name="connsiteY9" fmla="*/ 11077 h 68249"/>
                    <a:gd name="connsiteX10" fmla="*/ 30907 w 68271"/>
                    <a:gd name="connsiteY10" fmla="*/ 64741 h 68249"/>
                    <a:gd name="connsiteX11" fmla="*/ 25040 w 68271"/>
                    <a:gd name="connsiteY11" fmla="*/ 67979 h 68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8271" h="68249">
                      <a:moveTo>
                        <a:pt x="24840" y="67989"/>
                      </a:moveTo>
                      <a:cubicBezTo>
                        <a:pt x="22544" y="67989"/>
                        <a:pt x="20382" y="66903"/>
                        <a:pt x="19010" y="65065"/>
                      </a:cubicBezTo>
                      <a:lnTo>
                        <a:pt x="1122" y="41214"/>
                      </a:lnTo>
                      <a:cubicBezTo>
                        <a:pt x="-1316" y="38014"/>
                        <a:pt x="-697" y="33432"/>
                        <a:pt x="2513" y="31003"/>
                      </a:cubicBezTo>
                      <a:cubicBezTo>
                        <a:pt x="5713" y="28565"/>
                        <a:pt x="10295" y="29184"/>
                        <a:pt x="12733" y="32394"/>
                      </a:cubicBezTo>
                      <a:cubicBezTo>
                        <a:pt x="12752" y="32413"/>
                        <a:pt x="12772" y="32441"/>
                        <a:pt x="12791" y="32470"/>
                      </a:cubicBezTo>
                      <a:lnTo>
                        <a:pt x="24487" y="48072"/>
                      </a:lnTo>
                      <a:lnTo>
                        <a:pt x="54548" y="2990"/>
                      </a:lnTo>
                      <a:cubicBezTo>
                        <a:pt x="56777" y="-363"/>
                        <a:pt x="61311" y="-1268"/>
                        <a:pt x="64654" y="961"/>
                      </a:cubicBezTo>
                      <a:cubicBezTo>
                        <a:pt x="68007" y="3200"/>
                        <a:pt x="68912" y="7724"/>
                        <a:pt x="66683" y="11077"/>
                      </a:cubicBezTo>
                      <a:lnTo>
                        <a:pt x="30907" y="64741"/>
                      </a:lnTo>
                      <a:cubicBezTo>
                        <a:pt x="29593" y="66703"/>
                        <a:pt x="27411" y="67912"/>
                        <a:pt x="25040" y="679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7" name="群組 86">
                <a:extLst>
                  <a:ext uri="{FF2B5EF4-FFF2-40B4-BE49-F238E27FC236}">
                    <a16:creationId xmlns:a16="http://schemas.microsoft.com/office/drawing/2014/main" id="{3407A327-4A3D-B4C4-04AB-34C13B1BCB5C}"/>
                  </a:ext>
                </a:extLst>
              </p:cNvPr>
              <p:cNvGrpSpPr/>
              <p:nvPr/>
            </p:nvGrpSpPr>
            <p:grpSpPr>
              <a:xfrm>
                <a:off x="7113988" y="1559566"/>
                <a:ext cx="129464" cy="129463"/>
                <a:chOff x="10499607" y="1860794"/>
                <a:chExt cx="129464" cy="129463"/>
              </a:xfrm>
            </p:grpSpPr>
            <p:sp>
              <p:nvSpPr>
                <p:cNvPr id="94" name="手繪多邊形: 圖案 93">
                  <a:extLst>
                    <a:ext uri="{FF2B5EF4-FFF2-40B4-BE49-F238E27FC236}">
                      <a16:creationId xmlns:a16="http://schemas.microsoft.com/office/drawing/2014/main" id="{F115C91F-2792-56AA-0330-CD8B8517BB92}"/>
                    </a:ext>
                  </a:extLst>
                </p:cNvPr>
                <p:cNvSpPr/>
                <p:nvPr/>
              </p:nvSpPr>
              <p:spPr>
                <a:xfrm>
                  <a:off x="10499607" y="1860794"/>
                  <a:ext cx="129464" cy="129463"/>
                </a:xfrm>
                <a:custGeom>
                  <a:avLst/>
                  <a:gdLst>
                    <a:gd name="connsiteX0" fmla="*/ 64365 w 129464"/>
                    <a:gd name="connsiteY0" fmla="*/ 129203 h 129463"/>
                    <a:gd name="connsiteX1" fmla="*/ -367 w 129464"/>
                    <a:gd name="connsiteY1" fmla="*/ 64471 h 129463"/>
                    <a:gd name="connsiteX2" fmla="*/ 64365 w 129464"/>
                    <a:gd name="connsiteY2" fmla="*/ -261 h 129463"/>
                    <a:gd name="connsiteX3" fmla="*/ 129097 w 129464"/>
                    <a:gd name="connsiteY3" fmla="*/ 64471 h 129463"/>
                    <a:gd name="connsiteX4" fmla="*/ 64365 w 129464"/>
                    <a:gd name="connsiteY4" fmla="*/ 129194 h 129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464" h="129463">
                      <a:moveTo>
                        <a:pt x="64365" y="129203"/>
                      </a:moveTo>
                      <a:cubicBezTo>
                        <a:pt x="28618" y="129203"/>
                        <a:pt x="-367" y="100219"/>
                        <a:pt x="-367" y="64471"/>
                      </a:cubicBezTo>
                      <a:cubicBezTo>
                        <a:pt x="-367" y="28724"/>
                        <a:pt x="28618" y="-261"/>
                        <a:pt x="64365" y="-261"/>
                      </a:cubicBezTo>
                      <a:cubicBezTo>
                        <a:pt x="100112" y="-261"/>
                        <a:pt x="129097" y="28724"/>
                        <a:pt x="129097" y="64471"/>
                      </a:cubicBezTo>
                      <a:cubicBezTo>
                        <a:pt x="129097" y="100219"/>
                        <a:pt x="100112" y="129194"/>
                        <a:pt x="64365" y="129194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5" name="手繪多邊形: 圖案 94">
                  <a:extLst>
                    <a:ext uri="{FF2B5EF4-FFF2-40B4-BE49-F238E27FC236}">
                      <a16:creationId xmlns:a16="http://schemas.microsoft.com/office/drawing/2014/main" id="{A5D16803-0A8D-CD56-CB77-D70C38B1FCC4}"/>
                    </a:ext>
                  </a:extLst>
                </p:cNvPr>
                <p:cNvSpPr/>
                <p:nvPr/>
              </p:nvSpPr>
              <p:spPr>
                <a:xfrm>
                  <a:off x="10539868" y="1901054"/>
                  <a:ext cx="48941" cy="48941"/>
                </a:xfrm>
                <a:custGeom>
                  <a:avLst/>
                  <a:gdLst>
                    <a:gd name="connsiteX0" fmla="*/ 46678 w 48941"/>
                    <a:gd name="connsiteY0" fmla="*/ 37755 h 48941"/>
                    <a:gd name="connsiteX1" fmla="*/ 33134 w 48941"/>
                    <a:gd name="connsiteY1" fmla="*/ 24210 h 48941"/>
                    <a:gd name="connsiteX2" fmla="*/ 46678 w 48941"/>
                    <a:gd name="connsiteY2" fmla="*/ 10666 h 48941"/>
                    <a:gd name="connsiteX3" fmla="*/ 46735 w 48941"/>
                    <a:gd name="connsiteY3" fmla="*/ 1636 h 48941"/>
                    <a:gd name="connsiteX4" fmla="*/ 37705 w 48941"/>
                    <a:gd name="connsiteY4" fmla="*/ 1579 h 48941"/>
                    <a:gd name="connsiteX5" fmla="*/ 37648 w 48941"/>
                    <a:gd name="connsiteY5" fmla="*/ 1636 h 48941"/>
                    <a:gd name="connsiteX6" fmla="*/ 24104 w 48941"/>
                    <a:gd name="connsiteY6" fmla="*/ 15181 h 48941"/>
                    <a:gd name="connsiteX7" fmla="*/ 10559 w 48941"/>
                    <a:gd name="connsiteY7" fmla="*/ 1636 h 48941"/>
                    <a:gd name="connsiteX8" fmla="*/ 1530 w 48941"/>
                    <a:gd name="connsiteY8" fmla="*/ 1665 h 48941"/>
                    <a:gd name="connsiteX9" fmla="*/ 1530 w 48941"/>
                    <a:gd name="connsiteY9" fmla="*/ 10666 h 48941"/>
                    <a:gd name="connsiteX10" fmla="*/ 15074 w 48941"/>
                    <a:gd name="connsiteY10" fmla="*/ 24210 h 48941"/>
                    <a:gd name="connsiteX11" fmla="*/ 1530 w 48941"/>
                    <a:gd name="connsiteY11" fmla="*/ 37755 h 48941"/>
                    <a:gd name="connsiteX12" fmla="*/ 1473 w 48941"/>
                    <a:gd name="connsiteY12" fmla="*/ 46785 h 48941"/>
                    <a:gd name="connsiteX13" fmla="*/ 10502 w 48941"/>
                    <a:gd name="connsiteY13" fmla="*/ 46842 h 48941"/>
                    <a:gd name="connsiteX14" fmla="*/ 10559 w 48941"/>
                    <a:gd name="connsiteY14" fmla="*/ 46785 h 48941"/>
                    <a:gd name="connsiteX15" fmla="*/ 24104 w 48941"/>
                    <a:gd name="connsiteY15" fmla="*/ 33240 h 48941"/>
                    <a:gd name="connsiteX16" fmla="*/ 37648 w 48941"/>
                    <a:gd name="connsiteY16" fmla="*/ 46785 h 48941"/>
                    <a:gd name="connsiteX17" fmla="*/ 46678 w 48941"/>
                    <a:gd name="connsiteY17" fmla="*/ 46813 h 48941"/>
                    <a:gd name="connsiteX18" fmla="*/ 46707 w 48941"/>
                    <a:gd name="connsiteY18" fmla="*/ 37784 h 48941"/>
                    <a:gd name="connsiteX19" fmla="*/ 46678 w 48941"/>
                    <a:gd name="connsiteY19" fmla="*/ 37755 h 4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941" h="48941">
                      <a:moveTo>
                        <a:pt x="46678" y="37755"/>
                      </a:moveTo>
                      <a:lnTo>
                        <a:pt x="33134" y="24210"/>
                      </a:lnTo>
                      <a:lnTo>
                        <a:pt x="46678" y="10666"/>
                      </a:lnTo>
                      <a:cubicBezTo>
                        <a:pt x="49183" y="8189"/>
                        <a:pt x="49212" y="4141"/>
                        <a:pt x="46735" y="1636"/>
                      </a:cubicBezTo>
                      <a:cubicBezTo>
                        <a:pt x="44259" y="-869"/>
                        <a:pt x="40211" y="-897"/>
                        <a:pt x="37705" y="1579"/>
                      </a:cubicBezTo>
                      <a:cubicBezTo>
                        <a:pt x="37687" y="1598"/>
                        <a:pt x="37668" y="1617"/>
                        <a:pt x="37648" y="1636"/>
                      </a:cubicBezTo>
                      <a:lnTo>
                        <a:pt x="24104" y="15181"/>
                      </a:lnTo>
                      <a:lnTo>
                        <a:pt x="10559" y="1636"/>
                      </a:lnTo>
                      <a:cubicBezTo>
                        <a:pt x="8054" y="-850"/>
                        <a:pt x="4016" y="-840"/>
                        <a:pt x="1530" y="1665"/>
                      </a:cubicBezTo>
                      <a:cubicBezTo>
                        <a:pt x="-947" y="4151"/>
                        <a:pt x="-947" y="8170"/>
                        <a:pt x="1530" y="10666"/>
                      </a:cubicBezTo>
                      <a:lnTo>
                        <a:pt x="15074" y="24210"/>
                      </a:lnTo>
                      <a:lnTo>
                        <a:pt x="1530" y="37755"/>
                      </a:lnTo>
                      <a:cubicBezTo>
                        <a:pt x="-975" y="40232"/>
                        <a:pt x="-1004" y="44280"/>
                        <a:pt x="1473" y="46785"/>
                      </a:cubicBezTo>
                      <a:cubicBezTo>
                        <a:pt x="3949" y="49290"/>
                        <a:pt x="7997" y="49318"/>
                        <a:pt x="10502" y="46842"/>
                      </a:cubicBezTo>
                      <a:cubicBezTo>
                        <a:pt x="10521" y="46823"/>
                        <a:pt x="10540" y="46804"/>
                        <a:pt x="10559" y="46785"/>
                      </a:cubicBezTo>
                      <a:lnTo>
                        <a:pt x="24104" y="33240"/>
                      </a:lnTo>
                      <a:lnTo>
                        <a:pt x="37648" y="46785"/>
                      </a:lnTo>
                      <a:cubicBezTo>
                        <a:pt x="40134" y="49280"/>
                        <a:pt x="44173" y="49299"/>
                        <a:pt x="46678" y="46813"/>
                      </a:cubicBezTo>
                      <a:cubicBezTo>
                        <a:pt x="49183" y="44327"/>
                        <a:pt x="49193" y="40279"/>
                        <a:pt x="46707" y="37784"/>
                      </a:cubicBezTo>
                      <a:cubicBezTo>
                        <a:pt x="46697" y="37774"/>
                        <a:pt x="46687" y="37765"/>
                        <a:pt x="46678" y="377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88" name="手繪多邊形: 圖案 87">
                <a:extLst>
                  <a:ext uri="{FF2B5EF4-FFF2-40B4-BE49-F238E27FC236}">
                    <a16:creationId xmlns:a16="http://schemas.microsoft.com/office/drawing/2014/main" id="{7DD72F8A-6CD4-E4D7-4C63-3654C03F871C}"/>
                  </a:ext>
                </a:extLst>
              </p:cNvPr>
              <p:cNvSpPr/>
              <p:nvPr/>
            </p:nvSpPr>
            <p:spPr>
              <a:xfrm>
                <a:off x="6072828" y="1794791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9" name="手繪多邊形: 圖案 88">
                <a:extLst>
                  <a:ext uri="{FF2B5EF4-FFF2-40B4-BE49-F238E27FC236}">
                    <a16:creationId xmlns:a16="http://schemas.microsoft.com/office/drawing/2014/main" id="{FCC7A99A-11F1-B6C6-0A6E-33E96F494631}"/>
                  </a:ext>
                </a:extLst>
              </p:cNvPr>
              <p:cNvSpPr/>
              <p:nvPr/>
            </p:nvSpPr>
            <p:spPr>
              <a:xfrm>
                <a:off x="6072828" y="1883092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90" name="手繪多邊形: 圖案 89">
                <a:extLst>
                  <a:ext uri="{FF2B5EF4-FFF2-40B4-BE49-F238E27FC236}">
                    <a16:creationId xmlns:a16="http://schemas.microsoft.com/office/drawing/2014/main" id="{2BC43495-F0FF-11FE-51D7-E9984975FC36}"/>
                  </a:ext>
                </a:extLst>
              </p:cNvPr>
              <p:cNvSpPr/>
              <p:nvPr/>
            </p:nvSpPr>
            <p:spPr>
              <a:xfrm>
                <a:off x="6556062" y="1883092"/>
                <a:ext cx="687389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91" name="手繪多邊形: 圖案 90">
                <a:extLst>
                  <a:ext uri="{FF2B5EF4-FFF2-40B4-BE49-F238E27FC236}">
                    <a16:creationId xmlns:a16="http://schemas.microsoft.com/office/drawing/2014/main" id="{62F112EE-DE29-091A-214B-DBC787CD32C6}"/>
                  </a:ext>
                </a:extLst>
              </p:cNvPr>
              <p:cNvSpPr/>
              <p:nvPr/>
            </p:nvSpPr>
            <p:spPr>
              <a:xfrm>
                <a:off x="6348896" y="1980478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92" name="手繪多邊形: 圖案 91">
                <a:extLst>
                  <a:ext uri="{FF2B5EF4-FFF2-40B4-BE49-F238E27FC236}">
                    <a16:creationId xmlns:a16="http://schemas.microsoft.com/office/drawing/2014/main" id="{9A80F5E8-ECA7-FD43-BE08-AEA532AC769A}"/>
                  </a:ext>
                </a:extLst>
              </p:cNvPr>
              <p:cNvSpPr/>
              <p:nvPr/>
            </p:nvSpPr>
            <p:spPr>
              <a:xfrm>
                <a:off x="6072828" y="1980479"/>
                <a:ext cx="236041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93" name="手繪多邊形: 圖案 92">
                <a:extLst>
                  <a:ext uri="{FF2B5EF4-FFF2-40B4-BE49-F238E27FC236}">
                    <a16:creationId xmlns:a16="http://schemas.microsoft.com/office/drawing/2014/main" id="{391E9241-55CD-6CC4-DF05-9A9FC0E89FA6}"/>
                  </a:ext>
                </a:extLst>
              </p:cNvPr>
              <p:cNvSpPr/>
              <p:nvPr/>
            </p:nvSpPr>
            <p:spPr>
              <a:xfrm>
                <a:off x="6067118" y="2069379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626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EC6726B8-2B21-3076-D57B-469FA7BCE761}"/>
              </a:ext>
            </a:extLst>
          </p:cNvPr>
          <p:cNvGrpSpPr>
            <a:grpSpLocks noChangeAspect="1"/>
          </p:cNvGrpSpPr>
          <p:nvPr/>
        </p:nvGrpSpPr>
        <p:grpSpPr>
          <a:xfrm>
            <a:off x="5916742" y="742950"/>
            <a:ext cx="7376586" cy="4572000"/>
            <a:chOff x="309991" y="567041"/>
            <a:chExt cx="8523785" cy="5283032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571A8066-FB9F-A680-557A-0A50E4A13F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9991" y="833249"/>
              <a:ext cx="6215954" cy="4994017"/>
              <a:chOff x="2829953" y="1709547"/>
              <a:chExt cx="4256150" cy="3419473"/>
            </a:xfrm>
          </p:grpSpPr>
          <p:sp>
            <p:nvSpPr>
              <p:cNvPr id="23" name="手繪多邊形: 圖案 22">
                <a:extLst>
                  <a:ext uri="{FF2B5EF4-FFF2-40B4-BE49-F238E27FC236}">
                    <a16:creationId xmlns:a16="http://schemas.microsoft.com/office/drawing/2014/main" id="{E7FDD64B-F90C-0278-904D-44CD0611DFF7}"/>
                  </a:ext>
                </a:extLst>
              </p:cNvPr>
              <p:cNvSpPr/>
              <p:nvPr/>
            </p:nvSpPr>
            <p:spPr>
              <a:xfrm>
                <a:off x="4377350" y="4596983"/>
                <a:ext cx="1157178" cy="532037"/>
              </a:xfrm>
              <a:custGeom>
                <a:avLst/>
                <a:gdLst>
                  <a:gd name="connsiteX0" fmla="*/ 1145111 w 1157178"/>
                  <a:gd name="connsiteY0" fmla="*/ 494641 h 532037"/>
                  <a:gd name="connsiteX1" fmla="*/ 1054052 w 1157178"/>
                  <a:gd name="connsiteY1" fmla="*/ 456294 h 532037"/>
                  <a:gd name="connsiteX2" fmla="*/ 991577 w 1157178"/>
                  <a:gd name="connsiteY2" fmla="*/ -221 h 532037"/>
                  <a:gd name="connsiteX3" fmla="*/ 159664 w 1157178"/>
                  <a:gd name="connsiteY3" fmla="*/ -221 h 532037"/>
                  <a:gd name="connsiteX4" fmla="*/ 91951 w 1157178"/>
                  <a:gd name="connsiteY4" fmla="*/ 454436 h 532037"/>
                  <a:gd name="connsiteX5" fmla="*/ 10484 w 1157178"/>
                  <a:gd name="connsiteY5" fmla="*/ 495165 h 532037"/>
                  <a:gd name="connsiteX6" fmla="*/ 1825 w 1157178"/>
                  <a:gd name="connsiteY6" fmla="*/ 521130 h 532037"/>
                  <a:gd name="connsiteX7" fmla="*/ 19132 w 1157178"/>
                  <a:gd name="connsiteY7" fmla="*/ 531817 h 532037"/>
                  <a:gd name="connsiteX8" fmla="*/ 1137615 w 1157178"/>
                  <a:gd name="connsiteY8" fmla="*/ 531817 h 532037"/>
                  <a:gd name="connsiteX9" fmla="*/ 1156960 w 1157178"/>
                  <a:gd name="connsiteY9" fmla="*/ 512472 h 532037"/>
                  <a:gd name="connsiteX10" fmla="*/ 1145111 w 1157178"/>
                  <a:gd name="connsiteY10" fmla="*/ 494641 h 532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7178" h="532037">
                    <a:moveTo>
                      <a:pt x="1145111" y="494641"/>
                    </a:moveTo>
                    <a:lnTo>
                      <a:pt x="1054052" y="456294"/>
                    </a:lnTo>
                    <a:lnTo>
                      <a:pt x="991577" y="-221"/>
                    </a:lnTo>
                    <a:lnTo>
                      <a:pt x="159664" y="-221"/>
                    </a:lnTo>
                    <a:lnTo>
                      <a:pt x="91951" y="454436"/>
                    </a:lnTo>
                    <a:lnTo>
                      <a:pt x="10484" y="495165"/>
                    </a:lnTo>
                    <a:cubicBezTo>
                      <a:pt x="920" y="499946"/>
                      <a:pt x="-2947" y="511567"/>
                      <a:pt x="1825" y="521130"/>
                    </a:cubicBezTo>
                    <a:cubicBezTo>
                      <a:pt x="5102" y="527683"/>
                      <a:pt x="11808" y="531817"/>
                      <a:pt x="19132" y="531817"/>
                    </a:cubicBezTo>
                    <a:lnTo>
                      <a:pt x="1137615" y="531817"/>
                    </a:lnTo>
                    <a:cubicBezTo>
                      <a:pt x="1148292" y="531817"/>
                      <a:pt x="1156960" y="523159"/>
                      <a:pt x="1156960" y="512472"/>
                    </a:cubicBezTo>
                    <a:cubicBezTo>
                      <a:pt x="1156960" y="504690"/>
                      <a:pt x="1152293" y="497660"/>
                      <a:pt x="1145111" y="494641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24" name="手繪多邊形: 圖案 23">
                <a:extLst>
                  <a:ext uri="{FF2B5EF4-FFF2-40B4-BE49-F238E27FC236}">
                    <a16:creationId xmlns:a16="http://schemas.microsoft.com/office/drawing/2014/main" id="{CFF5282B-0D8A-A270-D83E-46538A87ACDF}"/>
                  </a:ext>
                </a:extLst>
              </p:cNvPr>
              <p:cNvSpPr/>
              <p:nvPr/>
            </p:nvSpPr>
            <p:spPr>
              <a:xfrm>
                <a:off x="2833686" y="4000500"/>
                <a:ext cx="4248150" cy="657225"/>
              </a:xfrm>
              <a:custGeom>
                <a:avLst/>
                <a:gdLst>
                  <a:gd name="connsiteX0" fmla="*/ 4167151 w 4248150"/>
                  <a:gd name="connsiteY0" fmla="*/ 657004 h 657225"/>
                  <a:gd name="connsiteX1" fmla="*/ 80563 w 4248150"/>
                  <a:gd name="connsiteY1" fmla="*/ 657004 h 657225"/>
                  <a:gd name="connsiteX2" fmla="*/ -218 w 4248150"/>
                  <a:gd name="connsiteY2" fmla="*/ 576042 h 657225"/>
                  <a:gd name="connsiteX3" fmla="*/ -218 w 4248150"/>
                  <a:gd name="connsiteY3" fmla="*/ -221 h 657225"/>
                  <a:gd name="connsiteX4" fmla="*/ 4247932 w 4248150"/>
                  <a:gd name="connsiteY4" fmla="*/ -221 h 657225"/>
                  <a:gd name="connsiteX5" fmla="*/ 4247932 w 4248150"/>
                  <a:gd name="connsiteY5" fmla="*/ 576042 h 657225"/>
                  <a:gd name="connsiteX6" fmla="*/ 4167151 w 4248150"/>
                  <a:gd name="connsiteY6" fmla="*/ 657004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48150" h="657225">
                    <a:moveTo>
                      <a:pt x="4167151" y="657004"/>
                    </a:moveTo>
                    <a:lnTo>
                      <a:pt x="80563" y="657004"/>
                    </a:lnTo>
                    <a:cubicBezTo>
                      <a:pt x="35919" y="656909"/>
                      <a:pt x="-218" y="620685"/>
                      <a:pt x="-218" y="576042"/>
                    </a:cubicBezTo>
                    <a:lnTo>
                      <a:pt x="-218" y="-221"/>
                    </a:lnTo>
                    <a:lnTo>
                      <a:pt x="4247932" y="-221"/>
                    </a:lnTo>
                    <a:lnTo>
                      <a:pt x="4247932" y="576042"/>
                    </a:lnTo>
                    <a:cubicBezTo>
                      <a:pt x="4247922" y="620685"/>
                      <a:pt x="4211785" y="656899"/>
                      <a:pt x="4167151" y="65700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25" name="手繪多邊形: 圖案 24">
                <a:extLst>
                  <a:ext uri="{FF2B5EF4-FFF2-40B4-BE49-F238E27FC236}">
                    <a16:creationId xmlns:a16="http://schemas.microsoft.com/office/drawing/2014/main" id="{683A6EF5-AD6B-2095-F11B-FCBA478DC869}"/>
                  </a:ext>
                </a:extLst>
              </p:cNvPr>
              <p:cNvSpPr/>
              <p:nvPr/>
            </p:nvSpPr>
            <p:spPr>
              <a:xfrm>
                <a:off x="2829953" y="1709547"/>
                <a:ext cx="4256150" cy="2563310"/>
              </a:xfrm>
              <a:custGeom>
                <a:avLst/>
                <a:gdLst>
                  <a:gd name="connsiteX0" fmla="*/ 4255933 w 4256150"/>
                  <a:gd name="connsiteY0" fmla="*/ 2563090 h 2563310"/>
                  <a:gd name="connsiteX1" fmla="*/ -218 w 4256150"/>
                  <a:gd name="connsiteY1" fmla="*/ 2563090 h 2563310"/>
                  <a:gd name="connsiteX2" fmla="*/ -218 w 4256150"/>
                  <a:gd name="connsiteY2" fmla="*/ 97381 h 2563310"/>
                  <a:gd name="connsiteX3" fmla="*/ 97384 w 4256150"/>
                  <a:gd name="connsiteY3" fmla="*/ -221 h 2563310"/>
                  <a:gd name="connsiteX4" fmla="*/ 4158330 w 4256150"/>
                  <a:gd name="connsiteY4" fmla="*/ -221 h 2563310"/>
                  <a:gd name="connsiteX5" fmla="*/ 4255933 w 4256150"/>
                  <a:gd name="connsiteY5" fmla="*/ 97381 h 2563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6150" h="2563310">
                    <a:moveTo>
                      <a:pt x="4255933" y="2563090"/>
                    </a:moveTo>
                    <a:lnTo>
                      <a:pt x="-218" y="2563090"/>
                    </a:lnTo>
                    <a:lnTo>
                      <a:pt x="-218" y="97381"/>
                    </a:lnTo>
                    <a:cubicBezTo>
                      <a:pt x="-161" y="43508"/>
                      <a:pt x="43502" y="-154"/>
                      <a:pt x="97384" y="-221"/>
                    </a:cubicBezTo>
                    <a:lnTo>
                      <a:pt x="4158330" y="-221"/>
                    </a:lnTo>
                    <a:cubicBezTo>
                      <a:pt x="4212203" y="-154"/>
                      <a:pt x="4255866" y="43508"/>
                      <a:pt x="4255933" y="97381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26" name="手繪多邊形: 圖案 25">
                <a:extLst>
                  <a:ext uri="{FF2B5EF4-FFF2-40B4-BE49-F238E27FC236}">
                    <a16:creationId xmlns:a16="http://schemas.microsoft.com/office/drawing/2014/main" id="{CD82A73E-0A38-3705-35A8-C85AB503BD3A}"/>
                  </a:ext>
                </a:extLst>
              </p:cNvPr>
              <p:cNvSpPr/>
              <p:nvPr/>
            </p:nvSpPr>
            <p:spPr>
              <a:xfrm>
                <a:off x="3008909" y="1888512"/>
                <a:ext cx="3898239" cy="2205380"/>
              </a:xfrm>
              <a:custGeom>
                <a:avLst/>
                <a:gdLst>
                  <a:gd name="connsiteX0" fmla="*/ 3822774 w 3898239"/>
                  <a:gd name="connsiteY0" fmla="*/ 2205159 h 2205380"/>
                  <a:gd name="connsiteX1" fmla="*/ 75029 w 3898239"/>
                  <a:gd name="connsiteY1" fmla="*/ 2205159 h 2205380"/>
                  <a:gd name="connsiteX2" fmla="*/ -218 w 3898239"/>
                  <a:gd name="connsiteY2" fmla="*/ 2129921 h 2205380"/>
                  <a:gd name="connsiteX3" fmla="*/ -218 w 3898239"/>
                  <a:gd name="connsiteY3" fmla="*/ 75017 h 2205380"/>
                  <a:gd name="connsiteX4" fmla="*/ 75029 w 3898239"/>
                  <a:gd name="connsiteY4" fmla="*/ -221 h 2205380"/>
                  <a:gd name="connsiteX5" fmla="*/ 3822774 w 3898239"/>
                  <a:gd name="connsiteY5" fmla="*/ -221 h 2205380"/>
                  <a:gd name="connsiteX6" fmla="*/ 3898021 w 3898239"/>
                  <a:gd name="connsiteY6" fmla="*/ 75017 h 2205380"/>
                  <a:gd name="connsiteX7" fmla="*/ 3898021 w 3898239"/>
                  <a:gd name="connsiteY7" fmla="*/ 2129921 h 2205380"/>
                  <a:gd name="connsiteX8" fmla="*/ 3822774 w 3898239"/>
                  <a:gd name="connsiteY8" fmla="*/ 2205159 h 2205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98239" h="2205380">
                    <a:moveTo>
                      <a:pt x="3822774" y="2205159"/>
                    </a:moveTo>
                    <a:lnTo>
                      <a:pt x="75029" y="2205159"/>
                    </a:lnTo>
                    <a:cubicBezTo>
                      <a:pt x="33491" y="2205112"/>
                      <a:pt x="-171" y="2171460"/>
                      <a:pt x="-218" y="2129921"/>
                    </a:cubicBezTo>
                    <a:lnTo>
                      <a:pt x="-218" y="75017"/>
                    </a:lnTo>
                    <a:cubicBezTo>
                      <a:pt x="-171" y="33488"/>
                      <a:pt x="33491" y="-174"/>
                      <a:pt x="75029" y="-221"/>
                    </a:cubicBezTo>
                    <a:lnTo>
                      <a:pt x="3822774" y="-221"/>
                    </a:lnTo>
                    <a:cubicBezTo>
                      <a:pt x="3864312" y="-174"/>
                      <a:pt x="3897974" y="33488"/>
                      <a:pt x="3898021" y="75017"/>
                    </a:cubicBezTo>
                    <a:lnTo>
                      <a:pt x="3898021" y="2129921"/>
                    </a:lnTo>
                    <a:cubicBezTo>
                      <a:pt x="3897974" y="2171460"/>
                      <a:pt x="3864312" y="2205112"/>
                      <a:pt x="3822774" y="22051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 dirty="0"/>
              </a:p>
            </p:txBody>
          </p:sp>
        </p:grp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160B92D9-2561-59F5-6FE2-2957B669388F}"/>
                </a:ext>
              </a:extLst>
            </p:cNvPr>
            <p:cNvSpPr/>
            <p:nvPr/>
          </p:nvSpPr>
          <p:spPr>
            <a:xfrm>
              <a:off x="7832303" y="567041"/>
              <a:ext cx="195551" cy="168306"/>
            </a:xfrm>
            <a:custGeom>
              <a:avLst/>
              <a:gdLst>
                <a:gd name="connsiteX0" fmla="*/ 4118 w 195551"/>
                <a:gd name="connsiteY0" fmla="*/ 60722 h 168306"/>
                <a:gd name="connsiteX1" fmla="*/ 3680 w 195551"/>
                <a:gd name="connsiteY1" fmla="*/ 62131 h 168306"/>
                <a:gd name="connsiteX2" fmla="*/ 2880 w 195551"/>
                <a:gd name="connsiteY2" fmla="*/ 65017 h 168306"/>
                <a:gd name="connsiteX3" fmla="*/ 13 w 195551"/>
                <a:gd name="connsiteY3" fmla="*/ 84277 h 168306"/>
                <a:gd name="connsiteX4" fmla="*/ 232 w 195551"/>
                <a:gd name="connsiteY4" fmla="*/ 92611 h 168306"/>
                <a:gd name="connsiteX5" fmla="*/ 1756 w 195551"/>
                <a:gd name="connsiteY5" fmla="*/ 103184 h 168306"/>
                <a:gd name="connsiteX6" fmla="*/ 5023 w 195551"/>
                <a:gd name="connsiteY6" fmla="*/ 114595 h 168306"/>
                <a:gd name="connsiteX7" fmla="*/ 7156 w 195551"/>
                <a:gd name="connsiteY7" fmla="*/ 119777 h 168306"/>
                <a:gd name="connsiteX8" fmla="*/ 63354 w 195551"/>
                <a:gd name="connsiteY8" fmla="*/ 166087 h 168306"/>
                <a:gd name="connsiteX9" fmla="*/ 63421 w 195551"/>
                <a:gd name="connsiteY9" fmla="*/ 166087 h 168306"/>
                <a:gd name="connsiteX10" fmla="*/ 67078 w 195551"/>
                <a:gd name="connsiteY10" fmla="*/ 166830 h 168306"/>
                <a:gd name="connsiteX11" fmla="*/ 87881 w 195551"/>
                <a:gd name="connsiteY11" fmla="*/ 167887 h 168306"/>
                <a:gd name="connsiteX12" fmla="*/ 88005 w 195551"/>
                <a:gd name="connsiteY12" fmla="*/ 167878 h 168306"/>
                <a:gd name="connsiteX13" fmla="*/ 134087 w 195551"/>
                <a:gd name="connsiteY13" fmla="*/ 149066 h 168306"/>
                <a:gd name="connsiteX14" fmla="*/ 152879 w 195551"/>
                <a:gd name="connsiteY14" fmla="*/ 138569 h 168306"/>
                <a:gd name="connsiteX15" fmla="*/ 189951 w 195551"/>
                <a:gd name="connsiteY15" fmla="*/ 67513 h 168306"/>
                <a:gd name="connsiteX16" fmla="*/ 189827 w 195551"/>
                <a:gd name="connsiteY16" fmla="*/ 64274 h 168306"/>
                <a:gd name="connsiteX17" fmla="*/ 140621 w 195551"/>
                <a:gd name="connsiteY17" fmla="*/ 28546 h 168306"/>
                <a:gd name="connsiteX18" fmla="*/ 140525 w 195551"/>
                <a:gd name="connsiteY18" fmla="*/ 28899 h 168306"/>
                <a:gd name="connsiteX19" fmla="*/ 121714 w 195551"/>
                <a:gd name="connsiteY19" fmla="*/ 39852 h 168306"/>
                <a:gd name="connsiteX20" fmla="*/ 111474 w 195551"/>
                <a:gd name="connsiteY20" fmla="*/ 30985 h 168306"/>
                <a:gd name="connsiteX21" fmla="*/ 102730 w 195551"/>
                <a:gd name="connsiteY21" fmla="*/ 7458 h 168306"/>
                <a:gd name="connsiteX22" fmla="*/ 4118 w 195551"/>
                <a:gd name="connsiteY22" fmla="*/ 60722 h 16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5551" h="168306">
                  <a:moveTo>
                    <a:pt x="4118" y="60722"/>
                  </a:moveTo>
                  <a:cubicBezTo>
                    <a:pt x="3975" y="61207"/>
                    <a:pt x="3823" y="61646"/>
                    <a:pt x="3680" y="62131"/>
                  </a:cubicBezTo>
                  <a:cubicBezTo>
                    <a:pt x="3347" y="63074"/>
                    <a:pt x="3080" y="64036"/>
                    <a:pt x="2880" y="65017"/>
                  </a:cubicBezTo>
                  <a:cubicBezTo>
                    <a:pt x="1118" y="71294"/>
                    <a:pt x="156" y="77762"/>
                    <a:pt x="13" y="84277"/>
                  </a:cubicBezTo>
                  <a:cubicBezTo>
                    <a:pt x="-64" y="87058"/>
                    <a:pt x="3" y="89840"/>
                    <a:pt x="232" y="92611"/>
                  </a:cubicBezTo>
                  <a:cubicBezTo>
                    <a:pt x="499" y="96164"/>
                    <a:pt x="1003" y="99698"/>
                    <a:pt x="1756" y="103184"/>
                  </a:cubicBezTo>
                  <a:cubicBezTo>
                    <a:pt x="2547" y="107070"/>
                    <a:pt x="3632" y="110880"/>
                    <a:pt x="5023" y="114595"/>
                  </a:cubicBezTo>
                  <a:cubicBezTo>
                    <a:pt x="5642" y="116357"/>
                    <a:pt x="6356" y="118091"/>
                    <a:pt x="7156" y="119777"/>
                  </a:cubicBezTo>
                  <a:cubicBezTo>
                    <a:pt x="17596" y="143170"/>
                    <a:pt x="38399" y="160315"/>
                    <a:pt x="63354" y="166087"/>
                  </a:cubicBezTo>
                  <a:lnTo>
                    <a:pt x="63421" y="166087"/>
                  </a:lnTo>
                  <a:cubicBezTo>
                    <a:pt x="64621" y="166401"/>
                    <a:pt x="65850" y="166649"/>
                    <a:pt x="67078" y="166830"/>
                  </a:cubicBezTo>
                  <a:cubicBezTo>
                    <a:pt x="73937" y="168078"/>
                    <a:pt x="80937" y="168430"/>
                    <a:pt x="87881" y="167887"/>
                  </a:cubicBezTo>
                  <a:lnTo>
                    <a:pt x="88005" y="167878"/>
                  </a:lnTo>
                  <a:cubicBezTo>
                    <a:pt x="104959" y="166592"/>
                    <a:pt x="121085" y="160010"/>
                    <a:pt x="134087" y="149066"/>
                  </a:cubicBezTo>
                  <a:cubicBezTo>
                    <a:pt x="142059" y="142456"/>
                    <a:pt x="142926" y="135464"/>
                    <a:pt x="152879" y="138569"/>
                  </a:cubicBezTo>
                  <a:cubicBezTo>
                    <a:pt x="184607" y="148447"/>
                    <a:pt x="205810" y="96155"/>
                    <a:pt x="189951" y="67513"/>
                  </a:cubicBezTo>
                  <a:cubicBezTo>
                    <a:pt x="189970" y="66427"/>
                    <a:pt x="189922" y="65351"/>
                    <a:pt x="189827" y="64274"/>
                  </a:cubicBezTo>
                  <a:cubicBezTo>
                    <a:pt x="188303" y="44262"/>
                    <a:pt x="158185" y="39167"/>
                    <a:pt x="140621" y="28546"/>
                  </a:cubicBezTo>
                  <a:lnTo>
                    <a:pt x="140525" y="28899"/>
                  </a:lnTo>
                  <a:cubicBezTo>
                    <a:pt x="138354" y="37119"/>
                    <a:pt x="129934" y="42024"/>
                    <a:pt x="121714" y="39852"/>
                  </a:cubicBezTo>
                  <a:cubicBezTo>
                    <a:pt x="117113" y="38633"/>
                    <a:pt x="113332" y="35366"/>
                    <a:pt x="111474" y="30985"/>
                  </a:cubicBezTo>
                  <a:cubicBezTo>
                    <a:pt x="108265" y="23250"/>
                    <a:pt x="105350" y="15402"/>
                    <a:pt x="102730" y="7458"/>
                  </a:cubicBezTo>
                  <a:cubicBezTo>
                    <a:pt x="69060" y="-16802"/>
                    <a:pt x="-20895" y="21098"/>
                    <a:pt x="4118" y="6072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6089FED8-7CF4-5D06-8295-F4F5AFF35CD8}"/>
                </a:ext>
              </a:extLst>
            </p:cNvPr>
            <p:cNvSpPr/>
            <p:nvPr/>
          </p:nvSpPr>
          <p:spPr>
            <a:xfrm>
              <a:off x="7464274" y="809500"/>
              <a:ext cx="308649" cy="486775"/>
            </a:xfrm>
            <a:custGeom>
              <a:avLst/>
              <a:gdLst>
                <a:gd name="connsiteX0" fmla="*/ 161026 w 308649"/>
                <a:gd name="connsiteY0" fmla="*/ -172 h 486775"/>
                <a:gd name="connsiteX1" fmla="*/ 8626 w 308649"/>
                <a:gd name="connsiteY1" fmla="*/ 18878 h 486775"/>
                <a:gd name="connsiteX2" fmla="*/ 88730 w 308649"/>
                <a:gd name="connsiteY2" fmla="*/ 478316 h 486775"/>
                <a:gd name="connsiteX3" fmla="*/ 81777 w 308649"/>
                <a:gd name="connsiteY3" fmla="*/ 486603 h 486775"/>
                <a:gd name="connsiteX4" fmla="*/ 128545 w 308649"/>
                <a:gd name="connsiteY4" fmla="*/ 460219 h 486775"/>
                <a:gd name="connsiteX5" fmla="*/ 132641 w 308649"/>
                <a:gd name="connsiteY5" fmla="*/ 369826 h 486775"/>
                <a:gd name="connsiteX6" fmla="*/ 168455 w 308649"/>
                <a:gd name="connsiteY6" fmla="*/ 432787 h 486775"/>
                <a:gd name="connsiteX7" fmla="*/ 239416 w 308649"/>
                <a:gd name="connsiteY7" fmla="*/ 379542 h 486775"/>
                <a:gd name="connsiteX8" fmla="*/ 308434 w 308649"/>
                <a:gd name="connsiteY8" fmla="*/ 322716 h 48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649" h="486775">
                  <a:moveTo>
                    <a:pt x="161026" y="-172"/>
                  </a:moveTo>
                  <a:cubicBezTo>
                    <a:pt x="156444" y="10515"/>
                    <a:pt x="15102" y="9372"/>
                    <a:pt x="8626" y="18878"/>
                  </a:cubicBezTo>
                  <a:cubicBezTo>
                    <a:pt x="-41286" y="92316"/>
                    <a:pt x="138641" y="404774"/>
                    <a:pt x="88730" y="478316"/>
                  </a:cubicBezTo>
                  <a:lnTo>
                    <a:pt x="81777" y="486603"/>
                  </a:lnTo>
                  <a:cubicBezTo>
                    <a:pt x="98056" y="479097"/>
                    <a:pt x="113695" y="470268"/>
                    <a:pt x="128545" y="460219"/>
                  </a:cubicBezTo>
                  <a:cubicBezTo>
                    <a:pt x="129879" y="430120"/>
                    <a:pt x="131212" y="399926"/>
                    <a:pt x="132641" y="369826"/>
                  </a:cubicBezTo>
                  <a:cubicBezTo>
                    <a:pt x="147586" y="388943"/>
                    <a:pt x="159653" y="410155"/>
                    <a:pt x="168455" y="432787"/>
                  </a:cubicBezTo>
                  <a:cubicBezTo>
                    <a:pt x="180076" y="424595"/>
                    <a:pt x="189601" y="409403"/>
                    <a:pt x="239416" y="379542"/>
                  </a:cubicBezTo>
                  <a:cubicBezTo>
                    <a:pt x="259581" y="357387"/>
                    <a:pt x="282822" y="338251"/>
                    <a:pt x="308434" y="32271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4C67B467-01B8-2CF5-88C5-18B58A177991}"/>
                </a:ext>
              </a:extLst>
            </p:cNvPr>
            <p:cNvSpPr/>
            <p:nvPr/>
          </p:nvSpPr>
          <p:spPr>
            <a:xfrm>
              <a:off x="6738466" y="1392375"/>
              <a:ext cx="1042865" cy="872709"/>
            </a:xfrm>
            <a:custGeom>
              <a:avLst/>
              <a:gdLst>
                <a:gd name="connsiteX0" fmla="*/ 989474 w 1042865"/>
                <a:gd name="connsiteY0" fmla="*/ 18818 h 872709"/>
                <a:gd name="connsiteX1" fmla="*/ 827492 w 1042865"/>
                <a:gd name="connsiteY1" fmla="*/ 53013 h 872709"/>
                <a:gd name="connsiteX2" fmla="*/ 812119 w 1042865"/>
                <a:gd name="connsiteY2" fmla="*/ 88065 h 872709"/>
                <a:gd name="connsiteX3" fmla="*/ 597330 w 1042865"/>
                <a:gd name="connsiteY3" fmla="*/ 647716 h 872709"/>
                <a:gd name="connsiteX4" fmla="*/ 228132 w 1042865"/>
                <a:gd name="connsiteY4" fmla="*/ 438118 h 872709"/>
                <a:gd name="connsiteX5" fmla="*/ 106412 w 1042865"/>
                <a:gd name="connsiteY5" fmla="*/ 331743 h 872709"/>
                <a:gd name="connsiteX6" fmla="*/ 46 w 1042865"/>
                <a:gd name="connsiteY6" fmla="*/ 453463 h 872709"/>
                <a:gd name="connsiteX7" fmla="*/ 121766 w 1042865"/>
                <a:gd name="connsiteY7" fmla="*/ 559838 h 872709"/>
                <a:gd name="connsiteX8" fmla="*/ 156818 w 1042865"/>
                <a:gd name="connsiteY8" fmla="*/ 551799 h 872709"/>
                <a:gd name="connsiteX9" fmla="*/ 711193 w 1042865"/>
                <a:gd name="connsiteY9" fmla="*/ 842074 h 872709"/>
                <a:gd name="connsiteX10" fmla="*/ 1038509 w 1042865"/>
                <a:gd name="connsiteY10" fmla="*/ 147739 h 872709"/>
                <a:gd name="connsiteX11" fmla="*/ 989474 w 1042865"/>
                <a:gd name="connsiteY11" fmla="*/ 18818 h 87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2865" h="872709">
                  <a:moveTo>
                    <a:pt x="989474" y="18818"/>
                  </a:moveTo>
                  <a:cubicBezTo>
                    <a:pt x="935306" y="-16472"/>
                    <a:pt x="862783" y="-1165"/>
                    <a:pt x="827492" y="53013"/>
                  </a:cubicBezTo>
                  <a:cubicBezTo>
                    <a:pt x="820482" y="63776"/>
                    <a:pt x="815291" y="75616"/>
                    <a:pt x="812119" y="88065"/>
                  </a:cubicBezTo>
                  <a:lnTo>
                    <a:pt x="597330" y="647716"/>
                  </a:lnTo>
                  <a:lnTo>
                    <a:pt x="228132" y="438118"/>
                  </a:lnTo>
                  <a:cubicBezTo>
                    <a:pt x="223893" y="375130"/>
                    <a:pt x="169401" y="327505"/>
                    <a:pt x="106412" y="331743"/>
                  </a:cubicBezTo>
                  <a:cubicBezTo>
                    <a:pt x="43433" y="335982"/>
                    <a:pt x="-4192" y="390475"/>
                    <a:pt x="46" y="453463"/>
                  </a:cubicBezTo>
                  <a:cubicBezTo>
                    <a:pt x="4285" y="516452"/>
                    <a:pt x="58777" y="564067"/>
                    <a:pt x="121766" y="559838"/>
                  </a:cubicBezTo>
                  <a:cubicBezTo>
                    <a:pt x="133796" y="559029"/>
                    <a:pt x="145636" y="556314"/>
                    <a:pt x="156818" y="551799"/>
                  </a:cubicBezTo>
                  <a:cubicBezTo>
                    <a:pt x="234571" y="634781"/>
                    <a:pt x="571642" y="975014"/>
                    <a:pt x="711193" y="842074"/>
                  </a:cubicBezTo>
                  <a:cubicBezTo>
                    <a:pt x="828493" y="730336"/>
                    <a:pt x="997762" y="297282"/>
                    <a:pt x="1038509" y="147739"/>
                  </a:cubicBezTo>
                  <a:cubicBezTo>
                    <a:pt x="1051901" y="98676"/>
                    <a:pt x="1032090" y="46584"/>
                    <a:pt x="989474" y="18818"/>
                  </a:cubicBez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1333119B-A914-BFC4-3F81-460E0B3B2B35}"/>
                </a:ext>
              </a:extLst>
            </p:cNvPr>
            <p:cNvSpPr/>
            <p:nvPr/>
          </p:nvSpPr>
          <p:spPr>
            <a:xfrm>
              <a:off x="2957993" y="1380762"/>
              <a:ext cx="2635363" cy="2565015"/>
            </a:xfrm>
            <a:custGeom>
              <a:avLst/>
              <a:gdLst>
                <a:gd name="connsiteX0" fmla="*/ 30346 w 2635363"/>
                <a:gd name="connsiteY0" fmla="*/ 1909210 h 2565015"/>
                <a:gd name="connsiteX1" fmla="*/ 71151 w 2635363"/>
                <a:gd name="connsiteY1" fmla="*/ 84153 h 2565015"/>
                <a:gd name="connsiteX2" fmla="*/ 155476 w 2635363"/>
                <a:gd name="connsiteY2" fmla="*/ -172 h 2565015"/>
                <a:gd name="connsiteX3" fmla="*/ 2550823 w 2635363"/>
                <a:gd name="connsiteY3" fmla="*/ -172 h 2565015"/>
                <a:gd name="connsiteX4" fmla="*/ 2635148 w 2635363"/>
                <a:gd name="connsiteY4" fmla="*/ 84153 h 2565015"/>
                <a:gd name="connsiteX5" fmla="*/ 2635148 w 2635363"/>
                <a:gd name="connsiteY5" fmla="*/ 2480519 h 2565015"/>
                <a:gd name="connsiteX6" fmla="*/ 2550823 w 2635363"/>
                <a:gd name="connsiteY6" fmla="*/ 2564844 h 2565015"/>
                <a:gd name="connsiteX7" fmla="*/ 744292 w 2635363"/>
                <a:gd name="connsiteY7" fmla="*/ 2564844 h 2565015"/>
                <a:gd name="connsiteX8" fmla="*/ 30346 w 2635363"/>
                <a:gd name="connsiteY8" fmla="*/ 1909210 h 256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5363" h="2565015">
                  <a:moveTo>
                    <a:pt x="30346" y="1909210"/>
                  </a:moveTo>
                  <a:cubicBezTo>
                    <a:pt x="-21194" y="1301143"/>
                    <a:pt x="-7516" y="689314"/>
                    <a:pt x="71151" y="84153"/>
                  </a:cubicBezTo>
                  <a:cubicBezTo>
                    <a:pt x="71208" y="37604"/>
                    <a:pt x="108927" y="-115"/>
                    <a:pt x="155476" y="-172"/>
                  </a:cubicBezTo>
                  <a:lnTo>
                    <a:pt x="2550823" y="-172"/>
                  </a:lnTo>
                  <a:cubicBezTo>
                    <a:pt x="2597400" y="-172"/>
                    <a:pt x="2635148" y="37585"/>
                    <a:pt x="2635148" y="84153"/>
                  </a:cubicBezTo>
                  <a:lnTo>
                    <a:pt x="2635148" y="2480519"/>
                  </a:lnTo>
                  <a:cubicBezTo>
                    <a:pt x="2635148" y="2527087"/>
                    <a:pt x="2597400" y="2564844"/>
                    <a:pt x="2550823" y="2564844"/>
                  </a:cubicBezTo>
                  <a:lnTo>
                    <a:pt x="744292" y="2564844"/>
                  </a:lnTo>
                  <a:cubicBezTo>
                    <a:pt x="372084" y="2565063"/>
                    <a:pt x="61759" y="2280094"/>
                    <a:pt x="30346" y="190921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4A68706D-E13D-EDA2-BE14-A9065F0F2304}"/>
                </a:ext>
              </a:extLst>
            </p:cNvPr>
            <p:cNvSpPr/>
            <p:nvPr/>
          </p:nvSpPr>
          <p:spPr>
            <a:xfrm>
              <a:off x="3491989" y="1810483"/>
              <a:ext cx="1051969" cy="43500"/>
            </a:xfrm>
            <a:custGeom>
              <a:avLst/>
              <a:gdLst>
                <a:gd name="connsiteX0" fmla="*/ 1030046 w 1051969"/>
                <a:gd name="connsiteY0" fmla="*/ 43328 h 43500"/>
                <a:gd name="connsiteX1" fmla="*/ 21577 w 1051969"/>
                <a:gd name="connsiteY1" fmla="*/ 43328 h 43500"/>
                <a:gd name="connsiteX2" fmla="*/ -216 w 1051969"/>
                <a:gd name="connsiteY2" fmla="*/ 21621 h 43500"/>
                <a:gd name="connsiteX3" fmla="*/ 21482 w 1051969"/>
                <a:gd name="connsiteY3" fmla="*/ -172 h 43500"/>
                <a:gd name="connsiteX4" fmla="*/ 21577 w 1051969"/>
                <a:gd name="connsiteY4" fmla="*/ -172 h 43500"/>
                <a:gd name="connsiteX5" fmla="*/ 1030046 w 1051969"/>
                <a:gd name="connsiteY5" fmla="*/ -172 h 43500"/>
                <a:gd name="connsiteX6" fmla="*/ 1051754 w 1051969"/>
                <a:gd name="connsiteY6" fmla="*/ 21621 h 43500"/>
                <a:gd name="connsiteX7" fmla="*/ 1030046 w 1051969"/>
                <a:gd name="connsiteY7" fmla="*/ 43328 h 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1969" h="43500">
                  <a:moveTo>
                    <a:pt x="1030046" y="43328"/>
                  </a:moveTo>
                  <a:lnTo>
                    <a:pt x="21577" y="43328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44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030046" y="-172"/>
                  </a:lnTo>
                  <a:cubicBezTo>
                    <a:pt x="1042057" y="-144"/>
                    <a:pt x="1051773" y="9610"/>
                    <a:pt x="1051754" y="21621"/>
                  </a:cubicBezTo>
                  <a:cubicBezTo>
                    <a:pt x="1051725" y="33594"/>
                    <a:pt x="1042019" y="43300"/>
                    <a:pt x="1030046" y="43328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60ACF8E5-CCDF-B087-808E-2A87E9AF19C4}"/>
                </a:ext>
              </a:extLst>
            </p:cNvPr>
            <p:cNvSpPr/>
            <p:nvPr/>
          </p:nvSpPr>
          <p:spPr>
            <a:xfrm>
              <a:off x="3491989" y="2009307"/>
              <a:ext cx="1562471" cy="43500"/>
            </a:xfrm>
            <a:custGeom>
              <a:avLst/>
              <a:gdLst>
                <a:gd name="connsiteX0" fmla="*/ 1540558 w 1562471"/>
                <a:gd name="connsiteY0" fmla="*/ 43328 h 43500"/>
                <a:gd name="connsiteX1" fmla="*/ 21577 w 1562471"/>
                <a:gd name="connsiteY1" fmla="*/ 43328 h 43500"/>
                <a:gd name="connsiteX2" fmla="*/ -216 w 1562471"/>
                <a:gd name="connsiteY2" fmla="*/ 21621 h 43500"/>
                <a:gd name="connsiteX3" fmla="*/ 21482 w 1562471"/>
                <a:gd name="connsiteY3" fmla="*/ -172 h 43500"/>
                <a:gd name="connsiteX4" fmla="*/ 21577 w 1562471"/>
                <a:gd name="connsiteY4" fmla="*/ -172 h 43500"/>
                <a:gd name="connsiteX5" fmla="*/ 1540558 w 1562471"/>
                <a:gd name="connsiteY5" fmla="*/ -172 h 43500"/>
                <a:gd name="connsiteX6" fmla="*/ 1562256 w 1562471"/>
                <a:gd name="connsiteY6" fmla="*/ 21621 h 43500"/>
                <a:gd name="connsiteX7" fmla="*/ 1540558 w 1562471"/>
                <a:gd name="connsiteY7" fmla="*/ 43328 h 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500">
                  <a:moveTo>
                    <a:pt x="1540558" y="43328"/>
                  </a:moveTo>
                  <a:lnTo>
                    <a:pt x="21577" y="43328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44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44"/>
                    <a:pt x="1562284" y="9610"/>
                    <a:pt x="1562256" y="21621"/>
                  </a:cubicBezTo>
                  <a:cubicBezTo>
                    <a:pt x="1562237" y="33603"/>
                    <a:pt x="1552530" y="43300"/>
                    <a:pt x="1540558" y="4332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6588C4A6-6F47-7024-513D-2FB359BB3D76}"/>
                </a:ext>
              </a:extLst>
            </p:cNvPr>
            <p:cNvSpPr/>
            <p:nvPr/>
          </p:nvSpPr>
          <p:spPr>
            <a:xfrm>
              <a:off x="3491980" y="2208104"/>
              <a:ext cx="1562576" cy="43529"/>
            </a:xfrm>
            <a:custGeom>
              <a:avLst/>
              <a:gdLst>
                <a:gd name="connsiteX0" fmla="*/ 1540596 w 1562576"/>
                <a:gd name="connsiteY0" fmla="*/ -172 h 43529"/>
                <a:gd name="connsiteX1" fmla="*/ 21549 w 1562576"/>
                <a:gd name="connsiteY1" fmla="*/ -172 h 43529"/>
                <a:gd name="connsiteX2" fmla="*/ -216 w 1562576"/>
                <a:gd name="connsiteY2" fmla="*/ 21592 h 43529"/>
                <a:gd name="connsiteX3" fmla="*/ 21549 w 1562576"/>
                <a:gd name="connsiteY3" fmla="*/ 43357 h 43529"/>
                <a:gd name="connsiteX4" fmla="*/ 1540596 w 1562576"/>
                <a:gd name="connsiteY4" fmla="*/ 43357 h 43529"/>
                <a:gd name="connsiteX5" fmla="*/ 1562360 w 1562576"/>
                <a:gd name="connsiteY5" fmla="*/ 21592 h 43529"/>
                <a:gd name="connsiteX6" fmla="*/ 1540596 w 1562576"/>
                <a:gd name="connsiteY6" fmla="*/ -172 h 4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576" h="43529">
                  <a:moveTo>
                    <a:pt x="1540596" y="-172"/>
                  </a:moveTo>
                  <a:lnTo>
                    <a:pt x="21549" y="-172"/>
                  </a:lnTo>
                  <a:cubicBezTo>
                    <a:pt x="9528" y="-172"/>
                    <a:pt x="-216" y="9572"/>
                    <a:pt x="-216" y="21592"/>
                  </a:cubicBezTo>
                  <a:cubicBezTo>
                    <a:pt x="-216" y="33613"/>
                    <a:pt x="9528" y="43357"/>
                    <a:pt x="21549" y="43357"/>
                  </a:cubicBezTo>
                  <a:lnTo>
                    <a:pt x="1540596" y="43357"/>
                  </a:lnTo>
                  <a:cubicBezTo>
                    <a:pt x="1552617" y="43357"/>
                    <a:pt x="1562360" y="33613"/>
                    <a:pt x="1562360" y="21592"/>
                  </a:cubicBezTo>
                  <a:cubicBezTo>
                    <a:pt x="1562360" y="9572"/>
                    <a:pt x="1552617" y="-172"/>
                    <a:pt x="1540596" y="-17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29628C28-4143-9A13-5C48-E55A6D7B7450}"/>
                </a:ext>
              </a:extLst>
            </p:cNvPr>
            <p:cNvSpPr/>
            <p:nvPr/>
          </p:nvSpPr>
          <p:spPr>
            <a:xfrm>
              <a:off x="3492027" y="2406957"/>
              <a:ext cx="1562480" cy="43500"/>
            </a:xfrm>
            <a:custGeom>
              <a:avLst/>
              <a:gdLst>
                <a:gd name="connsiteX0" fmla="*/ 1540520 w 1562480"/>
                <a:gd name="connsiteY0" fmla="*/ 43329 h 43500"/>
                <a:gd name="connsiteX1" fmla="*/ 21539 w 1562480"/>
                <a:gd name="connsiteY1" fmla="*/ 43329 h 43500"/>
                <a:gd name="connsiteX2" fmla="*/ -216 w 1562480"/>
                <a:gd name="connsiteY2" fmla="*/ 21583 h 43500"/>
                <a:gd name="connsiteX3" fmla="*/ 21539 w 1562480"/>
                <a:gd name="connsiteY3" fmla="*/ -172 h 43500"/>
                <a:gd name="connsiteX4" fmla="*/ 1540520 w 1562480"/>
                <a:gd name="connsiteY4" fmla="*/ -172 h 43500"/>
                <a:gd name="connsiteX5" fmla="*/ 1562265 w 1562480"/>
                <a:gd name="connsiteY5" fmla="*/ 21583 h 43500"/>
                <a:gd name="connsiteX6" fmla="*/ 1540520 w 1562480"/>
                <a:gd name="connsiteY6" fmla="*/ 43329 h 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480" h="43500">
                  <a:moveTo>
                    <a:pt x="1540520" y="43329"/>
                  </a:moveTo>
                  <a:lnTo>
                    <a:pt x="21539" y="43329"/>
                  </a:lnTo>
                  <a:cubicBezTo>
                    <a:pt x="9528" y="43329"/>
                    <a:pt x="-216" y="33594"/>
                    <a:pt x="-216" y="21583"/>
                  </a:cubicBezTo>
                  <a:cubicBezTo>
                    <a:pt x="-216" y="9572"/>
                    <a:pt x="9528" y="-172"/>
                    <a:pt x="21539" y="-172"/>
                  </a:cubicBezTo>
                  <a:lnTo>
                    <a:pt x="1540520" y="-172"/>
                  </a:lnTo>
                  <a:cubicBezTo>
                    <a:pt x="1552531" y="-172"/>
                    <a:pt x="1562265" y="9572"/>
                    <a:pt x="1562265" y="21583"/>
                  </a:cubicBezTo>
                  <a:cubicBezTo>
                    <a:pt x="1562265" y="33594"/>
                    <a:pt x="1552531" y="43329"/>
                    <a:pt x="1540520" y="4332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F4E3941-92B6-9C37-AF95-667A384C75A8}"/>
                </a:ext>
              </a:extLst>
            </p:cNvPr>
            <p:cNvSpPr/>
            <p:nvPr/>
          </p:nvSpPr>
          <p:spPr>
            <a:xfrm>
              <a:off x="3491989" y="2605791"/>
              <a:ext cx="1562471" cy="43491"/>
            </a:xfrm>
            <a:custGeom>
              <a:avLst/>
              <a:gdLst>
                <a:gd name="connsiteX0" fmla="*/ 1540558 w 1562471"/>
                <a:gd name="connsiteY0" fmla="*/ 43319 h 43491"/>
                <a:gd name="connsiteX1" fmla="*/ 21577 w 1562471"/>
                <a:gd name="connsiteY1" fmla="*/ 43319 h 43491"/>
                <a:gd name="connsiteX2" fmla="*/ -216 w 1562471"/>
                <a:gd name="connsiteY2" fmla="*/ 21621 h 43491"/>
                <a:gd name="connsiteX3" fmla="*/ 21482 w 1562471"/>
                <a:gd name="connsiteY3" fmla="*/ -172 h 43491"/>
                <a:gd name="connsiteX4" fmla="*/ 21577 w 1562471"/>
                <a:gd name="connsiteY4" fmla="*/ -172 h 43491"/>
                <a:gd name="connsiteX5" fmla="*/ 1540558 w 1562471"/>
                <a:gd name="connsiteY5" fmla="*/ -172 h 43491"/>
                <a:gd name="connsiteX6" fmla="*/ 1562256 w 1562471"/>
                <a:gd name="connsiteY6" fmla="*/ 21621 h 43491"/>
                <a:gd name="connsiteX7" fmla="*/ 1540558 w 1562471"/>
                <a:gd name="connsiteY7" fmla="*/ 43319 h 4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491">
                  <a:moveTo>
                    <a:pt x="1540558" y="43319"/>
                  </a:moveTo>
                  <a:lnTo>
                    <a:pt x="21577" y="43319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53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53"/>
                    <a:pt x="1562284" y="9610"/>
                    <a:pt x="1562256" y="21621"/>
                  </a:cubicBezTo>
                  <a:cubicBezTo>
                    <a:pt x="1562237" y="33594"/>
                    <a:pt x="1552530" y="43291"/>
                    <a:pt x="1540558" y="4331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7EDFCF96-6BE0-D389-33F2-35D84798571D}"/>
                </a:ext>
              </a:extLst>
            </p:cNvPr>
            <p:cNvSpPr/>
            <p:nvPr/>
          </p:nvSpPr>
          <p:spPr>
            <a:xfrm>
              <a:off x="3491989" y="2805816"/>
              <a:ext cx="1562471" cy="43491"/>
            </a:xfrm>
            <a:custGeom>
              <a:avLst/>
              <a:gdLst>
                <a:gd name="connsiteX0" fmla="*/ 1540558 w 1562471"/>
                <a:gd name="connsiteY0" fmla="*/ 43319 h 43491"/>
                <a:gd name="connsiteX1" fmla="*/ 21577 w 1562471"/>
                <a:gd name="connsiteY1" fmla="*/ 43319 h 43491"/>
                <a:gd name="connsiteX2" fmla="*/ -216 w 1562471"/>
                <a:gd name="connsiteY2" fmla="*/ 21621 h 43491"/>
                <a:gd name="connsiteX3" fmla="*/ 21482 w 1562471"/>
                <a:gd name="connsiteY3" fmla="*/ -172 h 43491"/>
                <a:gd name="connsiteX4" fmla="*/ 21577 w 1562471"/>
                <a:gd name="connsiteY4" fmla="*/ -172 h 43491"/>
                <a:gd name="connsiteX5" fmla="*/ 1540558 w 1562471"/>
                <a:gd name="connsiteY5" fmla="*/ -172 h 43491"/>
                <a:gd name="connsiteX6" fmla="*/ 1562256 w 1562471"/>
                <a:gd name="connsiteY6" fmla="*/ 21621 h 43491"/>
                <a:gd name="connsiteX7" fmla="*/ 1540558 w 1562471"/>
                <a:gd name="connsiteY7" fmla="*/ 43319 h 4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491">
                  <a:moveTo>
                    <a:pt x="1540558" y="43319"/>
                  </a:moveTo>
                  <a:lnTo>
                    <a:pt x="21577" y="43319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53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53"/>
                    <a:pt x="1562284" y="9610"/>
                    <a:pt x="1562256" y="21621"/>
                  </a:cubicBezTo>
                  <a:cubicBezTo>
                    <a:pt x="1562237" y="33594"/>
                    <a:pt x="1552530" y="43291"/>
                    <a:pt x="1540558" y="4331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7EB414F7-62FB-7862-D5A7-6BE562C6DB40}"/>
                </a:ext>
              </a:extLst>
            </p:cNvPr>
            <p:cNvSpPr/>
            <p:nvPr/>
          </p:nvSpPr>
          <p:spPr>
            <a:xfrm>
              <a:off x="3491989" y="3005841"/>
              <a:ext cx="1562471" cy="43491"/>
            </a:xfrm>
            <a:custGeom>
              <a:avLst/>
              <a:gdLst>
                <a:gd name="connsiteX0" fmla="*/ 1540558 w 1562471"/>
                <a:gd name="connsiteY0" fmla="*/ 43319 h 43491"/>
                <a:gd name="connsiteX1" fmla="*/ 21577 w 1562471"/>
                <a:gd name="connsiteY1" fmla="*/ 43319 h 43491"/>
                <a:gd name="connsiteX2" fmla="*/ -216 w 1562471"/>
                <a:gd name="connsiteY2" fmla="*/ 21621 h 43491"/>
                <a:gd name="connsiteX3" fmla="*/ 21482 w 1562471"/>
                <a:gd name="connsiteY3" fmla="*/ -172 h 43491"/>
                <a:gd name="connsiteX4" fmla="*/ 21577 w 1562471"/>
                <a:gd name="connsiteY4" fmla="*/ -172 h 43491"/>
                <a:gd name="connsiteX5" fmla="*/ 1540558 w 1562471"/>
                <a:gd name="connsiteY5" fmla="*/ -172 h 43491"/>
                <a:gd name="connsiteX6" fmla="*/ 1562256 w 1562471"/>
                <a:gd name="connsiteY6" fmla="*/ 21621 h 43491"/>
                <a:gd name="connsiteX7" fmla="*/ 1540558 w 1562471"/>
                <a:gd name="connsiteY7" fmla="*/ 43319 h 4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491">
                  <a:moveTo>
                    <a:pt x="1540558" y="43319"/>
                  </a:moveTo>
                  <a:lnTo>
                    <a:pt x="21577" y="43319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53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53"/>
                    <a:pt x="1562284" y="9610"/>
                    <a:pt x="1562256" y="21621"/>
                  </a:cubicBezTo>
                  <a:cubicBezTo>
                    <a:pt x="1562237" y="33594"/>
                    <a:pt x="1552530" y="43291"/>
                    <a:pt x="1540558" y="4331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74248C3B-C6E9-958C-270C-727FF2D21EED}"/>
                </a:ext>
              </a:extLst>
            </p:cNvPr>
            <p:cNvSpPr/>
            <p:nvPr/>
          </p:nvSpPr>
          <p:spPr>
            <a:xfrm>
              <a:off x="3491989" y="3205866"/>
              <a:ext cx="1562471" cy="43491"/>
            </a:xfrm>
            <a:custGeom>
              <a:avLst/>
              <a:gdLst>
                <a:gd name="connsiteX0" fmla="*/ 1540558 w 1562471"/>
                <a:gd name="connsiteY0" fmla="*/ 43319 h 43491"/>
                <a:gd name="connsiteX1" fmla="*/ 21577 w 1562471"/>
                <a:gd name="connsiteY1" fmla="*/ 43319 h 43491"/>
                <a:gd name="connsiteX2" fmla="*/ -216 w 1562471"/>
                <a:gd name="connsiteY2" fmla="*/ 21621 h 43491"/>
                <a:gd name="connsiteX3" fmla="*/ 21482 w 1562471"/>
                <a:gd name="connsiteY3" fmla="*/ -172 h 43491"/>
                <a:gd name="connsiteX4" fmla="*/ 21577 w 1562471"/>
                <a:gd name="connsiteY4" fmla="*/ -172 h 43491"/>
                <a:gd name="connsiteX5" fmla="*/ 1540558 w 1562471"/>
                <a:gd name="connsiteY5" fmla="*/ -172 h 43491"/>
                <a:gd name="connsiteX6" fmla="*/ 1562256 w 1562471"/>
                <a:gd name="connsiteY6" fmla="*/ 21621 h 43491"/>
                <a:gd name="connsiteX7" fmla="*/ 1540558 w 1562471"/>
                <a:gd name="connsiteY7" fmla="*/ 43319 h 4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491">
                  <a:moveTo>
                    <a:pt x="1540558" y="43319"/>
                  </a:moveTo>
                  <a:lnTo>
                    <a:pt x="21577" y="43319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53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53"/>
                    <a:pt x="1562284" y="9610"/>
                    <a:pt x="1562256" y="21621"/>
                  </a:cubicBezTo>
                  <a:cubicBezTo>
                    <a:pt x="1562237" y="33594"/>
                    <a:pt x="1552530" y="43291"/>
                    <a:pt x="1540558" y="4331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7EEDE489-8951-38E2-F27D-A99C50467F1F}"/>
                </a:ext>
              </a:extLst>
            </p:cNvPr>
            <p:cNvSpPr/>
            <p:nvPr/>
          </p:nvSpPr>
          <p:spPr>
            <a:xfrm>
              <a:off x="3491989" y="3405891"/>
              <a:ext cx="1562471" cy="43491"/>
            </a:xfrm>
            <a:custGeom>
              <a:avLst/>
              <a:gdLst>
                <a:gd name="connsiteX0" fmla="*/ 1540558 w 1562471"/>
                <a:gd name="connsiteY0" fmla="*/ 43319 h 43491"/>
                <a:gd name="connsiteX1" fmla="*/ 21577 w 1562471"/>
                <a:gd name="connsiteY1" fmla="*/ 43319 h 43491"/>
                <a:gd name="connsiteX2" fmla="*/ -216 w 1562471"/>
                <a:gd name="connsiteY2" fmla="*/ 21621 h 43491"/>
                <a:gd name="connsiteX3" fmla="*/ 21482 w 1562471"/>
                <a:gd name="connsiteY3" fmla="*/ -172 h 43491"/>
                <a:gd name="connsiteX4" fmla="*/ 21577 w 1562471"/>
                <a:gd name="connsiteY4" fmla="*/ -172 h 43491"/>
                <a:gd name="connsiteX5" fmla="*/ 1540558 w 1562471"/>
                <a:gd name="connsiteY5" fmla="*/ -172 h 43491"/>
                <a:gd name="connsiteX6" fmla="*/ 1562256 w 1562471"/>
                <a:gd name="connsiteY6" fmla="*/ 21621 h 43491"/>
                <a:gd name="connsiteX7" fmla="*/ 1540558 w 1562471"/>
                <a:gd name="connsiteY7" fmla="*/ 43319 h 4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491">
                  <a:moveTo>
                    <a:pt x="1540558" y="43319"/>
                  </a:moveTo>
                  <a:lnTo>
                    <a:pt x="21577" y="43319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53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53"/>
                    <a:pt x="1562284" y="9610"/>
                    <a:pt x="1562256" y="21621"/>
                  </a:cubicBezTo>
                  <a:cubicBezTo>
                    <a:pt x="1562237" y="33594"/>
                    <a:pt x="1552530" y="43291"/>
                    <a:pt x="1540558" y="4331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C152B297-51FD-458F-96F2-887C9D6E20DE}"/>
                </a:ext>
              </a:extLst>
            </p:cNvPr>
            <p:cNvSpPr/>
            <p:nvPr/>
          </p:nvSpPr>
          <p:spPr>
            <a:xfrm>
              <a:off x="4439758" y="2070562"/>
              <a:ext cx="400247" cy="314794"/>
            </a:xfrm>
            <a:custGeom>
              <a:avLst/>
              <a:gdLst>
                <a:gd name="connsiteX0" fmla="*/ 232334 w 400247"/>
                <a:gd name="connsiteY0" fmla="*/ 54254 h 314794"/>
                <a:gd name="connsiteX1" fmla="*/ 32337 w 400247"/>
                <a:gd name="connsiteY1" fmla="*/ 97831 h 314794"/>
                <a:gd name="connsiteX2" fmla="*/ 38729 w 400247"/>
                <a:gd name="connsiteY2" fmla="*/ 279225 h 314794"/>
                <a:gd name="connsiteX3" fmla="*/ 264643 w 400247"/>
                <a:gd name="connsiteY3" fmla="*/ 283073 h 314794"/>
                <a:gd name="connsiteX4" fmla="*/ 400021 w 400247"/>
                <a:gd name="connsiteY4" fmla="*/ 126920 h 314794"/>
                <a:gd name="connsiteX5" fmla="*/ 345300 w 400247"/>
                <a:gd name="connsiteY5" fmla="*/ 22298 h 314794"/>
                <a:gd name="connsiteX6" fmla="*/ 227943 w 400247"/>
                <a:gd name="connsiteY6" fmla="*/ 7439 h 314794"/>
                <a:gd name="connsiteX7" fmla="*/ 235544 w 400247"/>
                <a:gd name="connsiteY7" fmla="*/ 34995 h 314794"/>
                <a:gd name="connsiteX8" fmla="*/ 365093 w 400247"/>
                <a:gd name="connsiteY8" fmla="*/ 93154 h 314794"/>
                <a:gd name="connsiteX9" fmla="*/ 370409 w 400247"/>
                <a:gd name="connsiteY9" fmla="*/ 113109 h 314794"/>
                <a:gd name="connsiteX10" fmla="*/ 271101 w 400247"/>
                <a:gd name="connsiteY10" fmla="*/ 248555 h 314794"/>
                <a:gd name="connsiteX11" fmla="*/ 77943 w 400247"/>
                <a:gd name="connsiteY11" fmla="*/ 271748 h 314794"/>
                <a:gd name="connsiteX12" fmla="*/ 44692 w 400247"/>
                <a:gd name="connsiteY12" fmla="*/ 129768 h 314794"/>
                <a:gd name="connsiteX13" fmla="*/ 224743 w 400247"/>
                <a:gd name="connsiteY13" fmla="*/ 81810 h 314794"/>
                <a:gd name="connsiteX14" fmla="*/ 232334 w 400247"/>
                <a:gd name="connsiteY14" fmla="*/ 54254 h 31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0247" h="314794">
                  <a:moveTo>
                    <a:pt x="232334" y="54254"/>
                  </a:moveTo>
                  <a:cubicBezTo>
                    <a:pt x="165602" y="30413"/>
                    <a:pt x="79172" y="39710"/>
                    <a:pt x="32337" y="97831"/>
                  </a:cubicBezTo>
                  <a:cubicBezTo>
                    <a:pt x="-9611" y="149885"/>
                    <a:pt x="-14649" y="232772"/>
                    <a:pt x="38729" y="279225"/>
                  </a:cubicBezTo>
                  <a:cubicBezTo>
                    <a:pt x="103708" y="335785"/>
                    <a:pt x="193700" y="314982"/>
                    <a:pt x="264643" y="283073"/>
                  </a:cubicBezTo>
                  <a:cubicBezTo>
                    <a:pt x="329565" y="253879"/>
                    <a:pt x="401022" y="206807"/>
                    <a:pt x="400021" y="126920"/>
                  </a:cubicBezTo>
                  <a:cubicBezTo>
                    <a:pt x="399707" y="85268"/>
                    <a:pt x="379343" y="46311"/>
                    <a:pt x="345300" y="22298"/>
                  </a:cubicBezTo>
                  <a:cubicBezTo>
                    <a:pt x="310772" y="-1038"/>
                    <a:pt x="267205" y="-6563"/>
                    <a:pt x="227943" y="7439"/>
                  </a:cubicBezTo>
                  <a:cubicBezTo>
                    <a:pt x="210817" y="13697"/>
                    <a:pt x="218218" y="41329"/>
                    <a:pt x="235544" y="34995"/>
                  </a:cubicBezTo>
                  <a:cubicBezTo>
                    <a:pt x="287379" y="15278"/>
                    <a:pt x="345376" y="41319"/>
                    <a:pt x="365093" y="93154"/>
                  </a:cubicBezTo>
                  <a:cubicBezTo>
                    <a:pt x="367551" y="99603"/>
                    <a:pt x="369332" y="106289"/>
                    <a:pt x="370409" y="113109"/>
                  </a:cubicBezTo>
                  <a:cubicBezTo>
                    <a:pt x="380438" y="179432"/>
                    <a:pt x="323764" y="222390"/>
                    <a:pt x="271101" y="248555"/>
                  </a:cubicBezTo>
                  <a:cubicBezTo>
                    <a:pt x="213322" y="277273"/>
                    <a:pt x="139789" y="304733"/>
                    <a:pt x="77943" y="271748"/>
                  </a:cubicBezTo>
                  <a:cubicBezTo>
                    <a:pt x="25032" y="243535"/>
                    <a:pt x="15354" y="179184"/>
                    <a:pt x="44692" y="129768"/>
                  </a:cubicBezTo>
                  <a:cubicBezTo>
                    <a:pt x="81058" y="68494"/>
                    <a:pt x="162925" y="59722"/>
                    <a:pt x="224743" y="81810"/>
                  </a:cubicBezTo>
                  <a:cubicBezTo>
                    <a:pt x="242087" y="88011"/>
                    <a:pt x="249555" y="60407"/>
                    <a:pt x="232334" y="5425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2" name="手繪多邊形: 圖案 61">
              <a:extLst>
                <a:ext uri="{FF2B5EF4-FFF2-40B4-BE49-F238E27FC236}">
                  <a16:creationId xmlns:a16="http://schemas.microsoft.com/office/drawing/2014/main" id="{5C78503A-5B7F-2966-082E-392AD55ECD7C}"/>
                </a:ext>
              </a:extLst>
            </p:cNvPr>
            <p:cNvSpPr/>
            <p:nvPr/>
          </p:nvSpPr>
          <p:spPr>
            <a:xfrm>
              <a:off x="3544408" y="2470612"/>
              <a:ext cx="400247" cy="314794"/>
            </a:xfrm>
            <a:custGeom>
              <a:avLst/>
              <a:gdLst>
                <a:gd name="connsiteX0" fmla="*/ 232334 w 400247"/>
                <a:gd name="connsiteY0" fmla="*/ 54254 h 314794"/>
                <a:gd name="connsiteX1" fmla="*/ 32337 w 400247"/>
                <a:gd name="connsiteY1" fmla="*/ 97831 h 314794"/>
                <a:gd name="connsiteX2" fmla="*/ 38729 w 400247"/>
                <a:gd name="connsiteY2" fmla="*/ 279225 h 314794"/>
                <a:gd name="connsiteX3" fmla="*/ 264643 w 400247"/>
                <a:gd name="connsiteY3" fmla="*/ 283073 h 314794"/>
                <a:gd name="connsiteX4" fmla="*/ 400022 w 400247"/>
                <a:gd name="connsiteY4" fmla="*/ 126920 h 314794"/>
                <a:gd name="connsiteX5" fmla="*/ 345301 w 400247"/>
                <a:gd name="connsiteY5" fmla="*/ 22298 h 314794"/>
                <a:gd name="connsiteX6" fmla="*/ 227943 w 400247"/>
                <a:gd name="connsiteY6" fmla="*/ 7439 h 314794"/>
                <a:gd name="connsiteX7" fmla="*/ 235544 w 400247"/>
                <a:gd name="connsiteY7" fmla="*/ 34995 h 314794"/>
                <a:gd name="connsiteX8" fmla="*/ 365094 w 400247"/>
                <a:gd name="connsiteY8" fmla="*/ 93154 h 314794"/>
                <a:gd name="connsiteX9" fmla="*/ 370408 w 400247"/>
                <a:gd name="connsiteY9" fmla="*/ 113109 h 314794"/>
                <a:gd name="connsiteX10" fmla="*/ 271101 w 400247"/>
                <a:gd name="connsiteY10" fmla="*/ 248555 h 314794"/>
                <a:gd name="connsiteX11" fmla="*/ 77943 w 400247"/>
                <a:gd name="connsiteY11" fmla="*/ 271748 h 314794"/>
                <a:gd name="connsiteX12" fmla="*/ 44692 w 400247"/>
                <a:gd name="connsiteY12" fmla="*/ 129768 h 314794"/>
                <a:gd name="connsiteX13" fmla="*/ 224743 w 400247"/>
                <a:gd name="connsiteY13" fmla="*/ 81810 h 314794"/>
                <a:gd name="connsiteX14" fmla="*/ 232334 w 400247"/>
                <a:gd name="connsiteY14" fmla="*/ 54254 h 31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0247" h="314794">
                  <a:moveTo>
                    <a:pt x="232334" y="54254"/>
                  </a:moveTo>
                  <a:cubicBezTo>
                    <a:pt x="165602" y="30413"/>
                    <a:pt x="79172" y="39710"/>
                    <a:pt x="32337" y="97831"/>
                  </a:cubicBezTo>
                  <a:cubicBezTo>
                    <a:pt x="-9611" y="149885"/>
                    <a:pt x="-14649" y="232772"/>
                    <a:pt x="38729" y="279225"/>
                  </a:cubicBezTo>
                  <a:cubicBezTo>
                    <a:pt x="103708" y="335785"/>
                    <a:pt x="193700" y="314982"/>
                    <a:pt x="264643" y="283073"/>
                  </a:cubicBezTo>
                  <a:cubicBezTo>
                    <a:pt x="329565" y="253879"/>
                    <a:pt x="401022" y="206807"/>
                    <a:pt x="400022" y="126920"/>
                  </a:cubicBezTo>
                  <a:cubicBezTo>
                    <a:pt x="399707" y="85268"/>
                    <a:pt x="379343" y="46311"/>
                    <a:pt x="345301" y="22298"/>
                  </a:cubicBezTo>
                  <a:cubicBezTo>
                    <a:pt x="310772" y="-1038"/>
                    <a:pt x="267205" y="-6563"/>
                    <a:pt x="227943" y="7439"/>
                  </a:cubicBezTo>
                  <a:cubicBezTo>
                    <a:pt x="210817" y="13697"/>
                    <a:pt x="218218" y="41329"/>
                    <a:pt x="235544" y="34995"/>
                  </a:cubicBezTo>
                  <a:cubicBezTo>
                    <a:pt x="287379" y="15278"/>
                    <a:pt x="345377" y="41319"/>
                    <a:pt x="365094" y="93154"/>
                  </a:cubicBezTo>
                  <a:cubicBezTo>
                    <a:pt x="367551" y="99603"/>
                    <a:pt x="369332" y="106289"/>
                    <a:pt x="370408" y="113109"/>
                  </a:cubicBezTo>
                  <a:cubicBezTo>
                    <a:pt x="380438" y="179432"/>
                    <a:pt x="323764" y="222390"/>
                    <a:pt x="271101" y="248555"/>
                  </a:cubicBezTo>
                  <a:cubicBezTo>
                    <a:pt x="213322" y="277273"/>
                    <a:pt x="139789" y="304733"/>
                    <a:pt x="77943" y="271748"/>
                  </a:cubicBezTo>
                  <a:cubicBezTo>
                    <a:pt x="25032" y="243535"/>
                    <a:pt x="15354" y="179184"/>
                    <a:pt x="44692" y="129768"/>
                  </a:cubicBezTo>
                  <a:cubicBezTo>
                    <a:pt x="81058" y="68494"/>
                    <a:pt x="162925" y="59722"/>
                    <a:pt x="224743" y="81810"/>
                  </a:cubicBezTo>
                  <a:cubicBezTo>
                    <a:pt x="242088" y="88011"/>
                    <a:pt x="249555" y="60407"/>
                    <a:pt x="232334" y="542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3" name="手繪多邊形: 圖案 62">
              <a:extLst>
                <a:ext uri="{FF2B5EF4-FFF2-40B4-BE49-F238E27FC236}">
                  <a16:creationId xmlns:a16="http://schemas.microsoft.com/office/drawing/2014/main" id="{0360CF7F-5623-AEAE-E416-0912FAF66748}"/>
                </a:ext>
              </a:extLst>
            </p:cNvPr>
            <p:cNvSpPr/>
            <p:nvPr/>
          </p:nvSpPr>
          <p:spPr>
            <a:xfrm>
              <a:off x="4430233" y="3270712"/>
              <a:ext cx="400247" cy="314794"/>
            </a:xfrm>
            <a:custGeom>
              <a:avLst/>
              <a:gdLst>
                <a:gd name="connsiteX0" fmla="*/ 232334 w 400247"/>
                <a:gd name="connsiteY0" fmla="*/ 54254 h 314794"/>
                <a:gd name="connsiteX1" fmla="*/ 32337 w 400247"/>
                <a:gd name="connsiteY1" fmla="*/ 97831 h 314794"/>
                <a:gd name="connsiteX2" fmla="*/ 38729 w 400247"/>
                <a:gd name="connsiteY2" fmla="*/ 279225 h 314794"/>
                <a:gd name="connsiteX3" fmla="*/ 264643 w 400247"/>
                <a:gd name="connsiteY3" fmla="*/ 283073 h 314794"/>
                <a:gd name="connsiteX4" fmla="*/ 400021 w 400247"/>
                <a:gd name="connsiteY4" fmla="*/ 126920 h 314794"/>
                <a:gd name="connsiteX5" fmla="*/ 345300 w 400247"/>
                <a:gd name="connsiteY5" fmla="*/ 22298 h 314794"/>
                <a:gd name="connsiteX6" fmla="*/ 227943 w 400247"/>
                <a:gd name="connsiteY6" fmla="*/ 7439 h 314794"/>
                <a:gd name="connsiteX7" fmla="*/ 235544 w 400247"/>
                <a:gd name="connsiteY7" fmla="*/ 34995 h 314794"/>
                <a:gd name="connsiteX8" fmla="*/ 365093 w 400247"/>
                <a:gd name="connsiteY8" fmla="*/ 93154 h 314794"/>
                <a:gd name="connsiteX9" fmla="*/ 370409 w 400247"/>
                <a:gd name="connsiteY9" fmla="*/ 113109 h 314794"/>
                <a:gd name="connsiteX10" fmla="*/ 271101 w 400247"/>
                <a:gd name="connsiteY10" fmla="*/ 248555 h 314794"/>
                <a:gd name="connsiteX11" fmla="*/ 77943 w 400247"/>
                <a:gd name="connsiteY11" fmla="*/ 271748 h 314794"/>
                <a:gd name="connsiteX12" fmla="*/ 44692 w 400247"/>
                <a:gd name="connsiteY12" fmla="*/ 129768 h 314794"/>
                <a:gd name="connsiteX13" fmla="*/ 224743 w 400247"/>
                <a:gd name="connsiteY13" fmla="*/ 81810 h 314794"/>
                <a:gd name="connsiteX14" fmla="*/ 232334 w 400247"/>
                <a:gd name="connsiteY14" fmla="*/ 54254 h 31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0247" h="314794">
                  <a:moveTo>
                    <a:pt x="232334" y="54254"/>
                  </a:moveTo>
                  <a:cubicBezTo>
                    <a:pt x="165602" y="30413"/>
                    <a:pt x="79172" y="39710"/>
                    <a:pt x="32337" y="97831"/>
                  </a:cubicBezTo>
                  <a:cubicBezTo>
                    <a:pt x="-9611" y="149885"/>
                    <a:pt x="-14649" y="232772"/>
                    <a:pt x="38729" y="279225"/>
                  </a:cubicBezTo>
                  <a:cubicBezTo>
                    <a:pt x="103708" y="335785"/>
                    <a:pt x="193700" y="314982"/>
                    <a:pt x="264643" y="283073"/>
                  </a:cubicBezTo>
                  <a:cubicBezTo>
                    <a:pt x="329565" y="253879"/>
                    <a:pt x="401022" y="206807"/>
                    <a:pt x="400021" y="126920"/>
                  </a:cubicBezTo>
                  <a:cubicBezTo>
                    <a:pt x="399707" y="85268"/>
                    <a:pt x="379343" y="46311"/>
                    <a:pt x="345300" y="22298"/>
                  </a:cubicBezTo>
                  <a:cubicBezTo>
                    <a:pt x="310772" y="-1038"/>
                    <a:pt x="267205" y="-6563"/>
                    <a:pt x="227943" y="7439"/>
                  </a:cubicBezTo>
                  <a:cubicBezTo>
                    <a:pt x="210817" y="13697"/>
                    <a:pt x="218218" y="41329"/>
                    <a:pt x="235544" y="34995"/>
                  </a:cubicBezTo>
                  <a:cubicBezTo>
                    <a:pt x="287379" y="15278"/>
                    <a:pt x="345376" y="41319"/>
                    <a:pt x="365093" y="93154"/>
                  </a:cubicBezTo>
                  <a:cubicBezTo>
                    <a:pt x="367551" y="99603"/>
                    <a:pt x="369332" y="106289"/>
                    <a:pt x="370409" y="113109"/>
                  </a:cubicBezTo>
                  <a:cubicBezTo>
                    <a:pt x="380438" y="179432"/>
                    <a:pt x="323764" y="222390"/>
                    <a:pt x="271101" y="248555"/>
                  </a:cubicBezTo>
                  <a:cubicBezTo>
                    <a:pt x="213322" y="277273"/>
                    <a:pt x="139789" y="304733"/>
                    <a:pt x="77943" y="271748"/>
                  </a:cubicBezTo>
                  <a:cubicBezTo>
                    <a:pt x="25032" y="243535"/>
                    <a:pt x="15354" y="179184"/>
                    <a:pt x="44692" y="129768"/>
                  </a:cubicBezTo>
                  <a:cubicBezTo>
                    <a:pt x="81058" y="68494"/>
                    <a:pt x="162925" y="59722"/>
                    <a:pt x="224743" y="81810"/>
                  </a:cubicBezTo>
                  <a:cubicBezTo>
                    <a:pt x="242087" y="88011"/>
                    <a:pt x="249555" y="60407"/>
                    <a:pt x="232334" y="542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4" name="手繪多邊形: 圖案 63">
              <a:extLst>
                <a:ext uri="{FF2B5EF4-FFF2-40B4-BE49-F238E27FC236}">
                  <a16:creationId xmlns:a16="http://schemas.microsoft.com/office/drawing/2014/main" id="{E0A84A76-C426-06B6-C11B-7FA9394E616E}"/>
                </a:ext>
              </a:extLst>
            </p:cNvPr>
            <p:cNvSpPr/>
            <p:nvPr/>
          </p:nvSpPr>
          <p:spPr>
            <a:xfrm>
              <a:off x="4630275" y="3580509"/>
              <a:ext cx="784572" cy="566535"/>
            </a:xfrm>
            <a:custGeom>
              <a:avLst/>
              <a:gdLst>
                <a:gd name="connsiteX0" fmla="*/ -26 w 784572"/>
                <a:gd name="connsiteY0" fmla="*/ 14767 h 566535"/>
                <a:gd name="connsiteX1" fmla="*/ 186635 w 784572"/>
                <a:gd name="connsiteY1" fmla="*/ 381156 h 566535"/>
                <a:gd name="connsiteX2" fmla="*/ 772118 w 784572"/>
                <a:gd name="connsiteY2" fmla="*/ 553054 h 566535"/>
                <a:gd name="connsiteX3" fmla="*/ 769613 w 784572"/>
                <a:gd name="connsiteY3" fmla="*/ 524584 h 566535"/>
                <a:gd name="connsiteX4" fmla="*/ 390899 w 784572"/>
                <a:gd name="connsiteY4" fmla="*/ 485608 h 566535"/>
                <a:gd name="connsiteX5" fmla="*/ 28444 w 784572"/>
                <a:gd name="connsiteY5" fmla="*/ 12272 h 566535"/>
                <a:gd name="connsiteX6" fmla="*/ -26 w 784572"/>
                <a:gd name="connsiteY6" fmla="*/ 14767 h 56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4572" h="566535">
                  <a:moveTo>
                    <a:pt x="-26" y="14767"/>
                  </a:moveTo>
                  <a:cubicBezTo>
                    <a:pt x="21567" y="153661"/>
                    <a:pt x="86965" y="282029"/>
                    <a:pt x="186635" y="381156"/>
                  </a:cubicBezTo>
                  <a:cubicBezTo>
                    <a:pt x="341159" y="532099"/>
                    <a:pt x="560520" y="596507"/>
                    <a:pt x="772118" y="553054"/>
                  </a:cubicBezTo>
                  <a:cubicBezTo>
                    <a:pt x="789930" y="549330"/>
                    <a:pt x="787615" y="520831"/>
                    <a:pt x="769613" y="524584"/>
                  </a:cubicBezTo>
                  <a:cubicBezTo>
                    <a:pt x="642378" y="550939"/>
                    <a:pt x="510104" y="537328"/>
                    <a:pt x="390899" y="485608"/>
                  </a:cubicBezTo>
                  <a:cubicBezTo>
                    <a:pt x="197417" y="399759"/>
                    <a:pt x="60867" y="221432"/>
                    <a:pt x="28444" y="12272"/>
                  </a:cubicBezTo>
                  <a:cubicBezTo>
                    <a:pt x="25682" y="-5854"/>
                    <a:pt x="-2798" y="-3454"/>
                    <a:pt x="-26" y="1476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98CEC670-2A6D-257E-BAAF-8C50590BEBD0}"/>
                </a:ext>
              </a:extLst>
            </p:cNvPr>
            <p:cNvSpPr/>
            <p:nvPr/>
          </p:nvSpPr>
          <p:spPr>
            <a:xfrm>
              <a:off x="5416605" y="4011169"/>
              <a:ext cx="247765" cy="308473"/>
            </a:xfrm>
            <a:custGeom>
              <a:avLst/>
              <a:gdLst>
                <a:gd name="connsiteX0" fmla="*/ 28879 w 247765"/>
                <a:gd name="connsiteY0" fmla="*/ 306235 h 308473"/>
                <a:gd name="connsiteX1" fmla="*/ 241420 w 247765"/>
                <a:gd name="connsiteY1" fmla="*/ 183839 h 308473"/>
                <a:gd name="connsiteX2" fmla="*/ 244954 w 247765"/>
                <a:gd name="connsiteY2" fmla="*/ 163836 h 308473"/>
                <a:gd name="connsiteX3" fmla="*/ 242487 w 247765"/>
                <a:gd name="connsiteY3" fmla="*/ 161131 h 308473"/>
                <a:gd name="connsiteX4" fmla="*/ 23660 w 247765"/>
                <a:gd name="connsiteY4" fmla="*/ 2712 h 308473"/>
                <a:gd name="connsiteX5" fmla="*/ 5305 w 247765"/>
                <a:gd name="connsiteY5" fmla="*/ 24610 h 308473"/>
                <a:gd name="connsiteX6" fmla="*/ 224123 w 247765"/>
                <a:gd name="connsiteY6" fmla="*/ 183029 h 308473"/>
                <a:gd name="connsiteX7" fmla="*/ 225190 w 247765"/>
                <a:gd name="connsiteY7" fmla="*/ 160312 h 308473"/>
                <a:gd name="connsiteX8" fmla="*/ 12649 w 247765"/>
                <a:gd name="connsiteY8" fmla="*/ 282709 h 308473"/>
                <a:gd name="connsiteX9" fmla="*/ 28879 w 247765"/>
                <a:gd name="connsiteY9" fmla="*/ 306235 h 30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765" h="308473">
                  <a:moveTo>
                    <a:pt x="28879" y="306235"/>
                  </a:moveTo>
                  <a:lnTo>
                    <a:pt x="241420" y="183839"/>
                  </a:lnTo>
                  <a:cubicBezTo>
                    <a:pt x="247926" y="179286"/>
                    <a:pt x="249498" y="170332"/>
                    <a:pt x="244954" y="163836"/>
                  </a:cubicBezTo>
                  <a:cubicBezTo>
                    <a:pt x="244249" y="162836"/>
                    <a:pt x="243421" y="161922"/>
                    <a:pt x="242487" y="161131"/>
                  </a:cubicBezTo>
                  <a:lnTo>
                    <a:pt x="23660" y="2712"/>
                  </a:lnTo>
                  <a:cubicBezTo>
                    <a:pt x="8848" y="-8004"/>
                    <a:pt x="-9621" y="13808"/>
                    <a:pt x="5305" y="24610"/>
                  </a:cubicBezTo>
                  <a:cubicBezTo>
                    <a:pt x="78248" y="77416"/>
                    <a:pt x="151190" y="130223"/>
                    <a:pt x="224123" y="183029"/>
                  </a:cubicBezTo>
                  <a:lnTo>
                    <a:pt x="225190" y="160312"/>
                  </a:lnTo>
                  <a:lnTo>
                    <a:pt x="12649" y="282709"/>
                  </a:lnTo>
                  <a:cubicBezTo>
                    <a:pt x="-3315" y="291900"/>
                    <a:pt x="13049" y="315351"/>
                    <a:pt x="28879" y="30623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6" name="手繪多邊形: 圖案 65">
              <a:extLst>
                <a:ext uri="{FF2B5EF4-FFF2-40B4-BE49-F238E27FC236}">
                  <a16:creationId xmlns:a16="http://schemas.microsoft.com/office/drawing/2014/main" id="{4412F268-3D27-58DB-BC57-885021909C23}"/>
                </a:ext>
              </a:extLst>
            </p:cNvPr>
            <p:cNvSpPr/>
            <p:nvPr/>
          </p:nvSpPr>
          <p:spPr>
            <a:xfrm>
              <a:off x="4811250" y="1512176"/>
              <a:ext cx="784572" cy="566531"/>
            </a:xfrm>
            <a:custGeom>
              <a:avLst/>
              <a:gdLst>
                <a:gd name="connsiteX0" fmla="*/ -26 w 784572"/>
                <a:gd name="connsiteY0" fmla="*/ 551423 h 566531"/>
                <a:gd name="connsiteX1" fmla="*/ 186635 w 784572"/>
                <a:gd name="connsiteY1" fmla="*/ 185035 h 566531"/>
                <a:gd name="connsiteX2" fmla="*/ 772118 w 784572"/>
                <a:gd name="connsiteY2" fmla="*/ 13137 h 566531"/>
                <a:gd name="connsiteX3" fmla="*/ 769613 w 784572"/>
                <a:gd name="connsiteY3" fmla="*/ 41607 h 566531"/>
                <a:gd name="connsiteX4" fmla="*/ 390899 w 784572"/>
                <a:gd name="connsiteY4" fmla="*/ 80583 h 566531"/>
                <a:gd name="connsiteX5" fmla="*/ 28444 w 784572"/>
                <a:gd name="connsiteY5" fmla="*/ 553919 h 566531"/>
                <a:gd name="connsiteX6" fmla="*/ -26 w 784572"/>
                <a:gd name="connsiteY6" fmla="*/ 551423 h 56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4572" h="566531">
                  <a:moveTo>
                    <a:pt x="-26" y="551423"/>
                  </a:moveTo>
                  <a:cubicBezTo>
                    <a:pt x="21567" y="412520"/>
                    <a:pt x="86965" y="284152"/>
                    <a:pt x="186635" y="185035"/>
                  </a:cubicBezTo>
                  <a:cubicBezTo>
                    <a:pt x="341159" y="34092"/>
                    <a:pt x="560520" y="-30316"/>
                    <a:pt x="772118" y="13137"/>
                  </a:cubicBezTo>
                  <a:cubicBezTo>
                    <a:pt x="789930" y="16861"/>
                    <a:pt x="787615" y="45360"/>
                    <a:pt x="769613" y="41607"/>
                  </a:cubicBezTo>
                  <a:cubicBezTo>
                    <a:pt x="642378" y="15251"/>
                    <a:pt x="510104" y="28862"/>
                    <a:pt x="390899" y="80583"/>
                  </a:cubicBezTo>
                  <a:cubicBezTo>
                    <a:pt x="197417" y="166423"/>
                    <a:pt x="60867" y="344759"/>
                    <a:pt x="28444" y="553919"/>
                  </a:cubicBezTo>
                  <a:cubicBezTo>
                    <a:pt x="25682" y="572035"/>
                    <a:pt x="-2798" y="569645"/>
                    <a:pt x="-26" y="55142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7" name="手繪多邊形: 圖案 66">
              <a:extLst>
                <a:ext uri="{FF2B5EF4-FFF2-40B4-BE49-F238E27FC236}">
                  <a16:creationId xmlns:a16="http://schemas.microsoft.com/office/drawing/2014/main" id="{330E3844-944B-3879-15C6-316FD673677D}"/>
                </a:ext>
              </a:extLst>
            </p:cNvPr>
            <p:cNvSpPr/>
            <p:nvPr/>
          </p:nvSpPr>
          <p:spPr>
            <a:xfrm>
              <a:off x="5597580" y="1339577"/>
              <a:ext cx="247765" cy="308474"/>
            </a:xfrm>
            <a:custGeom>
              <a:avLst/>
              <a:gdLst>
                <a:gd name="connsiteX0" fmla="*/ 28879 w 247765"/>
                <a:gd name="connsiteY0" fmla="*/ 1894 h 308474"/>
                <a:gd name="connsiteX1" fmla="*/ 241420 w 247765"/>
                <a:gd name="connsiteY1" fmla="*/ 124291 h 308474"/>
                <a:gd name="connsiteX2" fmla="*/ 244954 w 247765"/>
                <a:gd name="connsiteY2" fmla="*/ 144293 h 308474"/>
                <a:gd name="connsiteX3" fmla="*/ 242487 w 247765"/>
                <a:gd name="connsiteY3" fmla="*/ 146998 h 308474"/>
                <a:gd name="connsiteX4" fmla="*/ 23660 w 247765"/>
                <a:gd name="connsiteY4" fmla="*/ 305418 h 308474"/>
                <a:gd name="connsiteX5" fmla="*/ 5305 w 247765"/>
                <a:gd name="connsiteY5" fmla="*/ 283520 h 308474"/>
                <a:gd name="connsiteX6" fmla="*/ 224123 w 247765"/>
                <a:gd name="connsiteY6" fmla="*/ 125100 h 308474"/>
                <a:gd name="connsiteX7" fmla="*/ 225190 w 247765"/>
                <a:gd name="connsiteY7" fmla="*/ 147817 h 308474"/>
                <a:gd name="connsiteX8" fmla="*/ 12649 w 247765"/>
                <a:gd name="connsiteY8" fmla="*/ 25421 h 308474"/>
                <a:gd name="connsiteX9" fmla="*/ 28879 w 247765"/>
                <a:gd name="connsiteY9" fmla="*/ 1894 h 30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765" h="308474">
                  <a:moveTo>
                    <a:pt x="28879" y="1894"/>
                  </a:moveTo>
                  <a:lnTo>
                    <a:pt x="241420" y="124291"/>
                  </a:lnTo>
                  <a:cubicBezTo>
                    <a:pt x="247926" y="128834"/>
                    <a:pt x="249498" y="137797"/>
                    <a:pt x="244954" y="144293"/>
                  </a:cubicBezTo>
                  <a:cubicBezTo>
                    <a:pt x="244249" y="145293"/>
                    <a:pt x="243421" y="146208"/>
                    <a:pt x="242487" y="146998"/>
                  </a:cubicBezTo>
                  <a:lnTo>
                    <a:pt x="23660" y="305418"/>
                  </a:lnTo>
                  <a:cubicBezTo>
                    <a:pt x="8848" y="316134"/>
                    <a:pt x="-9621" y="294321"/>
                    <a:pt x="5305" y="283520"/>
                  </a:cubicBezTo>
                  <a:lnTo>
                    <a:pt x="224123" y="125100"/>
                  </a:lnTo>
                  <a:lnTo>
                    <a:pt x="225190" y="147817"/>
                  </a:lnTo>
                  <a:lnTo>
                    <a:pt x="12649" y="25421"/>
                  </a:lnTo>
                  <a:cubicBezTo>
                    <a:pt x="-3315" y="16229"/>
                    <a:pt x="13049" y="-7221"/>
                    <a:pt x="28879" y="189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8" name="手繪多邊形: 圖案 67">
              <a:extLst>
                <a:ext uri="{FF2B5EF4-FFF2-40B4-BE49-F238E27FC236}">
                  <a16:creationId xmlns:a16="http://schemas.microsoft.com/office/drawing/2014/main" id="{72AA00ED-93E5-186C-D82B-CF4615071503}"/>
                </a:ext>
              </a:extLst>
            </p:cNvPr>
            <p:cNvSpPr/>
            <p:nvPr/>
          </p:nvSpPr>
          <p:spPr>
            <a:xfrm>
              <a:off x="2893562" y="2818507"/>
              <a:ext cx="784564" cy="566536"/>
            </a:xfrm>
            <a:custGeom>
              <a:avLst/>
              <a:gdLst>
                <a:gd name="connsiteX0" fmla="*/ 784158 w 784564"/>
                <a:gd name="connsiteY0" fmla="*/ 14769 h 566536"/>
                <a:gd name="connsiteX1" fmla="*/ 597506 w 784564"/>
                <a:gd name="connsiteY1" fmla="*/ 381158 h 566536"/>
                <a:gd name="connsiteX2" fmla="*/ 12023 w 784564"/>
                <a:gd name="connsiteY2" fmla="*/ 553055 h 566536"/>
                <a:gd name="connsiteX3" fmla="*/ 14519 w 784564"/>
                <a:gd name="connsiteY3" fmla="*/ 524585 h 566536"/>
                <a:gd name="connsiteX4" fmla="*/ 393243 w 784564"/>
                <a:gd name="connsiteY4" fmla="*/ 485609 h 566536"/>
                <a:gd name="connsiteX5" fmla="*/ 755697 w 784564"/>
                <a:gd name="connsiteY5" fmla="*/ 12264 h 566536"/>
                <a:gd name="connsiteX6" fmla="*/ 784158 w 784564"/>
                <a:gd name="connsiteY6" fmla="*/ 14769 h 56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4564" h="566536">
                  <a:moveTo>
                    <a:pt x="784158" y="14769"/>
                  </a:moveTo>
                  <a:cubicBezTo>
                    <a:pt x="762565" y="153662"/>
                    <a:pt x="697166" y="282031"/>
                    <a:pt x="597506" y="381158"/>
                  </a:cubicBezTo>
                  <a:cubicBezTo>
                    <a:pt x="442982" y="532100"/>
                    <a:pt x="223621" y="596508"/>
                    <a:pt x="12023" y="553055"/>
                  </a:cubicBezTo>
                  <a:cubicBezTo>
                    <a:pt x="-5788" y="549331"/>
                    <a:pt x="-3474" y="520832"/>
                    <a:pt x="14519" y="524585"/>
                  </a:cubicBezTo>
                  <a:cubicBezTo>
                    <a:pt x="141763" y="550941"/>
                    <a:pt x="274037" y="537320"/>
                    <a:pt x="393243" y="485609"/>
                  </a:cubicBezTo>
                  <a:cubicBezTo>
                    <a:pt x="586714" y="399760"/>
                    <a:pt x="723274" y="221433"/>
                    <a:pt x="755697" y="12264"/>
                  </a:cubicBezTo>
                  <a:cubicBezTo>
                    <a:pt x="758460" y="-5853"/>
                    <a:pt x="786939" y="-3452"/>
                    <a:pt x="784158" y="14769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668B2CE4-DA3B-EDD2-4C56-18A611408CF3}"/>
                </a:ext>
              </a:extLst>
            </p:cNvPr>
            <p:cNvSpPr/>
            <p:nvPr/>
          </p:nvSpPr>
          <p:spPr>
            <a:xfrm>
              <a:off x="7675398" y="5212289"/>
              <a:ext cx="161353" cy="421681"/>
            </a:xfrm>
            <a:custGeom>
              <a:avLst/>
              <a:gdLst>
                <a:gd name="connsiteX0" fmla="*/ 161334 w 161353"/>
                <a:gd name="connsiteY0" fmla="*/ 421681 h 421681"/>
                <a:gd name="connsiteX1" fmla="*/ 52016 w 161353"/>
                <a:gd name="connsiteY1" fmla="*/ 421672 h 421681"/>
                <a:gd name="connsiteX2" fmla="*/ 0 w 161353"/>
                <a:gd name="connsiteY2" fmla="*/ 0 h 421681"/>
                <a:gd name="connsiteX3" fmla="*/ 161354 w 161353"/>
                <a:gd name="connsiteY3" fmla="*/ 0 h 421681"/>
                <a:gd name="connsiteX4" fmla="*/ 161334 w 161353"/>
                <a:gd name="connsiteY4" fmla="*/ 421681 h 42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53" h="421681">
                  <a:moveTo>
                    <a:pt x="161334" y="421681"/>
                  </a:moveTo>
                  <a:lnTo>
                    <a:pt x="52016" y="421672"/>
                  </a:lnTo>
                  <a:lnTo>
                    <a:pt x="0" y="0"/>
                  </a:lnTo>
                  <a:lnTo>
                    <a:pt x="161354" y="0"/>
                  </a:lnTo>
                  <a:lnTo>
                    <a:pt x="161334" y="421681"/>
                  </a:ln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7" name="手繪多邊形: 圖案 76">
              <a:extLst>
                <a:ext uri="{FF2B5EF4-FFF2-40B4-BE49-F238E27FC236}">
                  <a16:creationId xmlns:a16="http://schemas.microsoft.com/office/drawing/2014/main" id="{72142497-0730-6234-B4A1-8E98D6B19DF8}"/>
                </a:ext>
              </a:extLst>
            </p:cNvPr>
            <p:cNvSpPr/>
            <p:nvPr/>
          </p:nvSpPr>
          <p:spPr>
            <a:xfrm>
              <a:off x="7506438" y="5569695"/>
              <a:ext cx="379205" cy="271872"/>
            </a:xfrm>
            <a:custGeom>
              <a:avLst/>
              <a:gdLst>
                <a:gd name="connsiteX0" fmla="*/ 104 w 379205"/>
                <a:gd name="connsiteY0" fmla="*/ 225399 h 271872"/>
                <a:gd name="connsiteX1" fmla="*/ 46309 w 379205"/>
                <a:gd name="connsiteY1" fmla="*/ 271700 h 271872"/>
                <a:gd name="connsiteX2" fmla="*/ 252106 w 379205"/>
                <a:gd name="connsiteY2" fmla="*/ 271700 h 271872"/>
                <a:gd name="connsiteX3" fmla="*/ 258488 w 379205"/>
                <a:gd name="connsiteY3" fmla="*/ 258489 h 271872"/>
                <a:gd name="connsiteX4" fmla="*/ 287596 w 379205"/>
                <a:gd name="connsiteY4" fmla="*/ 198415 h 271872"/>
                <a:gd name="connsiteX5" fmla="*/ 298874 w 379205"/>
                <a:gd name="connsiteY5" fmla="*/ 258489 h 271872"/>
                <a:gd name="connsiteX6" fmla="*/ 301369 w 379205"/>
                <a:gd name="connsiteY6" fmla="*/ 271700 h 271872"/>
                <a:gd name="connsiteX7" fmla="*/ 378989 w 379205"/>
                <a:gd name="connsiteY7" fmla="*/ 271700 h 271872"/>
                <a:gd name="connsiteX8" fmla="*/ 377884 w 379205"/>
                <a:gd name="connsiteY8" fmla="*/ 258393 h 271872"/>
                <a:gd name="connsiteX9" fmla="*/ 357186 w 379205"/>
                <a:gd name="connsiteY9" fmla="*/ 10172 h 271872"/>
                <a:gd name="connsiteX10" fmla="*/ 330107 w 379205"/>
                <a:gd name="connsiteY10" fmla="*/ 8515 h 271872"/>
                <a:gd name="connsiteX11" fmla="*/ 213111 w 379205"/>
                <a:gd name="connsiteY11" fmla="*/ 1581 h 271872"/>
                <a:gd name="connsiteX12" fmla="*/ 184374 w 379205"/>
                <a:gd name="connsiteY12" fmla="*/ -172 h 271872"/>
                <a:gd name="connsiteX13" fmla="*/ 184374 w 379205"/>
                <a:gd name="connsiteY13" fmla="*/ 73942 h 271872"/>
                <a:gd name="connsiteX14" fmla="*/ 104 w 379205"/>
                <a:gd name="connsiteY14" fmla="*/ 225399 h 27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9205" h="271872">
                  <a:moveTo>
                    <a:pt x="104" y="225399"/>
                  </a:moveTo>
                  <a:cubicBezTo>
                    <a:pt x="217" y="250888"/>
                    <a:pt x="20820" y="271538"/>
                    <a:pt x="46309" y="271700"/>
                  </a:cubicBezTo>
                  <a:lnTo>
                    <a:pt x="252106" y="271700"/>
                  </a:lnTo>
                  <a:lnTo>
                    <a:pt x="258488" y="258489"/>
                  </a:lnTo>
                  <a:lnTo>
                    <a:pt x="287596" y="198415"/>
                  </a:lnTo>
                  <a:lnTo>
                    <a:pt x="298874" y="258489"/>
                  </a:lnTo>
                  <a:lnTo>
                    <a:pt x="301369" y="271700"/>
                  </a:lnTo>
                  <a:lnTo>
                    <a:pt x="378989" y="271700"/>
                  </a:lnTo>
                  <a:lnTo>
                    <a:pt x="377884" y="258393"/>
                  </a:lnTo>
                  <a:lnTo>
                    <a:pt x="357186" y="10172"/>
                  </a:lnTo>
                  <a:lnTo>
                    <a:pt x="330107" y="8515"/>
                  </a:lnTo>
                  <a:lnTo>
                    <a:pt x="213111" y="1581"/>
                  </a:lnTo>
                  <a:lnTo>
                    <a:pt x="184374" y="-172"/>
                  </a:lnTo>
                  <a:lnTo>
                    <a:pt x="184374" y="73942"/>
                  </a:lnTo>
                  <a:cubicBezTo>
                    <a:pt x="162562" y="97135"/>
                    <a:pt x="-8583" y="184832"/>
                    <a:pt x="104" y="22539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8" name="手繪多邊形: 圖案 77">
              <a:extLst>
                <a:ext uri="{FF2B5EF4-FFF2-40B4-BE49-F238E27FC236}">
                  <a16:creationId xmlns:a16="http://schemas.microsoft.com/office/drawing/2014/main" id="{9D1FBD97-77E4-0E62-DE6B-1F1393F61BB8}"/>
                </a:ext>
              </a:extLst>
            </p:cNvPr>
            <p:cNvSpPr/>
            <p:nvPr/>
          </p:nvSpPr>
          <p:spPr>
            <a:xfrm>
              <a:off x="7118042" y="5151233"/>
              <a:ext cx="291789" cy="434092"/>
            </a:xfrm>
            <a:custGeom>
              <a:avLst/>
              <a:gdLst>
                <a:gd name="connsiteX0" fmla="*/ 291789 w 291789"/>
                <a:gd name="connsiteY0" fmla="*/ 397917 h 434092"/>
                <a:gd name="connsiteX1" fmla="*/ 188623 w 291789"/>
                <a:gd name="connsiteY1" fmla="*/ 434092 h 434092"/>
                <a:gd name="connsiteX2" fmla="*/ 0 w 291789"/>
                <a:gd name="connsiteY2" fmla="*/ 53388 h 434092"/>
                <a:gd name="connsiteX3" fmla="*/ 152267 w 291789"/>
                <a:gd name="connsiteY3" fmla="*/ 0 h 434092"/>
                <a:gd name="connsiteX4" fmla="*/ 291789 w 291789"/>
                <a:gd name="connsiteY4" fmla="*/ 397917 h 43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789" h="434092">
                  <a:moveTo>
                    <a:pt x="291789" y="397917"/>
                  </a:moveTo>
                  <a:lnTo>
                    <a:pt x="188623" y="434092"/>
                  </a:lnTo>
                  <a:lnTo>
                    <a:pt x="0" y="53388"/>
                  </a:lnTo>
                  <a:lnTo>
                    <a:pt x="152267" y="0"/>
                  </a:lnTo>
                  <a:lnTo>
                    <a:pt x="291789" y="397917"/>
                  </a:ln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9" name="手繪多邊形: 圖案 78">
              <a:extLst>
                <a:ext uri="{FF2B5EF4-FFF2-40B4-BE49-F238E27FC236}">
                  <a16:creationId xmlns:a16="http://schemas.microsoft.com/office/drawing/2014/main" id="{2205B436-EAC7-7640-6297-DB5DE3957D42}"/>
                </a:ext>
              </a:extLst>
            </p:cNvPr>
            <p:cNvSpPr/>
            <p:nvPr/>
          </p:nvSpPr>
          <p:spPr>
            <a:xfrm>
              <a:off x="7149455" y="5489295"/>
              <a:ext cx="375238" cy="352205"/>
            </a:xfrm>
            <a:custGeom>
              <a:avLst/>
              <a:gdLst>
                <a:gd name="connsiteX0" fmla="*/ 2166 w 375238"/>
                <a:gd name="connsiteY0" fmla="*/ 321097 h 352205"/>
                <a:gd name="connsiteX1" fmla="*/ 61088 w 375238"/>
                <a:gd name="connsiteY1" fmla="*/ 349500 h 352205"/>
                <a:gd name="connsiteX2" fmla="*/ 255293 w 375238"/>
                <a:gd name="connsiteY2" fmla="*/ 281387 h 352205"/>
                <a:gd name="connsiteX3" fmla="*/ 256931 w 375238"/>
                <a:gd name="connsiteY3" fmla="*/ 266814 h 352205"/>
                <a:gd name="connsiteX4" fmla="*/ 264523 w 375238"/>
                <a:gd name="connsiteY4" fmla="*/ 200491 h 352205"/>
                <a:gd name="connsiteX5" fmla="*/ 295040 w 375238"/>
                <a:gd name="connsiteY5" fmla="*/ 253450 h 352205"/>
                <a:gd name="connsiteX6" fmla="*/ 301766 w 375238"/>
                <a:gd name="connsiteY6" fmla="*/ 265090 h 352205"/>
                <a:gd name="connsiteX7" fmla="*/ 375022 w 375238"/>
                <a:gd name="connsiteY7" fmla="*/ 239400 h 352205"/>
                <a:gd name="connsiteX8" fmla="*/ 369564 w 375238"/>
                <a:gd name="connsiteY8" fmla="*/ 227209 h 352205"/>
                <a:gd name="connsiteX9" fmla="*/ 267894 w 375238"/>
                <a:gd name="connsiteY9" fmla="*/ -172 h 352205"/>
                <a:gd name="connsiteX10" fmla="*/ 241796 w 375238"/>
                <a:gd name="connsiteY10" fmla="*/ 7219 h 352205"/>
                <a:gd name="connsiteX11" fmla="*/ 129096 w 375238"/>
                <a:gd name="connsiteY11" fmla="*/ 39395 h 352205"/>
                <a:gd name="connsiteX12" fmla="*/ 101398 w 375238"/>
                <a:gd name="connsiteY12" fmla="*/ 47253 h 352205"/>
                <a:gd name="connsiteX13" fmla="*/ 125925 w 375238"/>
                <a:gd name="connsiteY13" fmla="*/ 117185 h 352205"/>
                <a:gd name="connsiteX14" fmla="*/ 2166 w 375238"/>
                <a:gd name="connsiteY14" fmla="*/ 321097 h 35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5238" h="352205">
                  <a:moveTo>
                    <a:pt x="2166" y="321097"/>
                  </a:moveTo>
                  <a:cubicBezTo>
                    <a:pt x="10700" y="345109"/>
                    <a:pt x="36980" y="357778"/>
                    <a:pt x="61088" y="349500"/>
                  </a:cubicBezTo>
                  <a:lnTo>
                    <a:pt x="255293" y="281387"/>
                  </a:lnTo>
                  <a:lnTo>
                    <a:pt x="256931" y="266814"/>
                  </a:lnTo>
                  <a:lnTo>
                    <a:pt x="264523" y="200491"/>
                  </a:lnTo>
                  <a:lnTo>
                    <a:pt x="295040" y="253450"/>
                  </a:lnTo>
                  <a:lnTo>
                    <a:pt x="301766" y="265090"/>
                  </a:lnTo>
                  <a:lnTo>
                    <a:pt x="375022" y="239400"/>
                  </a:lnTo>
                  <a:lnTo>
                    <a:pt x="369564" y="227209"/>
                  </a:lnTo>
                  <a:lnTo>
                    <a:pt x="267894" y="-172"/>
                  </a:lnTo>
                  <a:lnTo>
                    <a:pt x="241796" y="7219"/>
                  </a:lnTo>
                  <a:lnTo>
                    <a:pt x="129096" y="39395"/>
                  </a:lnTo>
                  <a:lnTo>
                    <a:pt x="101398" y="47253"/>
                  </a:lnTo>
                  <a:lnTo>
                    <a:pt x="125925" y="117185"/>
                  </a:lnTo>
                  <a:cubicBezTo>
                    <a:pt x="113018" y="146294"/>
                    <a:pt x="-19465" y="285692"/>
                    <a:pt x="2166" y="321097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28C0EC8C-9932-48A1-0728-C3CBAD7EF0A0}"/>
                </a:ext>
              </a:extLst>
            </p:cNvPr>
            <p:cNvSpPr/>
            <p:nvPr/>
          </p:nvSpPr>
          <p:spPr>
            <a:xfrm>
              <a:off x="7324840" y="2258072"/>
              <a:ext cx="608971" cy="351196"/>
            </a:xfrm>
            <a:custGeom>
              <a:avLst/>
              <a:gdLst>
                <a:gd name="connsiteX0" fmla="*/ 0 w 608971"/>
                <a:gd name="connsiteY0" fmla="*/ 0 h 351196"/>
                <a:gd name="connsiteX1" fmla="*/ 67780 w 608971"/>
                <a:gd name="connsiteY1" fmla="*/ 306362 h 351196"/>
                <a:gd name="connsiteX2" fmla="*/ 563423 w 608971"/>
                <a:gd name="connsiteY2" fmla="*/ 351196 h 351196"/>
                <a:gd name="connsiteX3" fmla="*/ 608972 w 608971"/>
                <a:gd name="connsiteY3" fmla="*/ 84439 h 351196"/>
                <a:gd name="connsiteX4" fmla="*/ 0 w 608971"/>
                <a:gd name="connsiteY4" fmla="*/ 0 h 3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971" h="351196">
                  <a:moveTo>
                    <a:pt x="0" y="0"/>
                  </a:moveTo>
                  <a:lnTo>
                    <a:pt x="67780" y="306362"/>
                  </a:lnTo>
                  <a:lnTo>
                    <a:pt x="563423" y="351196"/>
                  </a:lnTo>
                  <a:lnTo>
                    <a:pt x="608972" y="84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1" name="手繪多邊形: 圖案 80">
              <a:extLst>
                <a:ext uri="{FF2B5EF4-FFF2-40B4-BE49-F238E27FC236}">
                  <a16:creationId xmlns:a16="http://schemas.microsoft.com/office/drawing/2014/main" id="{FC96A5AA-FDC9-5603-A79A-A5A29ADA9EF3}"/>
                </a:ext>
              </a:extLst>
            </p:cNvPr>
            <p:cNvSpPr/>
            <p:nvPr/>
          </p:nvSpPr>
          <p:spPr>
            <a:xfrm>
              <a:off x="6844380" y="2464012"/>
              <a:ext cx="1238459" cy="3009585"/>
            </a:xfrm>
            <a:custGeom>
              <a:avLst/>
              <a:gdLst>
                <a:gd name="connsiteX0" fmla="*/ 1076757 w 1238459"/>
                <a:gd name="connsiteY0" fmla="*/ 9143 h 3009585"/>
                <a:gd name="connsiteX1" fmla="*/ 519011 w 1238459"/>
                <a:gd name="connsiteY1" fmla="*/ -172 h 3009585"/>
                <a:gd name="connsiteX2" fmla="*/ 507019 w 1238459"/>
                <a:gd name="connsiteY2" fmla="*/ 162648 h 3009585"/>
                <a:gd name="connsiteX3" fmla="*/ 76317 w 1238459"/>
                <a:gd name="connsiteY3" fmla="*/ 1457334 h 3009585"/>
                <a:gd name="connsiteX4" fmla="*/ -216 w 1238459"/>
                <a:gd name="connsiteY4" fmla="*/ 1775650 h 3009585"/>
                <a:gd name="connsiteX5" fmla="*/ 219145 w 1238459"/>
                <a:gd name="connsiteY5" fmla="*/ 2957560 h 3009585"/>
                <a:gd name="connsiteX6" fmla="*/ 590620 w 1238459"/>
                <a:gd name="connsiteY6" fmla="*/ 2957321 h 3009585"/>
                <a:gd name="connsiteX7" fmla="*/ 568084 w 1238459"/>
                <a:gd name="connsiteY7" fmla="*/ 2633938 h 3009585"/>
                <a:gd name="connsiteX8" fmla="*/ 545252 w 1238459"/>
                <a:gd name="connsiteY8" fmla="*/ 2567825 h 3009585"/>
                <a:gd name="connsiteX9" fmla="*/ 557987 w 1238459"/>
                <a:gd name="connsiteY9" fmla="*/ 2453449 h 3009585"/>
                <a:gd name="connsiteX10" fmla="*/ 518163 w 1238459"/>
                <a:gd name="connsiteY10" fmla="*/ 2385669 h 3009585"/>
                <a:gd name="connsiteX11" fmla="*/ 702700 w 1238459"/>
                <a:gd name="connsiteY11" fmla="*/ 1455400 h 3009585"/>
                <a:gd name="connsiteX12" fmla="*/ 702700 w 1238459"/>
                <a:gd name="connsiteY12" fmla="*/ 3009413 h 3009585"/>
                <a:gd name="connsiteX13" fmla="*/ 1084900 w 1238459"/>
                <a:gd name="connsiteY13" fmla="*/ 3009413 h 3009585"/>
                <a:gd name="connsiteX14" fmla="*/ 1128087 w 1238459"/>
                <a:gd name="connsiteY14" fmla="*/ 2898248 h 3009585"/>
                <a:gd name="connsiteX15" fmla="*/ 1091263 w 1238459"/>
                <a:gd name="connsiteY15" fmla="*/ 2800406 h 3009585"/>
                <a:gd name="connsiteX16" fmla="*/ 1131164 w 1238459"/>
                <a:gd name="connsiteY16" fmla="*/ 2694908 h 3009585"/>
                <a:gd name="connsiteX17" fmla="*/ 1236510 w 1238459"/>
                <a:gd name="connsiteY17" fmla="*/ 592664 h 3009585"/>
                <a:gd name="connsiteX18" fmla="*/ 1093378 w 1238459"/>
                <a:gd name="connsiteY18" fmla="*/ 148942 h 3009585"/>
                <a:gd name="connsiteX19" fmla="*/ 1093378 w 1238459"/>
                <a:gd name="connsiteY19" fmla="*/ 148942 h 300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38459" h="3009585">
                  <a:moveTo>
                    <a:pt x="1076757" y="9143"/>
                  </a:moveTo>
                  <a:lnTo>
                    <a:pt x="519011" y="-172"/>
                  </a:lnTo>
                  <a:lnTo>
                    <a:pt x="507019" y="162648"/>
                  </a:lnTo>
                  <a:lnTo>
                    <a:pt x="76317" y="1457334"/>
                  </a:lnTo>
                  <a:lnTo>
                    <a:pt x="-216" y="1775650"/>
                  </a:lnTo>
                  <a:lnTo>
                    <a:pt x="219145" y="2957560"/>
                  </a:lnTo>
                  <a:lnTo>
                    <a:pt x="590620" y="2957321"/>
                  </a:lnTo>
                  <a:cubicBezTo>
                    <a:pt x="590620" y="2957321"/>
                    <a:pt x="582914" y="2646807"/>
                    <a:pt x="568084" y="2633938"/>
                  </a:cubicBezTo>
                  <a:cubicBezTo>
                    <a:pt x="553253" y="2621070"/>
                    <a:pt x="522307" y="2634138"/>
                    <a:pt x="545252" y="2567825"/>
                  </a:cubicBezTo>
                  <a:cubicBezTo>
                    <a:pt x="568198" y="2501512"/>
                    <a:pt x="585133" y="2480100"/>
                    <a:pt x="557987" y="2453449"/>
                  </a:cubicBezTo>
                  <a:cubicBezTo>
                    <a:pt x="530841" y="2426798"/>
                    <a:pt x="498018" y="2449153"/>
                    <a:pt x="518163" y="2385669"/>
                  </a:cubicBezTo>
                  <a:cubicBezTo>
                    <a:pt x="538318" y="2322185"/>
                    <a:pt x="702700" y="1455400"/>
                    <a:pt x="702700" y="1455400"/>
                  </a:cubicBezTo>
                  <a:lnTo>
                    <a:pt x="702700" y="3009413"/>
                  </a:lnTo>
                  <a:lnTo>
                    <a:pt x="1084900" y="3009413"/>
                  </a:lnTo>
                  <a:cubicBezTo>
                    <a:pt x="1084900" y="3009413"/>
                    <a:pt x="1164920" y="2936318"/>
                    <a:pt x="1128087" y="2898248"/>
                  </a:cubicBezTo>
                  <a:cubicBezTo>
                    <a:pt x="1091263" y="2860185"/>
                    <a:pt x="1061374" y="2852708"/>
                    <a:pt x="1091263" y="2800406"/>
                  </a:cubicBezTo>
                  <a:cubicBezTo>
                    <a:pt x="1121153" y="2748105"/>
                    <a:pt x="1186009" y="2761278"/>
                    <a:pt x="1131164" y="2694908"/>
                  </a:cubicBezTo>
                  <a:cubicBezTo>
                    <a:pt x="1087587" y="2642186"/>
                    <a:pt x="1191828" y="1188129"/>
                    <a:pt x="1236510" y="592664"/>
                  </a:cubicBezTo>
                  <a:cubicBezTo>
                    <a:pt x="1248588" y="431739"/>
                    <a:pt x="1197210" y="272481"/>
                    <a:pt x="1093378" y="148942"/>
                  </a:cubicBezTo>
                  <a:lnTo>
                    <a:pt x="1093378" y="148942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2" name="手繪多邊形: 圖案 81">
              <a:extLst>
                <a:ext uri="{FF2B5EF4-FFF2-40B4-BE49-F238E27FC236}">
                  <a16:creationId xmlns:a16="http://schemas.microsoft.com/office/drawing/2014/main" id="{3AC02A95-BD30-7C49-EA5A-983D6541ED9A}"/>
                </a:ext>
              </a:extLst>
            </p:cNvPr>
            <p:cNvSpPr/>
            <p:nvPr/>
          </p:nvSpPr>
          <p:spPr>
            <a:xfrm>
              <a:off x="7298875" y="1250184"/>
              <a:ext cx="897997" cy="1157268"/>
            </a:xfrm>
            <a:custGeom>
              <a:avLst/>
              <a:gdLst>
                <a:gd name="connsiteX0" fmla="*/ 335092 w 897997"/>
                <a:gd name="connsiteY0" fmla="*/ 12544 h 1157268"/>
                <a:gd name="connsiteX1" fmla="*/ 581799 w 897997"/>
                <a:gd name="connsiteY1" fmla="*/ -172 h 1157268"/>
                <a:gd name="connsiteX2" fmla="*/ 696385 w 897997"/>
                <a:gd name="connsiteY2" fmla="*/ 180889 h 1157268"/>
                <a:gd name="connsiteX3" fmla="*/ 897039 w 897997"/>
                <a:gd name="connsiteY3" fmla="*/ 470992 h 1157268"/>
                <a:gd name="connsiteX4" fmla="*/ 634720 w 897997"/>
                <a:gd name="connsiteY4" fmla="*/ 947985 h 1157268"/>
                <a:gd name="connsiteX5" fmla="*/ 645293 w 897997"/>
                <a:gd name="connsiteY5" fmla="*/ 911732 h 1157268"/>
                <a:gd name="connsiteX6" fmla="*/ 626929 w 897997"/>
                <a:gd name="connsiteY6" fmla="*/ 964206 h 1157268"/>
                <a:gd name="connsiteX7" fmla="*/ 629281 w 897997"/>
                <a:gd name="connsiteY7" fmla="*/ 993676 h 1157268"/>
                <a:gd name="connsiteX8" fmla="*/ 654332 w 897997"/>
                <a:gd name="connsiteY8" fmla="*/ 1024880 h 1157268"/>
                <a:gd name="connsiteX9" fmla="*/ 656913 w 897997"/>
                <a:gd name="connsiteY9" fmla="*/ 1057151 h 1157268"/>
                <a:gd name="connsiteX10" fmla="*/ 634720 w 897997"/>
                <a:gd name="connsiteY10" fmla="*/ 1108204 h 1157268"/>
                <a:gd name="connsiteX11" fmla="*/ 664905 w 897997"/>
                <a:gd name="connsiteY11" fmla="*/ 1157096 h 1157268"/>
                <a:gd name="connsiteX12" fmla="*/ 30254 w 897997"/>
                <a:gd name="connsiteY12" fmla="*/ 1095612 h 1157268"/>
                <a:gd name="connsiteX13" fmla="*/ 7051 w 897997"/>
                <a:gd name="connsiteY13" fmla="*/ 1011068 h 1157268"/>
                <a:gd name="connsiteX14" fmla="*/ 40903 w 897997"/>
                <a:gd name="connsiteY14" fmla="*/ 965672 h 1157268"/>
                <a:gd name="connsiteX15" fmla="*/ 21996 w 897997"/>
                <a:gd name="connsiteY15" fmla="*/ 906455 h 1157268"/>
                <a:gd name="connsiteX16" fmla="*/ 50418 w 897997"/>
                <a:gd name="connsiteY16" fmla="*/ 849505 h 1157268"/>
                <a:gd name="connsiteX17" fmla="*/ 65249 w 897997"/>
                <a:gd name="connsiteY17" fmla="*/ 837151 h 1157268"/>
                <a:gd name="connsiteX18" fmla="*/ 89243 w 897997"/>
                <a:gd name="connsiteY18" fmla="*/ 409984 h 1157268"/>
                <a:gd name="connsiteX19" fmla="*/ 163966 w 897997"/>
                <a:gd name="connsiteY19" fmla="*/ 282959 h 1157268"/>
                <a:gd name="connsiteX20" fmla="*/ 247577 w 897997"/>
                <a:gd name="connsiteY20" fmla="*/ 180946 h 115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7997" h="1157268">
                  <a:moveTo>
                    <a:pt x="335092" y="12544"/>
                  </a:moveTo>
                  <a:lnTo>
                    <a:pt x="581799" y="-172"/>
                  </a:lnTo>
                  <a:lnTo>
                    <a:pt x="696385" y="180889"/>
                  </a:lnTo>
                  <a:cubicBezTo>
                    <a:pt x="696385" y="180889"/>
                    <a:pt x="911983" y="216941"/>
                    <a:pt x="897039" y="470992"/>
                  </a:cubicBezTo>
                  <a:cubicBezTo>
                    <a:pt x="882094" y="725052"/>
                    <a:pt x="634720" y="947985"/>
                    <a:pt x="634720" y="947985"/>
                  </a:cubicBezTo>
                  <a:lnTo>
                    <a:pt x="645293" y="911732"/>
                  </a:lnTo>
                  <a:lnTo>
                    <a:pt x="626929" y="964206"/>
                  </a:lnTo>
                  <a:lnTo>
                    <a:pt x="629281" y="993676"/>
                  </a:lnTo>
                  <a:lnTo>
                    <a:pt x="654332" y="1024880"/>
                  </a:lnTo>
                  <a:lnTo>
                    <a:pt x="656913" y="1057151"/>
                  </a:lnTo>
                  <a:lnTo>
                    <a:pt x="634720" y="1108204"/>
                  </a:lnTo>
                  <a:lnTo>
                    <a:pt x="664905" y="1157096"/>
                  </a:lnTo>
                  <a:lnTo>
                    <a:pt x="30254" y="1095612"/>
                  </a:lnTo>
                  <a:lnTo>
                    <a:pt x="7051" y="1011068"/>
                  </a:lnTo>
                  <a:lnTo>
                    <a:pt x="40903" y="965672"/>
                  </a:lnTo>
                  <a:lnTo>
                    <a:pt x="21996" y="906455"/>
                  </a:lnTo>
                  <a:lnTo>
                    <a:pt x="50418" y="849505"/>
                  </a:lnTo>
                  <a:lnTo>
                    <a:pt x="65249" y="837151"/>
                  </a:lnTo>
                  <a:cubicBezTo>
                    <a:pt x="65249" y="837151"/>
                    <a:pt x="-96933" y="593502"/>
                    <a:pt x="89243" y="409984"/>
                  </a:cubicBezTo>
                  <a:lnTo>
                    <a:pt x="163966" y="282959"/>
                  </a:lnTo>
                  <a:lnTo>
                    <a:pt x="247577" y="180946"/>
                  </a:ln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3" name="手繪多邊形: 圖案 82">
              <a:extLst>
                <a:ext uri="{FF2B5EF4-FFF2-40B4-BE49-F238E27FC236}">
                  <a16:creationId xmlns:a16="http://schemas.microsoft.com/office/drawing/2014/main" id="{8C6D8B51-7CD5-1BB8-DB90-F7CF179838B9}"/>
                </a:ext>
              </a:extLst>
            </p:cNvPr>
            <p:cNvSpPr/>
            <p:nvPr/>
          </p:nvSpPr>
          <p:spPr>
            <a:xfrm>
              <a:off x="7461648" y="688130"/>
              <a:ext cx="467885" cy="467885"/>
            </a:xfrm>
            <a:custGeom>
              <a:avLst/>
              <a:gdLst>
                <a:gd name="connsiteX0" fmla="*/ 467885 w 467885"/>
                <a:gd name="connsiteY0" fmla="*/ 233943 h 467885"/>
                <a:gd name="connsiteX1" fmla="*/ 233943 w 467885"/>
                <a:gd name="connsiteY1" fmla="*/ 467885 h 467885"/>
                <a:gd name="connsiteX2" fmla="*/ 0 w 467885"/>
                <a:gd name="connsiteY2" fmla="*/ 233943 h 467885"/>
                <a:gd name="connsiteX3" fmla="*/ 233943 w 467885"/>
                <a:gd name="connsiteY3" fmla="*/ 0 h 467885"/>
                <a:gd name="connsiteX4" fmla="*/ 467885 w 467885"/>
                <a:gd name="connsiteY4" fmla="*/ 233943 h 46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885" h="467885">
                  <a:moveTo>
                    <a:pt x="467885" y="233943"/>
                  </a:moveTo>
                  <a:cubicBezTo>
                    <a:pt x="467885" y="363146"/>
                    <a:pt x="363146" y="467885"/>
                    <a:pt x="233943" y="467885"/>
                  </a:cubicBezTo>
                  <a:cubicBezTo>
                    <a:pt x="104739" y="467885"/>
                    <a:pt x="0" y="363146"/>
                    <a:pt x="0" y="233943"/>
                  </a:cubicBezTo>
                  <a:cubicBezTo>
                    <a:pt x="0" y="104740"/>
                    <a:pt x="104739" y="0"/>
                    <a:pt x="233943" y="0"/>
                  </a:cubicBezTo>
                  <a:cubicBezTo>
                    <a:pt x="363146" y="0"/>
                    <a:pt x="467885" y="104740"/>
                    <a:pt x="467885" y="233943"/>
                  </a:cubicBez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9CCEF57B-D473-2FE7-901F-0ABD1B7C1B09}"/>
                </a:ext>
              </a:extLst>
            </p:cNvPr>
            <p:cNvSpPr/>
            <p:nvPr/>
          </p:nvSpPr>
          <p:spPr>
            <a:xfrm>
              <a:off x="7368325" y="600782"/>
              <a:ext cx="731149" cy="765359"/>
            </a:xfrm>
            <a:custGeom>
              <a:avLst/>
              <a:gdLst>
                <a:gd name="connsiteX0" fmla="*/ 504719 w 731149"/>
                <a:gd name="connsiteY0" fmla="*/ 658126 h 765359"/>
                <a:gd name="connsiteX1" fmla="*/ 467001 w 731149"/>
                <a:gd name="connsiteY1" fmla="*/ 596214 h 765359"/>
                <a:gd name="connsiteX2" fmla="*/ 470334 w 731149"/>
                <a:gd name="connsiteY2" fmla="*/ 684606 h 765359"/>
                <a:gd name="connsiteX3" fmla="*/ 433759 w 731149"/>
                <a:gd name="connsiteY3" fmla="*/ 711371 h 765359"/>
                <a:gd name="connsiteX4" fmla="*/ 397945 w 731149"/>
                <a:gd name="connsiteY4" fmla="*/ 648411 h 765359"/>
                <a:gd name="connsiteX5" fmla="*/ 393849 w 731149"/>
                <a:gd name="connsiteY5" fmla="*/ 738803 h 765359"/>
                <a:gd name="connsiteX6" fmla="*/ 347081 w 731149"/>
                <a:gd name="connsiteY6" fmla="*/ 765188 h 765359"/>
                <a:gd name="connsiteX7" fmla="*/ 354034 w 731149"/>
                <a:gd name="connsiteY7" fmla="*/ 756901 h 765359"/>
                <a:gd name="connsiteX8" fmla="*/ 324697 w 731149"/>
                <a:gd name="connsiteY8" fmla="*/ 474580 h 765359"/>
                <a:gd name="connsiteX9" fmla="*/ 227256 w 731149"/>
                <a:gd name="connsiteY9" fmla="*/ 284080 h 765359"/>
                <a:gd name="connsiteX10" fmla="*/ 144675 w 731149"/>
                <a:gd name="connsiteY10" fmla="*/ 299034 h 765359"/>
                <a:gd name="connsiteX11" fmla="*/ 124768 w 731149"/>
                <a:gd name="connsiteY11" fmla="*/ 247504 h 765359"/>
                <a:gd name="connsiteX12" fmla="*/ 123148 w 731149"/>
                <a:gd name="connsiteY12" fmla="*/ 301796 h 765359"/>
                <a:gd name="connsiteX13" fmla="*/ 81048 w 731149"/>
                <a:gd name="connsiteY13" fmla="*/ 290557 h 765359"/>
                <a:gd name="connsiteX14" fmla="*/ 18850 w 731149"/>
                <a:gd name="connsiteY14" fmla="*/ 132346 h 765359"/>
                <a:gd name="connsiteX15" fmla="*/ 182679 w 731149"/>
                <a:gd name="connsiteY15" fmla="*/ 76625 h 765359"/>
                <a:gd name="connsiteX16" fmla="*/ 199348 w 731149"/>
                <a:gd name="connsiteY16" fmla="*/ 71577 h 765359"/>
                <a:gd name="connsiteX17" fmla="*/ 490223 w 731149"/>
                <a:gd name="connsiteY17" fmla="*/ 17275 h 765359"/>
                <a:gd name="connsiteX18" fmla="*/ 516036 w 731149"/>
                <a:gd name="connsiteY18" fmla="*/ 28505 h 765359"/>
                <a:gd name="connsiteX19" fmla="*/ 666550 w 731149"/>
                <a:gd name="connsiteY19" fmla="*/ 227596 h 765359"/>
                <a:gd name="connsiteX20" fmla="*/ 666550 w 731149"/>
                <a:gd name="connsiteY20" fmla="*/ 303796 h 765359"/>
                <a:gd name="connsiteX21" fmla="*/ 687990 w 731149"/>
                <a:gd name="connsiteY21" fmla="*/ 373843 h 765359"/>
                <a:gd name="connsiteX22" fmla="*/ 723700 w 731149"/>
                <a:gd name="connsiteY22" fmla="*/ 427621 h 765359"/>
                <a:gd name="connsiteX23" fmla="*/ 504719 w 731149"/>
                <a:gd name="connsiteY23" fmla="*/ 658126 h 7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1149" h="765359">
                  <a:moveTo>
                    <a:pt x="504719" y="658126"/>
                  </a:moveTo>
                  <a:cubicBezTo>
                    <a:pt x="485669" y="642210"/>
                    <a:pt x="472411" y="620446"/>
                    <a:pt x="467001" y="596214"/>
                  </a:cubicBezTo>
                  <a:cubicBezTo>
                    <a:pt x="462676" y="625637"/>
                    <a:pt x="463810" y="655602"/>
                    <a:pt x="470334" y="684606"/>
                  </a:cubicBezTo>
                  <a:cubicBezTo>
                    <a:pt x="457666" y="694131"/>
                    <a:pt x="445379" y="703180"/>
                    <a:pt x="433759" y="711371"/>
                  </a:cubicBezTo>
                  <a:cubicBezTo>
                    <a:pt x="424967" y="688749"/>
                    <a:pt x="412899" y="667537"/>
                    <a:pt x="397945" y="648411"/>
                  </a:cubicBezTo>
                  <a:cubicBezTo>
                    <a:pt x="396516" y="678510"/>
                    <a:pt x="395182" y="708704"/>
                    <a:pt x="393849" y="738803"/>
                  </a:cubicBezTo>
                  <a:cubicBezTo>
                    <a:pt x="379008" y="748862"/>
                    <a:pt x="363369" y="757682"/>
                    <a:pt x="347081" y="765188"/>
                  </a:cubicBezTo>
                  <a:lnTo>
                    <a:pt x="354034" y="756901"/>
                  </a:lnTo>
                  <a:cubicBezTo>
                    <a:pt x="403945" y="683368"/>
                    <a:pt x="274786" y="548017"/>
                    <a:pt x="324697" y="474580"/>
                  </a:cubicBezTo>
                  <a:cubicBezTo>
                    <a:pt x="338699" y="454006"/>
                    <a:pt x="275453" y="291414"/>
                    <a:pt x="227256" y="284080"/>
                  </a:cubicBezTo>
                  <a:cubicBezTo>
                    <a:pt x="184394" y="277603"/>
                    <a:pt x="186203" y="289985"/>
                    <a:pt x="144675" y="299034"/>
                  </a:cubicBezTo>
                  <a:cubicBezTo>
                    <a:pt x="140370" y="281051"/>
                    <a:pt x="133673" y="263725"/>
                    <a:pt x="124768" y="247504"/>
                  </a:cubicBezTo>
                  <a:cubicBezTo>
                    <a:pt x="127139" y="265573"/>
                    <a:pt x="126596" y="283908"/>
                    <a:pt x="123148" y="301796"/>
                  </a:cubicBezTo>
                  <a:cubicBezTo>
                    <a:pt x="108384" y="302368"/>
                    <a:pt x="96773" y="292967"/>
                    <a:pt x="81048" y="290557"/>
                  </a:cubicBezTo>
                  <a:cubicBezTo>
                    <a:pt x="-19250" y="275221"/>
                    <a:pt x="-9059" y="166732"/>
                    <a:pt x="18850" y="132346"/>
                  </a:cubicBezTo>
                  <a:cubicBezTo>
                    <a:pt x="46853" y="98056"/>
                    <a:pt x="139817" y="87769"/>
                    <a:pt x="182679" y="76625"/>
                  </a:cubicBezTo>
                  <a:cubicBezTo>
                    <a:pt x="186585" y="72815"/>
                    <a:pt x="195443" y="75196"/>
                    <a:pt x="199348" y="71577"/>
                  </a:cubicBezTo>
                  <a:cubicBezTo>
                    <a:pt x="281492" y="-3594"/>
                    <a:pt x="391353" y="-16044"/>
                    <a:pt x="490223" y="17275"/>
                  </a:cubicBezTo>
                  <a:cubicBezTo>
                    <a:pt x="499109" y="20342"/>
                    <a:pt x="507739" y="24095"/>
                    <a:pt x="516036" y="28505"/>
                  </a:cubicBezTo>
                  <a:cubicBezTo>
                    <a:pt x="599951" y="72482"/>
                    <a:pt x="671769" y="133004"/>
                    <a:pt x="666550" y="227596"/>
                  </a:cubicBezTo>
                  <a:cubicBezTo>
                    <a:pt x="664111" y="271907"/>
                    <a:pt x="654053" y="278803"/>
                    <a:pt x="666550" y="303796"/>
                  </a:cubicBezTo>
                  <a:cubicBezTo>
                    <a:pt x="669616" y="309930"/>
                    <a:pt x="642746" y="367690"/>
                    <a:pt x="687990" y="373843"/>
                  </a:cubicBezTo>
                  <a:cubicBezTo>
                    <a:pt x="733225" y="379996"/>
                    <a:pt x="712831" y="414925"/>
                    <a:pt x="723700" y="427621"/>
                  </a:cubicBezTo>
                  <a:cubicBezTo>
                    <a:pt x="765838" y="476818"/>
                    <a:pt x="614848" y="620293"/>
                    <a:pt x="504719" y="65812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52B6A841-59DE-181F-BB9C-BCA6D3524000}"/>
                </a:ext>
              </a:extLst>
            </p:cNvPr>
            <p:cNvSpPr/>
            <p:nvPr/>
          </p:nvSpPr>
          <p:spPr>
            <a:xfrm>
              <a:off x="7945170" y="1536182"/>
              <a:ext cx="269199" cy="1514231"/>
            </a:xfrm>
            <a:custGeom>
              <a:avLst/>
              <a:gdLst>
                <a:gd name="connsiteX0" fmla="*/ 268984 w 269199"/>
                <a:gd name="connsiteY0" fmla="*/ 831094 h 1514231"/>
                <a:gd name="connsiteX1" fmla="*/ 259773 w 269199"/>
                <a:gd name="connsiteY1" fmla="*/ 113794 h 1514231"/>
                <a:gd name="connsiteX2" fmla="*/ 144007 w 269199"/>
                <a:gd name="connsiteY2" fmla="*/ -172 h 1514231"/>
                <a:gd name="connsiteX3" fmla="*/ 144007 w 269199"/>
                <a:gd name="connsiteY3" fmla="*/ -172 h 1514231"/>
                <a:gd name="connsiteX4" fmla="*/ 28211 w 269199"/>
                <a:gd name="connsiteY4" fmla="*/ 115623 h 1514231"/>
                <a:gd name="connsiteX5" fmla="*/ 28382 w 269199"/>
                <a:gd name="connsiteY5" fmla="*/ 121757 h 1514231"/>
                <a:gd name="connsiteX6" fmla="*/ 60787 w 269199"/>
                <a:gd name="connsiteY6" fmla="*/ 866565 h 1514231"/>
                <a:gd name="connsiteX7" fmla="*/ 61406 w 269199"/>
                <a:gd name="connsiteY7" fmla="*/ 1319964 h 1514231"/>
                <a:gd name="connsiteX8" fmla="*/ 7828 w 269199"/>
                <a:gd name="connsiteY8" fmla="*/ 1452438 h 1514231"/>
                <a:gd name="connsiteX9" fmla="*/ 140301 w 269199"/>
                <a:gd name="connsiteY9" fmla="*/ 1506016 h 1514231"/>
                <a:gd name="connsiteX10" fmla="*/ 193879 w 269199"/>
                <a:gd name="connsiteY10" fmla="*/ 1373542 h 1514231"/>
                <a:gd name="connsiteX11" fmla="*/ 185459 w 269199"/>
                <a:gd name="connsiteY11" fmla="*/ 1357750 h 151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199" h="1514231">
                  <a:moveTo>
                    <a:pt x="268984" y="831094"/>
                  </a:moveTo>
                  <a:lnTo>
                    <a:pt x="259773" y="113794"/>
                  </a:lnTo>
                  <a:cubicBezTo>
                    <a:pt x="258783" y="50558"/>
                    <a:pt x="207243" y="-172"/>
                    <a:pt x="144007" y="-172"/>
                  </a:cubicBezTo>
                  <a:lnTo>
                    <a:pt x="144007" y="-172"/>
                  </a:lnTo>
                  <a:cubicBezTo>
                    <a:pt x="80056" y="-172"/>
                    <a:pt x="28211" y="51672"/>
                    <a:pt x="28211" y="115623"/>
                  </a:cubicBezTo>
                  <a:cubicBezTo>
                    <a:pt x="28211" y="117671"/>
                    <a:pt x="28268" y="119719"/>
                    <a:pt x="28382" y="121757"/>
                  </a:cubicBezTo>
                  <a:lnTo>
                    <a:pt x="60787" y="866565"/>
                  </a:lnTo>
                  <a:lnTo>
                    <a:pt x="61406" y="1319964"/>
                  </a:lnTo>
                  <a:cubicBezTo>
                    <a:pt x="10028" y="1341758"/>
                    <a:pt x="-13956" y="1401060"/>
                    <a:pt x="7828" y="1452438"/>
                  </a:cubicBezTo>
                  <a:cubicBezTo>
                    <a:pt x="29611" y="1503816"/>
                    <a:pt x="88923" y="1527800"/>
                    <a:pt x="140301" y="1506016"/>
                  </a:cubicBezTo>
                  <a:cubicBezTo>
                    <a:pt x="191679" y="1484223"/>
                    <a:pt x="215663" y="1424920"/>
                    <a:pt x="193879" y="1373542"/>
                  </a:cubicBezTo>
                  <a:cubicBezTo>
                    <a:pt x="191546" y="1368037"/>
                    <a:pt x="188727" y="1362751"/>
                    <a:pt x="185459" y="1357750"/>
                  </a:cubicBez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DDB19A24-979D-5FA0-32A2-71FA60D46FA4}"/>
                </a:ext>
              </a:extLst>
            </p:cNvPr>
            <p:cNvSpPr/>
            <p:nvPr/>
          </p:nvSpPr>
          <p:spPr>
            <a:xfrm>
              <a:off x="8429374" y="5513440"/>
              <a:ext cx="404402" cy="336633"/>
            </a:xfrm>
            <a:custGeom>
              <a:avLst/>
              <a:gdLst>
                <a:gd name="connsiteX0" fmla="*/ 396933 w 404402"/>
                <a:gd name="connsiteY0" fmla="*/ 336462 h 336633"/>
                <a:gd name="connsiteX1" fmla="*/ 80826 w 404402"/>
                <a:gd name="connsiteY1" fmla="*/ 336462 h 336633"/>
                <a:gd name="connsiteX2" fmla="*/ 79464 w 404402"/>
                <a:gd name="connsiteY2" fmla="*/ 333994 h 336633"/>
                <a:gd name="connsiteX3" fmla="*/ 67882 w 404402"/>
                <a:gd name="connsiteY3" fmla="*/ 310915 h 336633"/>
                <a:gd name="connsiteX4" fmla="*/ 9408 w 404402"/>
                <a:gd name="connsiteY4" fmla="*/ 91145 h 336633"/>
                <a:gd name="connsiteX5" fmla="*/ 264 w 404402"/>
                <a:gd name="connsiteY5" fmla="*/ 38129 h 336633"/>
                <a:gd name="connsiteX6" fmla="*/ 26963 w 404402"/>
                <a:gd name="connsiteY6" fmla="*/ 305 h 336633"/>
                <a:gd name="connsiteX7" fmla="*/ 51804 w 404402"/>
                <a:gd name="connsiteY7" fmla="*/ 6096 h 336633"/>
                <a:gd name="connsiteX8" fmla="*/ 195974 w 404402"/>
                <a:gd name="connsiteY8" fmla="*/ 110862 h 336633"/>
                <a:gd name="connsiteX9" fmla="*/ 254877 w 404402"/>
                <a:gd name="connsiteY9" fmla="*/ 156010 h 336633"/>
                <a:gd name="connsiteX10" fmla="*/ 260811 w 404402"/>
                <a:gd name="connsiteY10" fmla="*/ 128092 h 336633"/>
                <a:gd name="connsiteX11" fmla="*/ 299787 w 404402"/>
                <a:gd name="connsiteY11" fmla="*/ 103042 h 336633"/>
                <a:gd name="connsiteX12" fmla="*/ 320637 w 404402"/>
                <a:gd name="connsiteY12" fmla="*/ 117748 h 336633"/>
                <a:gd name="connsiteX13" fmla="*/ 357623 w 404402"/>
                <a:gd name="connsiteY13" fmla="*/ 177166 h 336633"/>
                <a:gd name="connsiteX14" fmla="*/ 403553 w 404402"/>
                <a:gd name="connsiteY14" fmla="*/ 309439 h 336633"/>
                <a:gd name="connsiteX15" fmla="*/ 403429 w 404402"/>
                <a:gd name="connsiteY15" fmla="*/ 311115 h 336633"/>
                <a:gd name="connsiteX16" fmla="*/ 398066 w 404402"/>
                <a:gd name="connsiteY16" fmla="*/ 333318 h 33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4402" h="336633">
                  <a:moveTo>
                    <a:pt x="396933" y="336462"/>
                  </a:moveTo>
                  <a:lnTo>
                    <a:pt x="80826" y="336462"/>
                  </a:lnTo>
                  <a:lnTo>
                    <a:pt x="79464" y="333994"/>
                  </a:lnTo>
                  <a:cubicBezTo>
                    <a:pt x="75426" y="326670"/>
                    <a:pt x="71521" y="318898"/>
                    <a:pt x="67882" y="310915"/>
                  </a:cubicBezTo>
                  <a:cubicBezTo>
                    <a:pt x="35316" y="241212"/>
                    <a:pt x="21553" y="161487"/>
                    <a:pt x="9408" y="91145"/>
                  </a:cubicBezTo>
                  <a:lnTo>
                    <a:pt x="264" y="38129"/>
                  </a:lnTo>
                  <a:cubicBezTo>
                    <a:pt x="-2803" y="20308"/>
                    <a:pt x="9151" y="3372"/>
                    <a:pt x="26963" y="305"/>
                  </a:cubicBezTo>
                  <a:cubicBezTo>
                    <a:pt x="35687" y="-1200"/>
                    <a:pt x="44651" y="886"/>
                    <a:pt x="51804" y="6096"/>
                  </a:cubicBezTo>
                  <a:cubicBezTo>
                    <a:pt x="99839" y="41053"/>
                    <a:pt x="147892" y="75982"/>
                    <a:pt x="195974" y="110862"/>
                  </a:cubicBezTo>
                  <a:cubicBezTo>
                    <a:pt x="214176" y="124111"/>
                    <a:pt x="234970" y="139437"/>
                    <a:pt x="254877" y="156010"/>
                  </a:cubicBezTo>
                  <a:cubicBezTo>
                    <a:pt x="256801" y="146676"/>
                    <a:pt x="258801" y="137323"/>
                    <a:pt x="260811" y="128092"/>
                  </a:cubicBezTo>
                  <a:cubicBezTo>
                    <a:pt x="264659" y="110414"/>
                    <a:pt x="282109" y="99203"/>
                    <a:pt x="299787" y="103042"/>
                  </a:cubicBezTo>
                  <a:cubicBezTo>
                    <a:pt x="308436" y="104928"/>
                    <a:pt x="315961" y="110233"/>
                    <a:pt x="320637" y="117748"/>
                  </a:cubicBezTo>
                  <a:lnTo>
                    <a:pt x="357623" y="177166"/>
                  </a:lnTo>
                  <a:cubicBezTo>
                    <a:pt x="384598" y="220561"/>
                    <a:pt x="408410" y="263319"/>
                    <a:pt x="403553" y="309439"/>
                  </a:cubicBezTo>
                  <a:cubicBezTo>
                    <a:pt x="403581" y="310001"/>
                    <a:pt x="403533" y="310563"/>
                    <a:pt x="403429" y="311115"/>
                  </a:cubicBezTo>
                  <a:cubicBezTo>
                    <a:pt x="402457" y="318688"/>
                    <a:pt x="400657" y="326137"/>
                    <a:pt x="398066" y="333318"/>
                  </a:cubicBezTo>
                  <a:close/>
                </a:path>
              </a:pathLst>
            </a:custGeom>
            <a:solidFill>
              <a:srgbClr val="F0F0F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grpSp>
          <p:nvGrpSpPr>
            <p:cNvPr id="102" name="群組 101">
              <a:extLst>
                <a:ext uri="{FF2B5EF4-FFF2-40B4-BE49-F238E27FC236}">
                  <a16:creationId xmlns:a16="http://schemas.microsoft.com/office/drawing/2014/main" id="{AFD6DF0E-8D69-C93E-ED23-5BB00C2340DD}"/>
                </a:ext>
              </a:extLst>
            </p:cNvPr>
            <p:cNvGrpSpPr/>
            <p:nvPr/>
          </p:nvGrpSpPr>
          <p:grpSpPr>
            <a:xfrm>
              <a:off x="1185777" y="1683642"/>
              <a:ext cx="2141494" cy="1771100"/>
              <a:chOff x="9315875" y="1833606"/>
              <a:chExt cx="1562576" cy="1771100"/>
            </a:xfrm>
          </p:grpSpPr>
          <p:sp>
            <p:nvSpPr>
              <p:cNvPr id="93" name="手繪多邊形: 圖案 92">
                <a:extLst>
                  <a:ext uri="{FF2B5EF4-FFF2-40B4-BE49-F238E27FC236}">
                    <a16:creationId xmlns:a16="http://schemas.microsoft.com/office/drawing/2014/main" id="{7F89A0B3-E9F1-7D77-C561-39C62314254B}"/>
                  </a:ext>
                </a:extLst>
              </p:cNvPr>
              <p:cNvSpPr/>
              <p:nvPr/>
            </p:nvSpPr>
            <p:spPr>
              <a:xfrm>
                <a:off x="9315884" y="1833606"/>
                <a:ext cx="1051969" cy="175701"/>
              </a:xfrm>
              <a:custGeom>
                <a:avLst/>
                <a:gdLst>
                  <a:gd name="connsiteX0" fmla="*/ 1030046 w 1051969"/>
                  <a:gd name="connsiteY0" fmla="*/ 43328 h 43500"/>
                  <a:gd name="connsiteX1" fmla="*/ 21577 w 1051969"/>
                  <a:gd name="connsiteY1" fmla="*/ 43328 h 43500"/>
                  <a:gd name="connsiteX2" fmla="*/ -216 w 1051969"/>
                  <a:gd name="connsiteY2" fmla="*/ 21621 h 43500"/>
                  <a:gd name="connsiteX3" fmla="*/ 21482 w 1051969"/>
                  <a:gd name="connsiteY3" fmla="*/ -172 h 43500"/>
                  <a:gd name="connsiteX4" fmla="*/ 21577 w 1051969"/>
                  <a:gd name="connsiteY4" fmla="*/ -172 h 43500"/>
                  <a:gd name="connsiteX5" fmla="*/ 1030046 w 1051969"/>
                  <a:gd name="connsiteY5" fmla="*/ -172 h 43500"/>
                  <a:gd name="connsiteX6" fmla="*/ 1051754 w 1051969"/>
                  <a:gd name="connsiteY6" fmla="*/ 21621 h 43500"/>
                  <a:gd name="connsiteX7" fmla="*/ 1030046 w 1051969"/>
                  <a:gd name="connsiteY7" fmla="*/ 43328 h 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1969" h="43500">
                    <a:moveTo>
                      <a:pt x="1030046" y="43328"/>
                    </a:moveTo>
                    <a:lnTo>
                      <a:pt x="21577" y="43328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44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030046" y="-172"/>
                    </a:lnTo>
                    <a:cubicBezTo>
                      <a:pt x="1042057" y="-144"/>
                      <a:pt x="1051773" y="9610"/>
                      <a:pt x="1051754" y="21621"/>
                    </a:cubicBezTo>
                    <a:cubicBezTo>
                      <a:pt x="1051725" y="33594"/>
                      <a:pt x="1042019" y="43300"/>
                      <a:pt x="1030046" y="43328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4" name="手繪多邊形: 圖案 93">
                <a:extLst>
                  <a:ext uri="{FF2B5EF4-FFF2-40B4-BE49-F238E27FC236}">
                    <a16:creationId xmlns:a16="http://schemas.microsoft.com/office/drawing/2014/main" id="{E009DA9C-C823-A8FB-E9F5-B911DAE85F33}"/>
                  </a:ext>
                </a:extLst>
              </p:cNvPr>
              <p:cNvSpPr/>
              <p:nvPr/>
            </p:nvSpPr>
            <p:spPr>
              <a:xfrm>
                <a:off x="9315884" y="2164631"/>
                <a:ext cx="1562471" cy="43500"/>
              </a:xfrm>
              <a:custGeom>
                <a:avLst/>
                <a:gdLst>
                  <a:gd name="connsiteX0" fmla="*/ 1540558 w 1562471"/>
                  <a:gd name="connsiteY0" fmla="*/ 43328 h 43500"/>
                  <a:gd name="connsiteX1" fmla="*/ 21577 w 1562471"/>
                  <a:gd name="connsiteY1" fmla="*/ 43328 h 43500"/>
                  <a:gd name="connsiteX2" fmla="*/ -216 w 1562471"/>
                  <a:gd name="connsiteY2" fmla="*/ 21621 h 43500"/>
                  <a:gd name="connsiteX3" fmla="*/ 21482 w 1562471"/>
                  <a:gd name="connsiteY3" fmla="*/ -172 h 43500"/>
                  <a:gd name="connsiteX4" fmla="*/ 21577 w 1562471"/>
                  <a:gd name="connsiteY4" fmla="*/ -172 h 43500"/>
                  <a:gd name="connsiteX5" fmla="*/ 1540558 w 1562471"/>
                  <a:gd name="connsiteY5" fmla="*/ -172 h 43500"/>
                  <a:gd name="connsiteX6" fmla="*/ 1562256 w 1562471"/>
                  <a:gd name="connsiteY6" fmla="*/ 21621 h 43500"/>
                  <a:gd name="connsiteX7" fmla="*/ 1540558 w 1562471"/>
                  <a:gd name="connsiteY7" fmla="*/ 43328 h 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500">
                    <a:moveTo>
                      <a:pt x="1540558" y="43328"/>
                    </a:moveTo>
                    <a:lnTo>
                      <a:pt x="21577" y="43328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44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44"/>
                      <a:pt x="1562284" y="9610"/>
                      <a:pt x="1562256" y="21621"/>
                    </a:cubicBezTo>
                    <a:cubicBezTo>
                      <a:pt x="1562237" y="33603"/>
                      <a:pt x="1552530" y="43300"/>
                      <a:pt x="1540558" y="43328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5" name="手繪多邊形: 圖案 94">
                <a:extLst>
                  <a:ext uri="{FF2B5EF4-FFF2-40B4-BE49-F238E27FC236}">
                    <a16:creationId xmlns:a16="http://schemas.microsoft.com/office/drawing/2014/main" id="{9F967807-1B0B-E7E8-9AEE-3467E5125447}"/>
                  </a:ext>
                </a:extLst>
              </p:cNvPr>
              <p:cNvSpPr/>
              <p:nvPr/>
            </p:nvSpPr>
            <p:spPr>
              <a:xfrm>
                <a:off x="9315875" y="2363428"/>
                <a:ext cx="1562576" cy="43529"/>
              </a:xfrm>
              <a:custGeom>
                <a:avLst/>
                <a:gdLst>
                  <a:gd name="connsiteX0" fmla="*/ 1540596 w 1562576"/>
                  <a:gd name="connsiteY0" fmla="*/ -172 h 43529"/>
                  <a:gd name="connsiteX1" fmla="*/ 21549 w 1562576"/>
                  <a:gd name="connsiteY1" fmla="*/ -172 h 43529"/>
                  <a:gd name="connsiteX2" fmla="*/ -216 w 1562576"/>
                  <a:gd name="connsiteY2" fmla="*/ 21592 h 43529"/>
                  <a:gd name="connsiteX3" fmla="*/ 21549 w 1562576"/>
                  <a:gd name="connsiteY3" fmla="*/ 43357 h 43529"/>
                  <a:gd name="connsiteX4" fmla="*/ 1540596 w 1562576"/>
                  <a:gd name="connsiteY4" fmla="*/ 43357 h 43529"/>
                  <a:gd name="connsiteX5" fmla="*/ 1562360 w 1562576"/>
                  <a:gd name="connsiteY5" fmla="*/ 21592 h 43529"/>
                  <a:gd name="connsiteX6" fmla="*/ 1540596 w 1562576"/>
                  <a:gd name="connsiteY6" fmla="*/ -172 h 43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2576" h="43529">
                    <a:moveTo>
                      <a:pt x="1540596" y="-172"/>
                    </a:moveTo>
                    <a:lnTo>
                      <a:pt x="21549" y="-172"/>
                    </a:lnTo>
                    <a:cubicBezTo>
                      <a:pt x="9528" y="-172"/>
                      <a:pt x="-216" y="9572"/>
                      <a:pt x="-216" y="21592"/>
                    </a:cubicBezTo>
                    <a:cubicBezTo>
                      <a:pt x="-216" y="33613"/>
                      <a:pt x="9528" y="43357"/>
                      <a:pt x="21549" y="43357"/>
                    </a:cubicBezTo>
                    <a:lnTo>
                      <a:pt x="1540596" y="43357"/>
                    </a:lnTo>
                    <a:cubicBezTo>
                      <a:pt x="1552617" y="43357"/>
                      <a:pt x="1562360" y="33613"/>
                      <a:pt x="1562360" y="21592"/>
                    </a:cubicBezTo>
                    <a:cubicBezTo>
                      <a:pt x="1562360" y="9572"/>
                      <a:pt x="1552617" y="-172"/>
                      <a:pt x="1540596" y="-17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6" name="手繪多邊形: 圖案 95">
                <a:extLst>
                  <a:ext uri="{FF2B5EF4-FFF2-40B4-BE49-F238E27FC236}">
                    <a16:creationId xmlns:a16="http://schemas.microsoft.com/office/drawing/2014/main" id="{256165E9-02E4-34E1-B61F-1EE19355BBD7}"/>
                  </a:ext>
                </a:extLst>
              </p:cNvPr>
              <p:cNvSpPr/>
              <p:nvPr/>
            </p:nvSpPr>
            <p:spPr>
              <a:xfrm>
                <a:off x="9315922" y="2562281"/>
                <a:ext cx="1562480" cy="43500"/>
              </a:xfrm>
              <a:custGeom>
                <a:avLst/>
                <a:gdLst>
                  <a:gd name="connsiteX0" fmla="*/ 1540520 w 1562480"/>
                  <a:gd name="connsiteY0" fmla="*/ 43329 h 43500"/>
                  <a:gd name="connsiteX1" fmla="*/ 21539 w 1562480"/>
                  <a:gd name="connsiteY1" fmla="*/ 43329 h 43500"/>
                  <a:gd name="connsiteX2" fmla="*/ -216 w 1562480"/>
                  <a:gd name="connsiteY2" fmla="*/ 21583 h 43500"/>
                  <a:gd name="connsiteX3" fmla="*/ 21539 w 1562480"/>
                  <a:gd name="connsiteY3" fmla="*/ -172 h 43500"/>
                  <a:gd name="connsiteX4" fmla="*/ 1540520 w 1562480"/>
                  <a:gd name="connsiteY4" fmla="*/ -172 h 43500"/>
                  <a:gd name="connsiteX5" fmla="*/ 1562265 w 1562480"/>
                  <a:gd name="connsiteY5" fmla="*/ 21583 h 43500"/>
                  <a:gd name="connsiteX6" fmla="*/ 1540520 w 1562480"/>
                  <a:gd name="connsiteY6" fmla="*/ 43329 h 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2480" h="43500">
                    <a:moveTo>
                      <a:pt x="1540520" y="43329"/>
                    </a:moveTo>
                    <a:lnTo>
                      <a:pt x="21539" y="43329"/>
                    </a:lnTo>
                    <a:cubicBezTo>
                      <a:pt x="9528" y="43329"/>
                      <a:pt x="-216" y="33594"/>
                      <a:pt x="-216" y="21583"/>
                    </a:cubicBezTo>
                    <a:cubicBezTo>
                      <a:pt x="-216" y="9572"/>
                      <a:pt x="9528" y="-172"/>
                      <a:pt x="21539" y="-172"/>
                    </a:cubicBezTo>
                    <a:lnTo>
                      <a:pt x="1540520" y="-172"/>
                    </a:lnTo>
                    <a:cubicBezTo>
                      <a:pt x="1552531" y="-172"/>
                      <a:pt x="1562265" y="9572"/>
                      <a:pt x="1562265" y="21583"/>
                    </a:cubicBezTo>
                    <a:cubicBezTo>
                      <a:pt x="1562265" y="33594"/>
                      <a:pt x="1552531" y="43329"/>
                      <a:pt x="1540520" y="43329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7" name="手繪多邊形: 圖案 96">
                <a:extLst>
                  <a:ext uri="{FF2B5EF4-FFF2-40B4-BE49-F238E27FC236}">
                    <a16:creationId xmlns:a16="http://schemas.microsoft.com/office/drawing/2014/main" id="{18632179-BEE1-0ACF-8D8B-60C1A62D1ECA}"/>
                  </a:ext>
                </a:extLst>
              </p:cNvPr>
              <p:cNvSpPr/>
              <p:nvPr/>
            </p:nvSpPr>
            <p:spPr>
              <a:xfrm>
                <a:off x="9315884" y="2761115"/>
                <a:ext cx="1562471" cy="43491"/>
              </a:xfrm>
              <a:custGeom>
                <a:avLst/>
                <a:gdLst>
                  <a:gd name="connsiteX0" fmla="*/ 1540558 w 1562471"/>
                  <a:gd name="connsiteY0" fmla="*/ 43319 h 43491"/>
                  <a:gd name="connsiteX1" fmla="*/ 21577 w 1562471"/>
                  <a:gd name="connsiteY1" fmla="*/ 43319 h 43491"/>
                  <a:gd name="connsiteX2" fmla="*/ -216 w 1562471"/>
                  <a:gd name="connsiteY2" fmla="*/ 21621 h 43491"/>
                  <a:gd name="connsiteX3" fmla="*/ 21482 w 1562471"/>
                  <a:gd name="connsiteY3" fmla="*/ -172 h 43491"/>
                  <a:gd name="connsiteX4" fmla="*/ 21577 w 1562471"/>
                  <a:gd name="connsiteY4" fmla="*/ -172 h 43491"/>
                  <a:gd name="connsiteX5" fmla="*/ 1540558 w 1562471"/>
                  <a:gd name="connsiteY5" fmla="*/ -172 h 43491"/>
                  <a:gd name="connsiteX6" fmla="*/ 1562256 w 1562471"/>
                  <a:gd name="connsiteY6" fmla="*/ 21621 h 43491"/>
                  <a:gd name="connsiteX7" fmla="*/ 1540558 w 1562471"/>
                  <a:gd name="connsiteY7" fmla="*/ 43319 h 43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491">
                    <a:moveTo>
                      <a:pt x="1540558" y="43319"/>
                    </a:moveTo>
                    <a:lnTo>
                      <a:pt x="21577" y="43319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53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53"/>
                      <a:pt x="1562284" y="9610"/>
                      <a:pt x="1562256" y="21621"/>
                    </a:cubicBezTo>
                    <a:cubicBezTo>
                      <a:pt x="1562237" y="33594"/>
                      <a:pt x="1552530" y="43291"/>
                      <a:pt x="1540558" y="43319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8" name="手繪多邊形: 圖案 97">
                <a:extLst>
                  <a:ext uri="{FF2B5EF4-FFF2-40B4-BE49-F238E27FC236}">
                    <a16:creationId xmlns:a16="http://schemas.microsoft.com/office/drawing/2014/main" id="{DA2F7B74-DBEF-21BF-F385-A36500E918DD}"/>
                  </a:ext>
                </a:extLst>
              </p:cNvPr>
              <p:cNvSpPr/>
              <p:nvPr/>
            </p:nvSpPr>
            <p:spPr>
              <a:xfrm>
                <a:off x="9315884" y="2961140"/>
                <a:ext cx="1562471" cy="43491"/>
              </a:xfrm>
              <a:custGeom>
                <a:avLst/>
                <a:gdLst>
                  <a:gd name="connsiteX0" fmla="*/ 1540558 w 1562471"/>
                  <a:gd name="connsiteY0" fmla="*/ 43319 h 43491"/>
                  <a:gd name="connsiteX1" fmla="*/ 21577 w 1562471"/>
                  <a:gd name="connsiteY1" fmla="*/ 43319 h 43491"/>
                  <a:gd name="connsiteX2" fmla="*/ -216 w 1562471"/>
                  <a:gd name="connsiteY2" fmla="*/ 21621 h 43491"/>
                  <a:gd name="connsiteX3" fmla="*/ 21482 w 1562471"/>
                  <a:gd name="connsiteY3" fmla="*/ -172 h 43491"/>
                  <a:gd name="connsiteX4" fmla="*/ 21577 w 1562471"/>
                  <a:gd name="connsiteY4" fmla="*/ -172 h 43491"/>
                  <a:gd name="connsiteX5" fmla="*/ 1540558 w 1562471"/>
                  <a:gd name="connsiteY5" fmla="*/ -172 h 43491"/>
                  <a:gd name="connsiteX6" fmla="*/ 1562256 w 1562471"/>
                  <a:gd name="connsiteY6" fmla="*/ 21621 h 43491"/>
                  <a:gd name="connsiteX7" fmla="*/ 1540558 w 1562471"/>
                  <a:gd name="connsiteY7" fmla="*/ 43319 h 43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491">
                    <a:moveTo>
                      <a:pt x="1540558" y="43319"/>
                    </a:moveTo>
                    <a:lnTo>
                      <a:pt x="21577" y="43319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53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53"/>
                      <a:pt x="1562284" y="9610"/>
                      <a:pt x="1562256" y="21621"/>
                    </a:cubicBezTo>
                    <a:cubicBezTo>
                      <a:pt x="1562237" y="33594"/>
                      <a:pt x="1552530" y="43291"/>
                      <a:pt x="1540558" y="43319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9" name="手繪多邊形: 圖案 98">
                <a:extLst>
                  <a:ext uri="{FF2B5EF4-FFF2-40B4-BE49-F238E27FC236}">
                    <a16:creationId xmlns:a16="http://schemas.microsoft.com/office/drawing/2014/main" id="{E6693A4C-4539-1F35-C5AD-65FEED28ADC5}"/>
                  </a:ext>
                </a:extLst>
              </p:cNvPr>
              <p:cNvSpPr/>
              <p:nvPr/>
            </p:nvSpPr>
            <p:spPr>
              <a:xfrm>
                <a:off x="9315884" y="3161165"/>
                <a:ext cx="1562471" cy="43491"/>
              </a:xfrm>
              <a:custGeom>
                <a:avLst/>
                <a:gdLst>
                  <a:gd name="connsiteX0" fmla="*/ 1540558 w 1562471"/>
                  <a:gd name="connsiteY0" fmla="*/ 43319 h 43491"/>
                  <a:gd name="connsiteX1" fmla="*/ 21577 w 1562471"/>
                  <a:gd name="connsiteY1" fmla="*/ 43319 h 43491"/>
                  <a:gd name="connsiteX2" fmla="*/ -216 w 1562471"/>
                  <a:gd name="connsiteY2" fmla="*/ 21621 h 43491"/>
                  <a:gd name="connsiteX3" fmla="*/ 21482 w 1562471"/>
                  <a:gd name="connsiteY3" fmla="*/ -172 h 43491"/>
                  <a:gd name="connsiteX4" fmla="*/ 21577 w 1562471"/>
                  <a:gd name="connsiteY4" fmla="*/ -172 h 43491"/>
                  <a:gd name="connsiteX5" fmla="*/ 1540558 w 1562471"/>
                  <a:gd name="connsiteY5" fmla="*/ -172 h 43491"/>
                  <a:gd name="connsiteX6" fmla="*/ 1562256 w 1562471"/>
                  <a:gd name="connsiteY6" fmla="*/ 21621 h 43491"/>
                  <a:gd name="connsiteX7" fmla="*/ 1540558 w 1562471"/>
                  <a:gd name="connsiteY7" fmla="*/ 43319 h 43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491">
                    <a:moveTo>
                      <a:pt x="1540558" y="43319"/>
                    </a:moveTo>
                    <a:lnTo>
                      <a:pt x="21577" y="43319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53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53"/>
                      <a:pt x="1562284" y="9610"/>
                      <a:pt x="1562256" y="21621"/>
                    </a:cubicBezTo>
                    <a:cubicBezTo>
                      <a:pt x="1562237" y="33594"/>
                      <a:pt x="1552530" y="43291"/>
                      <a:pt x="1540558" y="43319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100" name="手繪多邊形: 圖案 99">
                <a:extLst>
                  <a:ext uri="{FF2B5EF4-FFF2-40B4-BE49-F238E27FC236}">
                    <a16:creationId xmlns:a16="http://schemas.microsoft.com/office/drawing/2014/main" id="{86EF3BEE-1D11-E567-B97B-2F9F18486AF5}"/>
                  </a:ext>
                </a:extLst>
              </p:cNvPr>
              <p:cNvSpPr/>
              <p:nvPr/>
            </p:nvSpPr>
            <p:spPr>
              <a:xfrm>
                <a:off x="9315884" y="3361190"/>
                <a:ext cx="1562471" cy="43491"/>
              </a:xfrm>
              <a:custGeom>
                <a:avLst/>
                <a:gdLst>
                  <a:gd name="connsiteX0" fmla="*/ 1540558 w 1562471"/>
                  <a:gd name="connsiteY0" fmla="*/ 43319 h 43491"/>
                  <a:gd name="connsiteX1" fmla="*/ 21577 w 1562471"/>
                  <a:gd name="connsiteY1" fmla="*/ 43319 h 43491"/>
                  <a:gd name="connsiteX2" fmla="*/ -216 w 1562471"/>
                  <a:gd name="connsiteY2" fmla="*/ 21621 h 43491"/>
                  <a:gd name="connsiteX3" fmla="*/ 21482 w 1562471"/>
                  <a:gd name="connsiteY3" fmla="*/ -172 h 43491"/>
                  <a:gd name="connsiteX4" fmla="*/ 21577 w 1562471"/>
                  <a:gd name="connsiteY4" fmla="*/ -172 h 43491"/>
                  <a:gd name="connsiteX5" fmla="*/ 1540558 w 1562471"/>
                  <a:gd name="connsiteY5" fmla="*/ -172 h 43491"/>
                  <a:gd name="connsiteX6" fmla="*/ 1562256 w 1562471"/>
                  <a:gd name="connsiteY6" fmla="*/ 21621 h 43491"/>
                  <a:gd name="connsiteX7" fmla="*/ 1540558 w 1562471"/>
                  <a:gd name="connsiteY7" fmla="*/ 43319 h 43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491">
                    <a:moveTo>
                      <a:pt x="1540558" y="43319"/>
                    </a:moveTo>
                    <a:lnTo>
                      <a:pt x="21577" y="43319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53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53"/>
                      <a:pt x="1562284" y="9610"/>
                      <a:pt x="1562256" y="21621"/>
                    </a:cubicBezTo>
                    <a:cubicBezTo>
                      <a:pt x="1562237" y="33594"/>
                      <a:pt x="1552530" y="43291"/>
                      <a:pt x="1540558" y="43319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101" name="手繪多邊形: 圖案 100">
                <a:extLst>
                  <a:ext uri="{FF2B5EF4-FFF2-40B4-BE49-F238E27FC236}">
                    <a16:creationId xmlns:a16="http://schemas.microsoft.com/office/drawing/2014/main" id="{611C447B-6A5B-3E1A-87D2-31D338436193}"/>
                  </a:ext>
                </a:extLst>
              </p:cNvPr>
              <p:cNvSpPr/>
              <p:nvPr/>
            </p:nvSpPr>
            <p:spPr>
              <a:xfrm>
                <a:off x="9315884" y="3561215"/>
                <a:ext cx="1562471" cy="43491"/>
              </a:xfrm>
              <a:custGeom>
                <a:avLst/>
                <a:gdLst>
                  <a:gd name="connsiteX0" fmla="*/ 1540558 w 1562471"/>
                  <a:gd name="connsiteY0" fmla="*/ 43319 h 43491"/>
                  <a:gd name="connsiteX1" fmla="*/ 21577 w 1562471"/>
                  <a:gd name="connsiteY1" fmla="*/ 43319 h 43491"/>
                  <a:gd name="connsiteX2" fmla="*/ -216 w 1562471"/>
                  <a:gd name="connsiteY2" fmla="*/ 21621 h 43491"/>
                  <a:gd name="connsiteX3" fmla="*/ 21482 w 1562471"/>
                  <a:gd name="connsiteY3" fmla="*/ -172 h 43491"/>
                  <a:gd name="connsiteX4" fmla="*/ 21577 w 1562471"/>
                  <a:gd name="connsiteY4" fmla="*/ -172 h 43491"/>
                  <a:gd name="connsiteX5" fmla="*/ 1540558 w 1562471"/>
                  <a:gd name="connsiteY5" fmla="*/ -172 h 43491"/>
                  <a:gd name="connsiteX6" fmla="*/ 1562256 w 1562471"/>
                  <a:gd name="connsiteY6" fmla="*/ 21621 h 43491"/>
                  <a:gd name="connsiteX7" fmla="*/ 1540558 w 1562471"/>
                  <a:gd name="connsiteY7" fmla="*/ 43319 h 43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491">
                    <a:moveTo>
                      <a:pt x="1540558" y="43319"/>
                    </a:moveTo>
                    <a:lnTo>
                      <a:pt x="21577" y="43319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53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53"/>
                      <a:pt x="1562284" y="9610"/>
                      <a:pt x="1562256" y="21621"/>
                    </a:cubicBezTo>
                    <a:cubicBezTo>
                      <a:pt x="1562237" y="33594"/>
                      <a:pt x="1552530" y="43291"/>
                      <a:pt x="1540558" y="43319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F65F1072-036B-7EE8-E611-A8AF3BD60D29}"/>
                </a:ext>
              </a:extLst>
            </p:cNvPr>
            <p:cNvGrpSpPr/>
            <p:nvPr/>
          </p:nvGrpSpPr>
          <p:grpSpPr>
            <a:xfrm>
              <a:off x="2134505" y="3249169"/>
              <a:ext cx="757301" cy="460417"/>
              <a:chOff x="2134505" y="3249169"/>
              <a:chExt cx="757301" cy="460417"/>
            </a:xfrm>
          </p:grpSpPr>
          <p:sp>
            <p:nvSpPr>
              <p:cNvPr id="69" name="手繪多邊形: 圖案 68">
                <a:extLst>
                  <a:ext uri="{FF2B5EF4-FFF2-40B4-BE49-F238E27FC236}">
                    <a16:creationId xmlns:a16="http://schemas.microsoft.com/office/drawing/2014/main" id="{877A8D6E-826E-47A0-BEFE-4B8DEC267B90}"/>
                  </a:ext>
                </a:extLst>
              </p:cNvPr>
              <p:cNvSpPr/>
              <p:nvPr/>
            </p:nvSpPr>
            <p:spPr>
              <a:xfrm>
                <a:off x="2644036" y="3249169"/>
                <a:ext cx="247770" cy="308474"/>
              </a:xfrm>
              <a:custGeom>
                <a:avLst/>
                <a:gdLst>
                  <a:gd name="connsiteX0" fmla="*/ 218459 w 247770"/>
                  <a:gd name="connsiteY0" fmla="*/ 306236 h 308474"/>
                  <a:gd name="connsiteX1" fmla="*/ 5918 w 247770"/>
                  <a:gd name="connsiteY1" fmla="*/ 183839 h 308474"/>
                  <a:gd name="connsiteX2" fmla="*/ 2384 w 247770"/>
                  <a:gd name="connsiteY2" fmla="*/ 163837 h 308474"/>
                  <a:gd name="connsiteX3" fmla="*/ 4851 w 247770"/>
                  <a:gd name="connsiteY3" fmla="*/ 161132 h 308474"/>
                  <a:gd name="connsiteX4" fmla="*/ 223678 w 247770"/>
                  <a:gd name="connsiteY4" fmla="*/ 2712 h 308474"/>
                  <a:gd name="connsiteX5" fmla="*/ 242033 w 247770"/>
                  <a:gd name="connsiteY5" fmla="*/ 24610 h 308474"/>
                  <a:gd name="connsiteX6" fmla="*/ 23206 w 247770"/>
                  <a:gd name="connsiteY6" fmla="*/ 183030 h 308474"/>
                  <a:gd name="connsiteX7" fmla="*/ 22148 w 247770"/>
                  <a:gd name="connsiteY7" fmla="*/ 160313 h 308474"/>
                  <a:gd name="connsiteX8" fmla="*/ 234689 w 247770"/>
                  <a:gd name="connsiteY8" fmla="*/ 282709 h 308474"/>
                  <a:gd name="connsiteX9" fmla="*/ 218459 w 247770"/>
                  <a:gd name="connsiteY9" fmla="*/ 306236 h 308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770" h="308474">
                    <a:moveTo>
                      <a:pt x="218459" y="306236"/>
                    </a:moveTo>
                    <a:lnTo>
                      <a:pt x="5918" y="183839"/>
                    </a:lnTo>
                    <a:cubicBezTo>
                      <a:pt x="-588" y="179286"/>
                      <a:pt x="-2169" y="170333"/>
                      <a:pt x="2384" y="163837"/>
                    </a:cubicBezTo>
                    <a:cubicBezTo>
                      <a:pt x="3089" y="162837"/>
                      <a:pt x="3918" y="161922"/>
                      <a:pt x="4851" y="161132"/>
                    </a:cubicBezTo>
                    <a:lnTo>
                      <a:pt x="223678" y="2712"/>
                    </a:lnTo>
                    <a:cubicBezTo>
                      <a:pt x="238490" y="-8004"/>
                      <a:pt x="256959" y="13808"/>
                      <a:pt x="242033" y="24610"/>
                    </a:cubicBezTo>
                    <a:lnTo>
                      <a:pt x="23206" y="183030"/>
                    </a:lnTo>
                    <a:lnTo>
                      <a:pt x="22148" y="160313"/>
                    </a:lnTo>
                    <a:lnTo>
                      <a:pt x="234689" y="282709"/>
                    </a:lnTo>
                    <a:cubicBezTo>
                      <a:pt x="250653" y="291901"/>
                      <a:pt x="234289" y="315351"/>
                      <a:pt x="218459" y="306236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2" name="手繪多邊形: 圖案 71">
                <a:extLst>
                  <a:ext uri="{FF2B5EF4-FFF2-40B4-BE49-F238E27FC236}">
                    <a16:creationId xmlns:a16="http://schemas.microsoft.com/office/drawing/2014/main" id="{2D8E56CD-C27F-B34E-01BF-B4ADC2475672}"/>
                  </a:ext>
                </a:extLst>
              </p:cNvPr>
              <p:cNvSpPr/>
              <p:nvPr/>
            </p:nvSpPr>
            <p:spPr>
              <a:xfrm>
                <a:off x="2134505" y="3628167"/>
                <a:ext cx="81419" cy="81419"/>
              </a:xfrm>
              <a:custGeom>
                <a:avLst/>
                <a:gdLst>
                  <a:gd name="connsiteX0" fmla="*/ 81420 w 81419"/>
                  <a:gd name="connsiteY0" fmla="*/ 40710 h 81419"/>
                  <a:gd name="connsiteX1" fmla="*/ 40710 w 81419"/>
                  <a:gd name="connsiteY1" fmla="*/ 81420 h 81419"/>
                  <a:gd name="connsiteX2" fmla="*/ 0 w 81419"/>
                  <a:gd name="connsiteY2" fmla="*/ 40710 h 81419"/>
                  <a:gd name="connsiteX3" fmla="*/ 40710 w 81419"/>
                  <a:gd name="connsiteY3" fmla="*/ 0 h 81419"/>
                  <a:gd name="connsiteX4" fmla="*/ 81420 w 81419"/>
                  <a:gd name="connsiteY4" fmla="*/ 40710 h 81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19" h="81419">
                    <a:moveTo>
                      <a:pt x="81420" y="40710"/>
                    </a:moveTo>
                    <a:cubicBezTo>
                      <a:pt x="81420" y="63194"/>
                      <a:pt x="63193" y="81420"/>
                      <a:pt x="40710" y="81420"/>
                    </a:cubicBezTo>
                    <a:cubicBezTo>
                      <a:pt x="18226" y="81420"/>
                      <a:pt x="0" y="63194"/>
                      <a:pt x="0" y="40710"/>
                    </a:cubicBezTo>
                    <a:cubicBezTo>
                      <a:pt x="0" y="18227"/>
                      <a:pt x="18226" y="0"/>
                      <a:pt x="40710" y="0"/>
                    </a:cubicBezTo>
                    <a:cubicBezTo>
                      <a:pt x="63193" y="0"/>
                      <a:pt x="81420" y="18227"/>
                      <a:pt x="81420" y="407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D6E41BDD-775F-7AE1-0CB1-C490C5649614}"/>
              </a:ext>
            </a:extLst>
          </p:cNvPr>
          <p:cNvGrpSpPr/>
          <p:nvPr/>
        </p:nvGrpSpPr>
        <p:grpSpPr>
          <a:xfrm rot="20944889">
            <a:off x="10774897" y="981664"/>
            <a:ext cx="597341" cy="730754"/>
            <a:chOff x="13581579" y="717578"/>
            <a:chExt cx="730600" cy="855261"/>
          </a:xfrm>
        </p:grpSpPr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3B16B072-BCD6-31E5-FDA1-B3EDCB11E5FB}"/>
                </a:ext>
              </a:extLst>
            </p:cNvPr>
            <p:cNvSpPr/>
            <p:nvPr/>
          </p:nvSpPr>
          <p:spPr>
            <a:xfrm>
              <a:off x="13581579" y="717578"/>
              <a:ext cx="730600" cy="855261"/>
            </a:xfrm>
            <a:prstGeom prst="roundRect">
              <a:avLst/>
            </a:pr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8963DF6A-FB0B-782B-8694-58DC8958675D}"/>
                </a:ext>
              </a:extLst>
            </p:cNvPr>
            <p:cNvSpPr/>
            <p:nvPr/>
          </p:nvSpPr>
          <p:spPr>
            <a:xfrm>
              <a:off x="13628404" y="762589"/>
              <a:ext cx="636236" cy="755593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95F8535D-44FD-2A54-1F7F-CA2D49EA82EE}"/>
                </a:ext>
              </a:extLst>
            </p:cNvPr>
            <p:cNvSpPr/>
            <p:nvPr/>
          </p:nvSpPr>
          <p:spPr>
            <a:xfrm>
              <a:off x="13877921" y="1293631"/>
              <a:ext cx="95694" cy="95694"/>
            </a:xfrm>
            <a:custGeom>
              <a:avLst/>
              <a:gdLst>
                <a:gd name="connsiteX0" fmla="*/ 110576 w 110576"/>
                <a:gd name="connsiteY0" fmla="*/ 55288 h 110576"/>
                <a:gd name="connsiteX1" fmla="*/ 55288 w 110576"/>
                <a:gd name="connsiteY1" fmla="*/ 110576 h 110576"/>
                <a:gd name="connsiteX2" fmla="*/ 0 w 110576"/>
                <a:gd name="connsiteY2" fmla="*/ 55288 h 110576"/>
                <a:gd name="connsiteX3" fmla="*/ 55288 w 110576"/>
                <a:gd name="connsiteY3" fmla="*/ 0 h 110576"/>
                <a:gd name="connsiteX4" fmla="*/ 110576 w 110576"/>
                <a:gd name="connsiteY4" fmla="*/ 55288 h 11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76" h="110576">
                  <a:moveTo>
                    <a:pt x="110576" y="55288"/>
                  </a:moveTo>
                  <a:cubicBezTo>
                    <a:pt x="110576" y="85823"/>
                    <a:pt x="85823" y="110576"/>
                    <a:pt x="55288" y="110576"/>
                  </a:cubicBezTo>
                  <a:cubicBezTo>
                    <a:pt x="24753" y="110576"/>
                    <a:pt x="0" y="85823"/>
                    <a:pt x="0" y="55288"/>
                  </a:cubicBezTo>
                  <a:cubicBezTo>
                    <a:pt x="0" y="24753"/>
                    <a:pt x="24753" y="0"/>
                    <a:pt x="55288" y="0"/>
                  </a:cubicBezTo>
                  <a:cubicBezTo>
                    <a:pt x="85823" y="0"/>
                    <a:pt x="110576" y="24753"/>
                    <a:pt x="110576" y="55288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07" name="手繪多邊形: 圖案 106">
              <a:extLst>
                <a:ext uri="{FF2B5EF4-FFF2-40B4-BE49-F238E27FC236}">
                  <a16:creationId xmlns:a16="http://schemas.microsoft.com/office/drawing/2014/main" id="{32E579DC-1C78-AF8D-153C-562A2D03524A}"/>
                </a:ext>
              </a:extLst>
            </p:cNvPr>
            <p:cNvSpPr/>
            <p:nvPr/>
          </p:nvSpPr>
          <p:spPr>
            <a:xfrm>
              <a:off x="13814713" y="876752"/>
              <a:ext cx="250154" cy="370517"/>
            </a:xfrm>
            <a:custGeom>
              <a:avLst/>
              <a:gdLst>
                <a:gd name="connsiteX0" fmla="*/ 279939 w 289058"/>
                <a:gd name="connsiteY0" fmla="*/ 29832 h 428139"/>
                <a:gd name="connsiteX1" fmla="*/ 191223 w 289058"/>
                <a:gd name="connsiteY1" fmla="*/ -67 h 428139"/>
                <a:gd name="connsiteX2" fmla="*/ 90839 w 289058"/>
                <a:gd name="connsiteY2" fmla="*/ 11173 h 428139"/>
                <a:gd name="connsiteX3" fmla="*/ 11991 w 289058"/>
                <a:gd name="connsiteY3" fmla="*/ 70437 h 428139"/>
                <a:gd name="connsiteX4" fmla="*/ 9848 w 289058"/>
                <a:gd name="connsiteY4" fmla="*/ 192033 h 428139"/>
                <a:gd name="connsiteX5" fmla="*/ 102355 w 289058"/>
                <a:gd name="connsiteY5" fmla="*/ 411585 h 428139"/>
                <a:gd name="connsiteX6" fmla="*/ 126329 w 289058"/>
                <a:gd name="connsiteY6" fmla="*/ 427968 h 428139"/>
                <a:gd name="connsiteX7" fmla="*/ 288378 w 289058"/>
                <a:gd name="connsiteY7" fmla="*/ 76905 h 428139"/>
                <a:gd name="connsiteX8" fmla="*/ 279939 w 289058"/>
                <a:gd name="connsiteY8" fmla="*/ 29832 h 42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58" h="428139">
                  <a:moveTo>
                    <a:pt x="279939" y="29832"/>
                  </a:moveTo>
                  <a:cubicBezTo>
                    <a:pt x="263070" y="1705"/>
                    <a:pt x="224008" y="-810"/>
                    <a:pt x="191223" y="-67"/>
                  </a:cubicBezTo>
                  <a:cubicBezTo>
                    <a:pt x="157409" y="-800"/>
                    <a:pt x="123652" y="2981"/>
                    <a:pt x="90839" y="11173"/>
                  </a:cubicBezTo>
                  <a:cubicBezTo>
                    <a:pt x="58463" y="20802"/>
                    <a:pt x="27622" y="40500"/>
                    <a:pt x="11991" y="70437"/>
                  </a:cubicBezTo>
                  <a:cubicBezTo>
                    <a:pt x="-7212" y="107232"/>
                    <a:pt x="-468" y="151838"/>
                    <a:pt x="9848" y="192033"/>
                  </a:cubicBezTo>
                  <a:cubicBezTo>
                    <a:pt x="29717" y="269367"/>
                    <a:pt x="60883" y="343347"/>
                    <a:pt x="102355" y="411585"/>
                  </a:cubicBezTo>
                  <a:lnTo>
                    <a:pt x="126329" y="427968"/>
                  </a:lnTo>
                  <a:cubicBezTo>
                    <a:pt x="225446" y="337556"/>
                    <a:pt x="283872" y="210978"/>
                    <a:pt x="288378" y="76905"/>
                  </a:cubicBezTo>
                  <a:cubicBezTo>
                    <a:pt x="290064" y="60731"/>
                    <a:pt x="287139" y="44405"/>
                    <a:pt x="279939" y="29832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F2B901CE-0AF7-AB9F-2551-00C101518DC3}"/>
              </a:ext>
            </a:extLst>
          </p:cNvPr>
          <p:cNvGrpSpPr/>
          <p:nvPr/>
        </p:nvGrpSpPr>
        <p:grpSpPr>
          <a:xfrm rot="717827">
            <a:off x="10618460" y="3675975"/>
            <a:ext cx="403904" cy="501172"/>
            <a:chOff x="13581579" y="717578"/>
            <a:chExt cx="730600" cy="855261"/>
          </a:xfrm>
        </p:grpSpPr>
        <p:sp>
          <p:nvSpPr>
            <p:cNvPr id="109" name="矩形: 圓角 108">
              <a:extLst>
                <a:ext uri="{FF2B5EF4-FFF2-40B4-BE49-F238E27FC236}">
                  <a16:creationId xmlns:a16="http://schemas.microsoft.com/office/drawing/2014/main" id="{008C49CE-ADB9-59EE-3DC8-02AC1EAE897F}"/>
                </a:ext>
              </a:extLst>
            </p:cNvPr>
            <p:cNvSpPr/>
            <p:nvPr/>
          </p:nvSpPr>
          <p:spPr>
            <a:xfrm>
              <a:off x="13581579" y="717578"/>
              <a:ext cx="730600" cy="855261"/>
            </a:xfrm>
            <a:prstGeom prst="roundRect">
              <a:avLst/>
            </a:pr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0" name="矩形: 圓角 109">
              <a:extLst>
                <a:ext uri="{FF2B5EF4-FFF2-40B4-BE49-F238E27FC236}">
                  <a16:creationId xmlns:a16="http://schemas.microsoft.com/office/drawing/2014/main" id="{6A39F786-80FE-E4F5-F7BF-184798B0D882}"/>
                </a:ext>
              </a:extLst>
            </p:cNvPr>
            <p:cNvSpPr/>
            <p:nvPr/>
          </p:nvSpPr>
          <p:spPr>
            <a:xfrm>
              <a:off x="13628404" y="762589"/>
              <a:ext cx="636236" cy="755593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1" name="手繪多邊形: 圖案 110">
              <a:extLst>
                <a:ext uri="{FF2B5EF4-FFF2-40B4-BE49-F238E27FC236}">
                  <a16:creationId xmlns:a16="http://schemas.microsoft.com/office/drawing/2014/main" id="{88D41EB2-7918-27E4-5443-21260CDBD82C}"/>
                </a:ext>
              </a:extLst>
            </p:cNvPr>
            <p:cNvSpPr/>
            <p:nvPr/>
          </p:nvSpPr>
          <p:spPr>
            <a:xfrm>
              <a:off x="13877921" y="1293631"/>
              <a:ext cx="95694" cy="95694"/>
            </a:xfrm>
            <a:custGeom>
              <a:avLst/>
              <a:gdLst>
                <a:gd name="connsiteX0" fmla="*/ 110576 w 110576"/>
                <a:gd name="connsiteY0" fmla="*/ 55288 h 110576"/>
                <a:gd name="connsiteX1" fmla="*/ 55288 w 110576"/>
                <a:gd name="connsiteY1" fmla="*/ 110576 h 110576"/>
                <a:gd name="connsiteX2" fmla="*/ 0 w 110576"/>
                <a:gd name="connsiteY2" fmla="*/ 55288 h 110576"/>
                <a:gd name="connsiteX3" fmla="*/ 55288 w 110576"/>
                <a:gd name="connsiteY3" fmla="*/ 0 h 110576"/>
                <a:gd name="connsiteX4" fmla="*/ 110576 w 110576"/>
                <a:gd name="connsiteY4" fmla="*/ 55288 h 11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76" h="110576">
                  <a:moveTo>
                    <a:pt x="110576" y="55288"/>
                  </a:moveTo>
                  <a:cubicBezTo>
                    <a:pt x="110576" y="85823"/>
                    <a:pt x="85823" y="110576"/>
                    <a:pt x="55288" y="110576"/>
                  </a:cubicBezTo>
                  <a:cubicBezTo>
                    <a:pt x="24753" y="110576"/>
                    <a:pt x="0" y="85823"/>
                    <a:pt x="0" y="55288"/>
                  </a:cubicBezTo>
                  <a:cubicBezTo>
                    <a:pt x="0" y="24753"/>
                    <a:pt x="24753" y="0"/>
                    <a:pt x="55288" y="0"/>
                  </a:cubicBezTo>
                  <a:cubicBezTo>
                    <a:pt x="85823" y="0"/>
                    <a:pt x="110576" y="24753"/>
                    <a:pt x="110576" y="5528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2" name="手繪多邊形: 圖案 111">
              <a:extLst>
                <a:ext uri="{FF2B5EF4-FFF2-40B4-BE49-F238E27FC236}">
                  <a16:creationId xmlns:a16="http://schemas.microsoft.com/office/drawing/2014/main" id="{2020FE9D-33B4-84FD-D999-0662B4D16E77}"/>
                </a:ext>
              </a:extLst>
            </p:cNvPr>
            <p:cNvSpPr/>
            <p:nvPr/>
          </p:nvSpPr>
          <p:spPr>
            <a:xfrm>
              <a:off x="13814713" y="876752"/>
              <a:ext cx="250154" cy="370517"/>
            </a:xfrm>
            <a:custGeom>
              <a:avLst/>
              <a:gdLst>
                <a:gd name="connsiteX0" fmla="*/ 279939 w 289058"/>
                <a:gd name="connsiteY0" fmla="*/ 29832 h 428139"/>
                <a:gd name="connsiteX1" fmla="*/ 191223 w 289058"/>
                <a:gd name="connsiteY1" fmla="*/ -67 h 428139"/>
                <a:gd name="connsiteX2" fmla="*/ 90839 w 289058"/>
                <a:gd name="connsiteY2" fmla="*/ 11173 h 428139"/>
                <a:gd name="connsiteX3" fmla="*/ 11991 w 289058"/>
                <a:gd name="connsiteY3" fmla="*/ 70437 h 428139"/>
                <a:gd name="connsiteX4" fmla="*/ 9848 w 289058"/>
                <a:gd name="connsiteY4" fmla="*/ 192033 h 428139"/>
                <a:gd name="connsiteX5" fmla="*/ 102355 w 289058"/>
                <a:gd name="connsiteY5" fmla="*/ 411585 h 428139"/>
                <a:gd name="connsiteX6" fmla="*/ 126329 w 289058"/>
                <a:gd name="connsiteY6" fmla="*/ 427968 h 428139"/>
                <a:gd name="connsiteX7" fmla="*/ 288378 w 289058"/>
                <a:gd name="connsiteY7" fmla="*/ 76905 h 428139"/>
                <a:gd name="connsiteX8" fmla="*/ 279939 w 289058"/>
                <a:gd name="connsiteY8" fmla="*/ 29832 h 42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58" h="428139">
                  <a:moveTo>
                    <a:pt x="279939" y="29832"/>
                  </a:moveTo>
                  <a:cubicBezTo>
                    <a:pt x="263070" y="1705"/>
                    <a:pt x="224008" y="-810"/>
                    <a:pt x="191223" y="-67"/>
                  </a:cubicBezTo>
                  <a:cubicBezTo>
                    <a:pt x="157409" y="-800"/>
                    <a:pt x="123652" y="2981"/>
                    <a:pt x="90839" y="11173"/>
                  </a:cubicBezTo>
                  <a:cubicBezTo>
                    <a:pt x="58463" y="20802"/>
                    <a:pt x="27622" y="40500"/>
                    <a:pt x="11991" y="70437"/>
                  </a:cubicBezTo>
                  <a:cubicBezTo>
                    <a:pt x="-7212" y="107232"/>
                    <a:pt x="-468" y="151838"/>
                    <a:pt x="9848" y="192033"/>
                  </a:cubicBezTo>
                  <a:cubicBezTo>
                    <a:pt x="29717" y="269367"/>
                    <a:pt x="60883" y="343347"/>
                    <a:pt x="102355" y="411585"/>
                  </a:cubicBezTo>
                  <a:lnTo>
                    <a:pt x="126329" y="427968"/>
                  </a:lnTo>
                  <a:cubicBezTo>
                    <a:pt x="225446" y="337556"/>
                    <a:pt x="283872" y="210978"/>
                    <a:pt x="288378" y="76905"/>
                  </a:cubicBezTo>
                  <a:cubicBezTo>
                    <a:pt x="290064" y="60731"/>
                    <a:pt x="287139" y="44405"/>
                    <a:pt x="279939" y="2983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E28010DE-4C2F-85CE-A644-0AB8BA8D183B}"/>
              </a:ext>
            </a:extLst>
          </p:cNvPr>
          <p:cNvGrpSpPr/>
          <p:nvPr/>
        </p:nvGrpSpPr>
        <p:grpSpPr>
          <a:xfrm rot="20708566">
            <a:off x="7292770" y="3071381"/>
            <a:ext cx="475797" cy="548711"/>
            <a:chOff x="13581579" y="717578"/>
            <a:chExt cx="730600" cy="855261"/>
          </a:xfrm>
        </p:grpSpPr>
        <p:sp>
          <p:nvSpPr>
            <p:cNvPr id="114" name="矩形: 圓角 113">
              <a:extLst>
                <a:ext uri="{FF2B5EF4-FFF2-40B4-BE49-F238E27FC236}">
                  <a16:creationId xmlns:a16="http://schemas.microsoft.com/office/drawing/2014/main" id="{25019694-9C3F-80DE-5548-47D7EFA9C24A}"/>
                </a:ext>
              </a:extLst>
            </p:cNvPr>
            <p:cNvSpPr/>
            <p:nvPr/>
          </p:nvSpPr>
          <p:spPr>
            <a:xfrm>
              <a:off x="13581579" y="717578"/>
              <a:ext cx="730600" cy="855261"/>
            </a:xfrm>
            <a:prstGeom prst="roundRect">
              <a:avLst/>
            </a:pr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5" name="矩形: 圓角 114">
              <a:extLst>
                <a:ext uri="{FF2B5EF4-FFF2-40B4-BE49-F238E27FC236}">
                  <a16:creationId xmlns:a16="http://schemas.microsoft.com/office/drawing/2014/main" id="{3A314EF0-68E2-EC16-F85E-DA63E7DE12D0}"/>
                </a:ext>
              </a:extLst>
            </p:cNvPr>
            <p:cNvSpPr/>
            <p:nvPr/>
          </p:nvSpPr>
          <p:spPr>
            <a:xfrm>
              <a:off x="13628404" y="762589"/>
              <a:ext cx="636236" cy="755593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6" name="手繪多邊形: 圖案 115">
              <a:extLst>
                <a:ext uri="{FF2B5EF4-FFF2-40B4-BE49-F238E27FC236}">
                  <a16:creationId xmlns:a16="http://schemas.microsoft.com/office/drawing/2014/main" id="{BF69112B-FA70-5960-C8A8-797382805329}"/>
                </a:ext>
              </a:extLst>
            </p:cNvPr>
            <p:cNvSpPr/>
            <p:nvPr/>
          </p:nvSpPr>
          <p:spPr>
            <a:xfrm>
              <a:off x="13877921" y="1293631"/>
              <a:ext cx="95694" cy="95694"/>
            </a:xfrm>
            <a:custGeom>
              <a:avLst/>
              <a:gdLst>
                <a:gd name="connsiteX0" fmla="*/ 110576 w 110576"/>
                <a:gd name="connsiteY0" fmla="*/ 55288 h 110576"/>
                <a:gd name="connsiteX1" fmla="*/ 55288 w 110576"/>
                <a:gd name="connsiteY1" fmla="*/ 110576 h 110576"/>
                <a:gd name="connsiteX2" fmla="*/ 0 w 110576"/>
                <a:gd name="connsiteY2" fmla="*/ 55288 h 110576"/>
                <a:gd name="connsiteX3" fmla="*/ 55288 w 110576"/>
                <a:gd name="connsiteY3" fmla="*/ 0 h 110576"/>
                <a:gd name="connsiteX4" fmla="*/ 110576 w 110576"/>
                <a:gd name="connsiteY4" fmla="*/ 55288 h 11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76" h="110576">
                  <a:moveTo>
                    <a:pt x="110576" y="55288"/>
                  </a:moveTo>
                  <a:cubicBezTo>
                    <a:pt x="110576" y="85823"/>
                    <a:pt x="85823" y="110576"/>
                    <a:pt x="55288" y="110576"/>
                  </a:cubicBezTo>
                  <a:cubicBezTo>
                    <a:pt x="24753" y="110576"/>
                    <a:pt x="0" y="85823"/>
                    <a:pt x="0" y="55288"/>
                  </a:cubicBezTo>
                  <a:cubicBezTo>
                    <a:pt x="0" y="24753"/>
                    <a:pt x="24753" y="0"/>
                    <a:pt x="55288" y="0"/>
                  </a:cubicBezTo>
                  <a:cubicBezTo>
                    <a:pt x="85823" y="0"/>
                    <a:pt x="110576" y="24753"/>
                    <a:pt x="110576" y="55288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7" name="手繪多邊形: 圖案 116">
              <a:extLst>
                <a:ext uri="{FF2B5EF4-FFF2-40B4-BE49-F238E27FC236}">
                  <a16:creationId xmlns:a16="http://schemas.microsoft.com/office/drawing/2014/main" id="{38D7CE05-12C1-6D29-F351-060AB1D4DBD7}"/>
                </a:ext>
              </a:extLst>
            </p:cNvPr>
            <p:cNvSpPr/>
            <p:nvPr/>
          </p:nvSpPr>
          <p:spPr>
            <a:xfrm>
              <a:off x="13814713" y="876752"/>
              <a:ext cx="250154" cy="370517"/>
            </a:xfrm>
            <a:custGeom>
              <a:avLst/>
              <a:gdLst>
                <a:gd name="connsiteX0" fmla="*/ 279939 w 289058"/>
                <a:gd name="connsiteY0" fmla="*/ 29832 h 428139"/>
                <a:gd name="connsiteX1" fmla="*/ 191223 w 289058"/>
                <a:gd name="connsiteY1" fmla="*/ -67 h 428139"/>
                <a:gd name="connsiteX2" fmla="*/ 90839 w 289058"/>
                <a:gd name="connsiteY2" fmla="*/ 11173 h 428139"/>
                <a:gd name="connsiteX3" fmla="*/ 11991 w 289058"/>
                <a:gd name="connsiteY3" fmla="*/ 70437 h 428139"/>
                <a:gd name="connsiteX4" fmla="*/ 9848 w 289058"/>
                <a:gd name="connsiteY4" fmla="*/ 192033 h 428139"/>
                <a:gd name="connsiteX5" fmla="*/ 102355 w 289058"/>
                <a:gd name="connsiteY5" fmla="*/ 411585 h 428139"/>
                <a:gd name="connsiteX6" fmla="*/ 126329 w 289058"/>
                <a:gd name="connsiteY6" fmla="*/ 427968 h 428139"/>
                <a:gd name="connsiteX7" fmla="*/ 288378 w 289058"/>
                <a:gd name="connsiteY7" fmla="*/ 76905 h 428139"/>
                <a:gd name="connsiteX8" fmla="*/ 279939 w 289058"/>
                <a:gd name="connsiteY8" fmla="*/ 29832 h 42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58" h="428139">
                  <a:moveTo>
                    <a:pt x="279939" y="29832"/>
                  </a:moveTo>
                  <a:cubicBezTo>
                    <a:pt x="263070" y="1705"/>
                    <a:pt x="224008" y="-810"/>
                    <a:pt x="191223" y="-67"/>
                  </a:cubicBezTo>
                  <a:cubicBezTo>
                    <a:pt x="157409" y="-800"/>
                    <a:pt x="123652" y="2981"/>
                    <a:pt x="90839" y="11173"/>
                  </a:cubicBezTo>
                  <a:cubicBezTo>
                    <a:pt x="58463" y="20802"/>
                    <a:pt x="27622" y="40500"/>
                    <a:pt x="11991" y="70437"/>
                  </a:cubicBezTo>
                  <a:cubicBezTo>
                    <a:pt x="-7212" y="107232"/>
                    <a:pt x="-468" y="151838"/>
                    <a:pt x="9848" y="192033"/>
                  </a:cubicBezTo>
                  <a:cubicBezTo>
                    <a:pt x="29717" y="269367"/>
                    <a:pt x="60883" y="343347"/>
                    <a:pt x="102355" y="411585"/>
                  </a:cubicBezTo>
                  <a:lnTo>
                    <a:pt x="126329" y="427968"/>
                  </a:lnTo>
                  <a:cubicBezTo>
                    <a:pt x="225446" y="337556"/>
                    <a:pt x="283872" y="210978"/>
                    <a:pt x="288378" y="76905"/>
                  </a:cubicBezTo>
                  <a:cubicBezTo>
                    <a:pt x="290064" y="60731"/>
                    <a:pt x="287139" y="44405"/>
                    <a:pt x="279939" y="29832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</p:spTree>
    <p:extLst>
      <p:ext uri="{BB962C8B-B14F-4D97-AF65-F5344CB8AC3E}">
        <p14:creationId xmlns:p14="http://schemas.microsoft.com/office/powerpoint/2010/main" val="2755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A2AB6572-D5F5-E91A-7350-F43E86C4FFD0}"/>
              </a:ext>
            </a:extLst>
          </p:cNvPr>
          <p:cNvGrpSpPr/>
          <p:nvPr/>
        </p:nvGrpSpPr>
        <p:grpSpPr>
          <a:xfrm>
            <a:off x="5133167" y="594803"/>
            <a:ext cx="8021667" cy="4753995"/>
            <a:chOff x="2847166" y="275205"/>
            <a:chExt cx="8021667" cy="4753995"/>
          </a:xfrm>
        </p:grpSpPr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695D6BE5-9424-1B70-3432-E28EE67BF7CF}"/>
                </a:ext>
              </a:extLst>
            </p:cNvPr>
            <p:cNvGrpSpPr/>
            <p:nvPr/>
          </p:nvGrpSpPr>
          <p:grpSpPr>
            <a:xfrm>
              <a:off x="2847166" y="275205"/>
              <a:ext cx="8021667" cy="4024624"/>
              <a:chOff x="2847975" y="33337"/>
              <a:chExt cx="8021667" cy="4024624"/>
            </a:xfrm>
          </p:grpSpPr>
          <p:sp>
            <p:nvSpPr>
              <p:cNvPr id="101" name="手繪多邊形: 圖案 100">
                <a:extLst>
                  <a:ext uri="{FF2B5EF4-FFF2-40B4-BE49-F238E27FC236}">
                    <a16:creationId xmlns:a16="http://schemas.microsoft.com/office/drawing/2014/main" id="{2002AE82-5E12-F246-A835-19E66CAEB43F}"/>
                  </a:ext>
                </a:extLst>
              </p:cNvPr>
              <p:cNvSpPr/>
              <p:nvPr/>
            </p:nvSpPr>
            <p:spPr>
              <a:xfrm>
                <a:off x="2851393" y="253162"/>
                <a:ext cx="8018249" cy="3804799"/>
              </a:xfrm>
              <a:custGeom>
                <a:avLst/>
                <a:gdLst>
                  <a:gd name="connsiteX0" fmla="*/ 0 w 8018249"/>
                  <a:gd name="connsiteY0" fmla="*/ 0 h 3804799"/>
                  <a:gd name="connsiteX1" fmla="*/ 8018250 w 8018249"/>
                  <a:gd name="connsiteY1" fmla="*/ 0 h 3804799"/>
                  <a:gd name="connsiteX2" fmla="*/ 8018250 w 8018249"/>
                  <a:gd name="connsiteY2" fmla="*/ 3804800 h 3804799"/>
                  <a:gd name="connsiteX3" fmla="*/ 0 w 8018249"/>
                  <a:gd name="connsiteY3" fmla="*/ 3804800 h 380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18249" h="3804799">
                    <a:moveTo>
                      <a:pt x="0" y="0"/>
                    </a:moveTo>
                    <a:lnTo>
                      <a:pt x="8018250" y="0"/>
                    </a:lnTo>
                    <a:lnTo>
                      <a:pt x="8018250" y="3804800"/>
                    </a:lnTo>
                    <a:lnTo>
                      <a:pt x="0" y="3804800"/>
                    </a:ln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02" name="手繪多邊形: 圖案 101">
                <a:extLst>
                  <a:ext uri="{FF2B5EF4-FFF2-40B4-BE49-F238E27FC236}">
                    <a16:creationId xmlns:a16="http://schemas.microsoft.com/office/drawing/2014/main" id="{551B4BFD-7E93-9787-978E-5D96819F14C8}"/>
                  </a:ext>
                </a:extLst>
              </p:cNvPr>
              <p:cNvSpPr/>
              <p:nvPr/>
            </p:nvSpPr>
            <p:spPr>
              <a:xfrm>
                <a:off x="3080678" y="579430"/>
                <a:ext cx="7559687" cy="3174463"/>
              </a:xfrm>
              <a:custGeom>
                <a:avLst/>
                <a:gdLst>
                  <a:gd name="connsiteX0" fmla="*/ 0 w 7559687"/>
                  <a:gd name="connsiteY0" fmla="*/ 0 h 3174463"/>
                  <a:gd name="connsiteX1" fmla="*/ 7559688 w 7559687"/>
                  <a:gd name="connsiteY1" fmla="*/ 0 h 3174463"/>
                  <a:gd name="connsiteX2" fmla="*/ 7559688 w 7559687"/>
                  <a:gd name="connsiteY2" fmla="*/ 3174464 h 3174463"/>
                  <a:gd name="connsiteX3" fmla="*/ 0 w 7559687"/>
                  <a:gd name="connsiteY3" fmla="*/ 3174464 h 31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59687" h="3174463">
                    <a:moveTo>
                      <a:pt x="0" y="0"/>
                    </a:moveTo>
                    <a:lnTo>
                      <a:pt x="7559688" y="0"/>
                    </a:lnTo>
                    <a:lnTo>
                      <a:pt x="7559688" y="3174464"/>
                    </a:lnTo>
                    <a:lnTo>
                      <a:pt x="0" y="31744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03" name="手繪多邊形: 圖案 102">
                <a:extLst>
                  <a:ext uri="{FF2B5EF4-FFF2-40B4-BE49-F238E27FC236}">
                    <a16:creationId xmlns:a16="http://schemas.microsoft.com/office/drawing/2014/main" id="{F9B7D723-81FD-FB6E-2C73-93EA1CDA2429}"/>
                  </a:ext>
                </a:extLst>
              </p:cNvPr>
              <p:cNvSpPr/>
              <p:nvPr/>
            </p:nvSpPr>
            <p:spPr>
              <a:xfrm>
                <a:off x="2847975" y="33337"/>
                <a:ext cx="8018249" cy="340638"/>
              </a:xfrm>
              <a:custGeom>
                <a:avLst/>
                <a:gdLst>
                  <a:gd name="connsiteX0" fmla="*/ 0 w 8018249"/>
                  <a:gd name="connsiteY0" fmla="*/ 0 h 340638"/>
                  <a:gd name="connsiteX1" fmla="*/ 8018250 w 8018249"/>
                  <a:gd name="connsiteY1" fmla="*/ 0 h 340638"/>
                  <a:gd name="connsiteX2" fmla="*/ 8018250 w 8018249"/>
                  <a:gd name="connsiteY2" fmla="*/ 340639 h 340638"/>
                  <a:gd name="connsiteX3" fmla="*/ 0 w 8018249"/>
                  <a:gd name="connsiteY3" fmla="*/ 340639 h 340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18249" h="340638">
                    <a:moveTo>
                      <a:pt x="0" y="0"/>
                    </a:moveTo>
                    <a:lnTo>
                      <a:pt x="8018250" y="0"/>
                    </a:lnTo>
                    <a:lnTo>
                      <a:pt x="8018250" y="340639"/>
                    </a:lnTo>
                    <a:lnTo>
                      <a:pt x="0" y="340639"/>
                    </a:ln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04" name="手繪多邊形: 圖案 103">
                <a:extLst>
                  <a:ext uri="{FF2B5EF4-FFF2-40B4-BE49-F238E27FC236}">
                    <a16:creationId xmlns:a16="http://schemas.microsoft.com/office/drawing/2014/main" id="{A57EA8BC-0F72-C9B0-9C5E-62881F0474DA}"/>
                  </a:ext>
                </a:extLst>
              </p:cNvPr>
              <p:cNvSpPr/>
              <p:nvPr/>
            </p:nvSpPr>
            <p:spPr>
              <a:xfrm>
                <a:off x="3037976" y="139889"/>
                <a:ext cx="126272" cy="126272"/>
              </a:xfrm>
              <a:custGeom>
                <a:avLst/>
                <a:gdLst>
                  <a:gd name="connsiteX0" fmla="*/ 126272 w 126272"/>
                  <a:gd name="connsiteY0" fmla="*/ 63136 h 126272"/>
                  <a:gd name="connsiteX1" fmla="*/ 63136 w 126272"/>
                  <a:gd name="connsiteY1" fmla="*/ 126272 h 126272"/>
                  <a:gd name="connsiteX2" fmla="*/ 0 w 126272"/>
                  <a:gd name="connsiteY2" fmla="*/ 63136 h 126272"/>
                  <a:gd name="connsiteX3" fmla="*/ 63136 w 126272"/>
                  <a:gd name="connsiteY3" fmla="*/ 0 h 126272"/>
                  <a:gd name="connsiteX4" fmla="*/ 126272 w 126272"/>
                  <a:gd name="connsiteY4" fmla="*/ 63136 h 126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272" h="126272">
                    <a:moveTo>
                      <a:pt x="126272" y="63136"/>
                    </a:moveTo>
                    <a:cubicBezTo>
                      <a:pt x="126272" y="98005"/>
                      <a:pt x="98005" y="126272"/>
                      <a:pt x="63136" y="126272"/>
                    </a:cubicBezTo>
                    <a:cubicBezTo>
                      <a:pt x="28267" y="126272"/>
                      <a:pt x="0" y="98005"/>
                      <a:pt x="0" y="63136"/>
                    </a:cubicBezTo>
                    <a:cubicBezTo>
                      <a:pt x="0" y="28267"/>
                      <a:pt x="28267" y="0"/>
                      <a:pt x="63136" y="0"/>
                    </a:cubicBezTo>
                    <a:cubicBezTo>
                      <a:pt x="98005" y="0"/>
                      <a:pt x="126272" y="28267"/>
                      <a:pt x="126272" y="631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05" name="手繪多邊形: 圖案 104">
                <a:extLst>
                  <a:ext uri="{FF2B5EF4-FFF2-40B4-BE49-F238E27FC236}">
                    <a16:creationId xmlns:a16="http://schemas.microsoft.com/office/drawing/2014/main" id="{CA51BFBE-4B86-8652-CD8E-A2B61C8C5ED2}"/>
                  </a:ext>
                </a:extLst>
              </p:cNvPr>
              <p:cNvSpPr/>
              <p:nvPr/>
            </p:nvSpPr>
            <p:spPr>
              <a:xfrm>
                <a:off x="3277620" y="139889"/>
                <a:ext cx="126272" cy="126272"/>
              </a:xfrm>
              <a:custGeom>
                <a:avLst/>
                <a:gdLst>
                  <a:gd name="connsiteX0" fmla="*/ 126272 w 126272"/>
                  <a:gd name="connsiteY0" fmla="*/ 63136 h 126272"/>
                  <a:gd name="connsiteX1" fmla="*/ 63136 w 126272"/>
                  <a:gd name="connsiteY1" fmla="*/ 126272 h 126272"/>
                  <a:gd name="connsiteX2" fmla="*/ 0 w 126272"/>
                  <a:gd name="connsiteY2" fmla="*/ 63136 h 126272"/>
                  <a:gd name="connsiteX3" fmla="*/ 63136 w 126272"/>
                  <a:gd name="connsiteY3" fmla="*/ 0 h 126272"/>
                  <a:gd name="connsiteX4" fmla="*/ 126272 w 126272"/>
                  <a:gd name="connsiteY4" fmla="*/ 63136 h 126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272" h="126272">
                    <a:moveTo>
                      <a:pt x="126272" y="63136"/>
                    </a:moveTo>
                    <a:cubicBezTo>
                      <a:pt x="126272" y="98005"/>
                      <a:pt x="98005" y="126272"/>
                      <a:pt x="63136" y="126272"/>
                    </a:cubicBezTo>
                    <a:cubicBezTo>
                      <a:pt x="28267" y="126272"/>
                      <a:pt x="0" y="98005"/>
                      <a:pt x="0" y="63136"/>
                    </a:cubicBezTo>
                    <a:cubicBezTo>
                      <a:pt x="0" y="28267"/>
                      <a:pt x="28267" y="0"/>
                      <a:pt x="63136" y="0"/>
                    </a:cubicBezTo>
                    <a:cubicBezTo>
                      <a:pt x="98005" y="0"/>
                      <a:pt x="126272" y="28267"/>
                      <a:pt x="126272" y="631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06" name="手繪多邊形: 圖案 105">
                <a:extLst>
                  <a:ext uri="{FF2B5EF4-FFF2-40B4-BE49-F238E27FC236}">
                    <a16:creationId xmlns:a16="http://schemas.microsoft.com/office/drawing/2014/main" id="{4320878E-7678-C717-2374-0D79B54AFB2F}"/>
                  </a:ext>
                </a:extLst>
              </p:cNvPr>
              <p:cNvSpPr/>
              <p:nvPr/>
            </p:nvSpPr>
            <p:spPr>
              <a:xfrm>
                <a:off x="3517275" y="139889"/>
                <a:ext cx="126272" cy="126272"/>
              </a:xfrm>
              <a:custGeom>
                <a:avLst/>
                <a:gdLst>
                  <a:gd name="connsiteX0" fmla="*/ 126272 w 126272"/>
                  <a:gd name="connsiteY0" fmla="*/ 63136 h 126272"/>
                  <a:gd name="connsiteX1" fmla="*/ 63136 w 126272"/>
                  <a:gd name="connsiteY1" fmla="*/ 126272 h 126272"/>
                  <a:gd name="connsiteX2" fmla="*/ 0 w 126272"/>
                  <a:gd name="connsiteY2" fmla="*/ 63136 h 126272"/>
                  <a:gd name="connsiteX3" fmla="*/ 63136 w 126272"/>
                  <a:gd name="connsiteY3" fmla="*/ 0 h 126272"/>
                  <a:gd name="connsiteX4" fmla="*/ 126272 w 126272"/>
                  <a:gd name="connsiteY4" fmla="*/ 63136 h 126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272" h="126272">
                    <a:moveTo>
                      <a:pt x="126272" y="63136"/>
                    </a:moveTo>
                    <a:cubicBezTo>
                      <a:pt x="126272" y="98005"/>
                      <a:pt x="98005" y="126272"/>
                      <a:pt x="63136" y="126272"/>
                    </a:cubicBezTo>
                    <a:cubicBezTo>
                      <a:pt x="28267" y="126272"/>
                      <a:pt x="0" y="98005"/>
                      <a:pt x="0" y="63136"/>
                    </a:cubicBezTo>
                    <a:cubicBezTo>
                      <a:pt x="0" y="28267"/>
                      <a:pt x="28267" y="0"/>
                      <a:pt x="63136" y="0"/>
                    </a:cubicBezTo>
                    <a:cubicBezTo>
                      <a:pt x="98005" y="0"/>
                      <a:pt x="126272" y="28267"/>
                      <a:pt x="126272" y="631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F60C11B5-9BD7-8D95-CA51-8807C822A0CA}"/>
                </a:ext>
              </a:extLst>
            </p:cNvPr>
            <p:cNvGrpSpPr/>
            <p:nvPr/>
          </p:nvGrpSpPr>
          <p:grpSpPr>
            <a:xfrm>
              <a:off x="4748711" y="2149197"/>
              <a:ext cx="4052810" cy="1202460"/>
              <a:chOff x="4743976" y="2240165"/>
              <a:chExt cx="2237895" cy="1424301"/>
            </a:xfrm>
          </p:grpSpPr>
          <p:grpSp>
            <p:nvGrpSpPr>
              <p:cNvPr id="74" name="圖形 2">
                <a:extLst>
                  <a:ext uri="{FF2B5EF4-FFF2-40B4-BE49-F238E27FC236}">
                    <a16:creationId xmlns:a16="http://schemas.microsoft.com/office/drawing/2014/main" id="{896EF04D-B259-7044-445C-9F2F3EE579ED}"/>
                  </a:ext>
                </a:extLst>
              </p:cNvPr>
              <p:cNvGrpSpPr/>
              <p:nvPr/>
            </p:nvGrpSpPr>
            <p:grpSpPr>
              <a:xfrm>
                <a:off x="4744679" y="2678315"/>
                <a:ext cx="2237078" cy="986151"/>
                <a:chOff x="4744679" y="2678315"/>
                <a:chExt cx="2237078" cy="986151"/>
              </a:xfrm>
              <a:solidFill>
                <a:srgbClr val="CCCCCC"/>
              </a:solidFill>
            </p:grpSpPr>
            <p:sp>
              <p:nvSpPr>
                <p:cNvPr id="77" name="手繪多邊形: 圖案 76">
                  <a:extLst>
                    <a:ext uri="{FF2B5EF4-FFF2-40B4-BE49-F238E27FC236}">
                      <a16:creationId xmlns:a16="http://schemas.microsoft.com/office/drawing/2014/main" id="{3FFE6419-F74F-BA33-2B82-B76835B15DA2}"/>
                    </a:ext>
                  </a:extLst>
                </p:cNvPr>
                <p:cNvSpPr/>
                <p:nvPr/>
              </p:nvSpPr>
              <p:spPr>
                <a:xfrm>
                  <a:off x="4744679" y="3606336"/>
                  <a:ext cx="47634" cy="58131"/>
                </a:xfrm>
                <a:custGeom>
                  <a:avLst/>
                  <a:gdLst>
                    <a:gd name="connsiteX0" fmla="*/ 16120 w 47634"/>
                    <a:gd name="connsiteY0" fmla="*/ 58131 h 58131"/>
                    <a:gd name="connsiteX1" fmla="*/ 0 w 47634"/>
                    <a:gd name="connsiteY1" fmla="*/ 47977 h 58131"/>
                    <a:gd name="connsiteX2" fmla="*/ 32129 w 47634"/>
                    <a:gd name="connsiteY2" fmla="*/ 0 h 58131"/>
                    <a:gd name="connsiteX3" fmla="*/ 47635 w 47634"/>
                    <a:gd name="connsiteY3" fmla="*/ 11068 h 58131"/>
                    <a:gd name="connsiteX4" fmla="*/ 16120 w 47634"/>
                    <a:gd name="connsiteY4" fmla="*/ 58131 h 58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634" h="58131">
                      <a:moveTo>
                        <a:pt x="16120" y="58131"/>
                      </a:moveTo>
                      <a:lnTo>
                        <a:pt x="0" y="47977"/>
                      </a:lnTo>
                      <a:cubicBezTo>
                        <a:pt x="10478" y="31328"/>
                        <a:pt x="21292" y="15183"/>
                        <a:pt x="32129" y="0"/>
                      </a:cubicBezTo>
                      <a:lnTo>
                        <a:pt x="47635" y="11068"/>
                      </a:lnTo>
                      <a:cubicBezTo>
                        <a:pt x="37007" y="25946"/>
                        <a:pt x="26408" y="41777"/>
                        <a:pt x="16120" y="5813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78" name="手繪多邊形: 圖案 77">
                  <a:extLst>
                    <a:ext uri="{FF2B5EF4-FFF2-40B4-BE49-F238E27FC236}">
                      <a16:creationId xmlns:a16="http://schemas.microsoft.com/office/drawing/2014/main" id="{33B7A480-EB3A-8E9C-196A-2D31B6DB6211}"/>
                    </a:ext>
                  </a:extLst>
                </p:cNvPr>
                <p:cNvSpPr/>
                <p:nvPr/>
              </p:nvSpPr>
              <p:spPr>
                <a:xfrm>
                  <a:off x="4852203" y="2694870"/>
                  <a:ext cx="1956447" cy="833837"/>
                </a:xfrm>
                <a:custGeom>
                  <a:avLst/>
                  <a:gdLst>
                    <a:gd name="connsiteX0" fmla="*/ 13636 w 1956447"/>
                    <a:gd name="connsiteY0" fmla="*/ 833838 h 833837"/>
                    <a:gd name="connsiteX1" fmla="*/ 0 w 1956447"/>
                    <a:gd name="connsiteY1" fmla="*/ 820531 h 833837"/>
                    <a:gd name="connsiteX2" fmla="*/ 90925 w 1956447"/>
                    <a:gd name="connsiteY2" fmla="*/ 744522 h 833837"/>
                    <a:gd name="connsiteX3" fmla="*/ 101426 w 1956447"/>
                    <a:gd name="connsiteY3" fmla="*/ 760419 h 833837"/>
                    <a:gd name="connsiteX4" fmla="*/ 13636 w 1956447"/>
                    <a:gd name="connsiteY4" fmla="*/ 833838 h 833837"/>
                    <a:gd name="connsiteX5" fmla="*/ 488893 w 1956447"/>
                    <a:gd name="connsiteY5" fmla="*/ 713594 h 833837"/>
                    <a:gd name="connsiteX6" fmla="*/ 429904 w 1956447"/>
                    <a:gd name="connsiteY6" fmla="*/ 708136 h 833837"/>
                    <a:gd name="connsiteX7" fmla="*/ 432983 w 1956447"/>
                    <a:gd name="connsiteY7" fmla="*/ 689343 h 833837"/>
                    <a:gd name="connsiteX8" fmla="*/ 488893 w 1956447"/>
                    <a:gd name="connsiteY8" fmla="*/ 694544 h 833837"/>
                    <a:gd name="connsiteX9" fmla="*/ 545290 w 1956447"/>
                    <a:gd name="connsiteY9" fmla="*/ 688239 h 833837"/>
                    <a:gd name="connsiteX10" fmla="*/ 549405 w 1956447"/>
                    <a:gd name="connsiteY10" fmla="*/ 706841 h 833837"/>
                    <a:gd name="connsiteX11" fmla="*/ 488893 w 1956447"/>
                    <a:gd name="connsiteY11" fmla="*/ 713594 h 833837"/>
                    <a:gd name="connsiteX12" fmla="*/ 203844 w 1956447"/>
                    <a:gd name="connsiteY12" fmla="*/ 711070 h 833837"/>
                    <a:gd name="connsiteX13" fmla="*/ 198113 w 1956447"/>
                    <a:gd name="connsiteY13" fmla="*/ 692906 h 833837"/>
                    <a:gd name="connsiteX14" fmla="*/ 261119 w 1956447"/>
                    <a:gd name="connsiteY14" fmla="*/ 678523 h 833837"/>
                    <a:gd name="connsiteX15" fmla="*/ 314688 w 1956447"/>
                    <a:gd name="connsiteY15" fmla="*/ 674580 h 833837"/>
                    <a:gd name="connsiteX16" fmla="*/ 315859 w 1956447"/>
                    <a:gd name="connsiteY16" fmla="*/ 674580 h 833837"/>
                    <a:gd name="connsiteX17" fmla="*/ 315859 w 1956447"/>
                    <a:gd name="connsiteY17" fmla="*/ 693630 h 833837"/>
                    <a:gd name="connsiteX18" fmla="*/ 314688 w 1956447"/>
                    <a:gd name="connsiteY18" fmla="*/ 693630 h 833837"/>
                    <a:gd name="connsiteX19" fmla="*/ 263849 w 1956447"/>
                    <a:gd name="connsiteY19" fmla="*/ 697373 h 833837"/>
                    <a:gd name="connsiteX20" fmla="*/ 203844 w 1956447"/>
                    <a:gd name="connsiteY20" fmla="*/ 711070 h 833837"/>
                    <a:gd name="connsiteX21" fmla="*/ 657914 w 1956447"/>
                    <a:gd name="connsiteY21" fmla="*/ 656015 h 833837"/>
                    <a:gd name="connsiteX22" fmla="*/ 645741 w 1956447"/>
                    <a:gd name="connsiteY22" fmla="*/ 641366 h 833837"/>
                    <a:gd name="connsiteX23" fmla="*/ 710816 w 1956447"/>
                    <a:gd name="connsiteY23" fmla="*/ 565175 h 833837"/>
                    <a:gd name="connsiteX24" fmla="*/ 718778 w 1956447"/>
                    <a:gd name="connsiteY24" fmla="*/ 554050 h 833837"/>
                    <a:gd name="connsiteX25" fmla="*/ 734238 w 1956447"/>
                    <a:gd name="connsiteY25" fmla="*/ 565185 h 833837"/>
                    <a:gd name="connsiteX26" fmla="*/ 726322 w 1956447"/>
                    <a:gd name="connsiteY26" fmla="*/ 576234 h 833837"/>
                    <a:gd name="connsiteX27" fmla="*/ 657914 w 1956447"/>
                    <a:gd name="connsiteY27" fmla="*/ 656015 h 833837"/>
                    <a:gd name="connsiteX28" fmla="*/ 810685 w 1956447"/>
                    <a:gd name="connsiteY28" fmla="*/ 481346 h 833837"/>
                    <a:gd name="connsiteX29" fmla="*/ 798969 w 1956447"/>
                    <a:gd name="connsiteY29" fmla="*/ 466325 h 833837"/>
                    <a:gd name="connsiteX30" fmla="*/ 887657 w 1956447"/>
                    <a:gd name="connsiteY30" fmla="*/ 416690 h 833837"/>
                    <a:gd name="connsiteX31" fmla="*/ 904287 w 1956447"/>
                    <a:gd name="connsiteY31" fmla="*/ 410575 h 833837"/>
                    <a:gd name="connsiteX32" fmla="*/ 910440 w 1956447"/>
                    <a:gd name="connsiteY32" fmla="*/ 428597 h 833837"/>
                    <a:gd name="connsiteX33" fmla="*/ 894629 w 1956447"/>
                    <a:gd name="connsiteY33" fmla="*/ 434426 h 833837"/>
                    <a:gd name="connsiteX34" fmla="*/ 810685 w 1956447"/>
                    <a:gd name="connsiteY34" fmla="*/ 481346 h 833837"/>
                    <a:gd name="connsiteX35" fmla="*/ 1040666 w 1956447"/>
                    <a:gd name="connsiteY35" fmla="*/ 415185 h 833837"/>
                    <a:gd name="connsiteX36" fmla="*/ 1022340 w 1956447"/>
                    <a:gd name="connsiteY36" fmla="*/ 415052 h 833837"/>
                    <a:gd name="connsiteX37" fmla="*/ 1022559 w 1956447"/>
                    <a:gd name="connsiteY37" fmla="*/ 396002 h 833837"/>
                    <a:gd name="connsiteX38" fmla="*/ 1041362 w 1956447"/>
                    <a:gd name="connsiteY38" fmla="*/ 396135 h 833837"/>
                    <a:gd name="connsiteX39" fmla="*/ 1137821 w 1956447"/>
                    <a:gd name="connsiteY39" fmla="*/ 390535 h 833837"/>
                    <a:gd name="connsiteX40" fmla="*/ 1140022 w 1956447"/>
                    <a:gd name="connsiteY40" fmla="*/ 409461 h 833837"/>
                    <a:gd name="connsiteX41" fmla="*/ 1040666 w 1956447"/>
                    <a:gd name="connsiteY41" fmla="*/ 415185 h 833837"/>
                    <a:gd name="connsiteX42" fmla="*/ 1255903 w 1956447"/>
                    <a:gd name="connsiteY42" fmla="*/ 390239 h 833837"/>
                    <a:gd name="connsiteX43" fmla="*/ 1252121 w 1956447"/>
                    <a:gd name="connsiteY43" fmla="*/ 371570 h 833837"/>
                    <a:gd name="connsiteX44" fmla="*/ 1365545 w 1956447"/>
                    <a:gd name="connsiteY44" fmla="*/ 346243 h 833837"/>
                    <a:gd name="connsiteX45" fmla="*/ 1370307 w 1956447"/>
                    <a:gd name="connsiteY45" fmla="*/ 364684 h 833837"/>
                    <a:gd name="connsiteX46" fmla="*/ 1255903 w 1956447"/>
                    <a:gd name="connsiteY46" fmla="*/ 390239 h 833837"/>
                    <a:gd name="connsiteX47" fmla="*/ 1482531 w 1956447"/>
                    <a:gd name="connsiteY47" fmla="*/ 328574 h 833837"/>
                    <a:gd name="connsiteX48" fmla="*/ 1475406 w 1956447"/>
                    <a:gd name="connsiteY48" fmla="*/ 310906 h 833837"/>
                    <a:gd name="connsiteX49" fmla="*/ 1576800 w 1956447"/>
                    <a:gd name="connsiteY49" fmla="*/ 257804 h 833837"/>
                    <a:gd name="connsiteX50" fmla="*/ 1587478 w 1956447"/>
                    <a:gd name="connsiteY50" fmla="*/ 273577 h 833837"/>
                    <a:gd name="connsiteX51" fmla="*/ 1482531 w 1956447"/>
                    <a:gd name="connsiteY51" fmla="*/ 328574 h 833837"/>
                    <a:gd name="connsiteX52" fmla="*/ 1675003 w 1956447"/>
                    <a:gd name="connsiteY52" fmla="*/ 192453 h 833837"/>
                    <a:gd name="connsiteX53" fmla="*/ 1659544 w 1956447"/>
                    <a:gd name="connsiteY53" fmla="*/ 181318 h 833837"/>
                    <a:gd name="connsiteX54" fmla="*/ 1673898 w 1956447"/>
                    <a:gd name="connsiteY54" fmla="*/ 159791 h 833837"/>
                    <a:gd name="connsiteX55" fmla="*/ 1732877 w 1956447"/>
                    <a:gd name="connsiteY55" fmla="*/ 91935 h 833837"/>
                    <a:gd name="connsiteX56" fmla="*/ 1735144 w 1956447"/>
                    <a:gd name="connsiteY56" fmla="*/ 90126 h 833837"/>
                    <a:gd name="connsiteX57" fmla="*/ 1746945 w 1956447"/>
                    <a:gd name="connsiteY57" fmla="*/ 105080 h 833837"/>
                    <a:gd name="connsiteX58" fmla="*/ 1744850 w 1956447"/>
                    <a:gd name="connsiteY58" fmla="*/ 106756 h 833837"/>
                    <a:gd name="connsiteX59" fmla="*/ 1689957 w 1956447"/>
                    <a:gd name="connsiteY59" fmla="*/ 170040 h 833837"/>
                    <a:gd name="connsiteX60" fmla="*/ 1675003 w 1956447"/>
                    <a:gd name="connsiteY60" fmla="*/ 192453 h 833837"/>
                    <a:gd name="connsiteX61" fmla="*/ 1845900 w 1956447"/>
                    <a:gd name="connsiteY61" fmla="*/ 49578 h 833837"/>
                    <a:gd name="connsiteX62" fmla="*/ 1838956 w 1956447"/>
                    <a:gd name="connsiteY62" fmla="*/ 31842 h 833837"/>
                    <a:gd name="connsiteX63" fmla="*/ 1952923 w 1956447"/>
                    <a:gd name="connsiteY63" fmla="*/ 0 h 833837"/>
                    <a:gd name="connsiteX64" fmla="*/ 1956447 w 1956447"/>
                    <a:gd name="connsiteY64" fmla="*/ 18726 h 833837"/>
                    <a:gd name="connsiteX65" fmla="*/ 1845900 w 1956447"/>
                    <a:gd name="connsiteY65" fmla="*/ 49578 h 833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1956447" h="833837">
                      <a:moveTo>
                        <a:pt x="13636" y="833838"/>
                      </a:moveTo>
                      <a:lnTo>
                        <a:pt x="0" y="820531"/>
                      </a:lnTo>
                      <a:cubicBezTo>
                        <a:pt x="29068" y="790747"/>
                        <a:pt x="59662" y="765172"/>
                        <a:pt x="90925" y="744522"/>
                      </a:cubicBezTo>
                      <a:lnTo>
                        <a:pt x="101426" y="760419"/>
                      </a:lnTo>
                      <a:cubicBezTo>
                        <a:pt x="71294" y="780317"/>
                        <a:pt x="41756" y="805015"/>
                        <a:pt x="13636" y="833838"/>
                      </a:cubicBezTo>
                      <a:close/>
                      <a:moveTo>
                        <a:pt x="488893" y="713594"/>
                      </a:moveTo>
                      <a:cubicBezTo>
                        <a:pt x="466144" y="713594"/>
                        <a:pt x="445419" y="710679"/>
                        <a:pt x="429904" y="708136"/>
                      </a:cubicBezTo>
                      <a:lnTo>
                        <a:pt x="432983" y="689343"/>
                      </a:lnTo>
                      <a:cubicBezTo>
                        <a:pt x="448703" y="691915"/>
                        <a:pt x="467633" y="694544"/>
                        <a:pt x="488893" y="694544"/>
                      </a:cubicBezTo>
                      <a:cubicBezTo>
                        <a:pt x="507666" y="694544"/>
                        <a:pt x="526116" y="692477"/>
                        <a:pt x="545290" y="688239"/>
                      </a:cubicBezTo>
                      <a:lnTo>
                        <a:pt x="549405" y="706841"/>
                      </a:lnTo>
                      <a:cubicBezTo>
                        <a:pt x="528859" y="711384"/>
                        <a:pt x="509066" y="713594"/>
                        <a:pt x="488893" y="713594"/>
                      </a:cubicBezTo>
                      <a:close/>
                      <a:moveTo>
                        <a:pt x="203844" y="711070"/>
                      </a:moveTo>
                      <a:lnTo>
                        <a:pt x="198113" y="692906"/>
                      </a:lnTo>
                      <a:cubicBezTo>
                        <a:pt x="218578" y="686448"/>
                        <a:pt x="239776" y="681609"/>
                        <a:pt x="261119" y="678523"/>
                      </a:cubicBezTo>
                      <a:cubicBezTo>
                        <a:pt x="279448" y="675865"/>
                        <a:pt x="296972" y="674580"/>
                        <a:pt x="314688" y="674580"/>
                      </a:cubicBezTo>
                      <a:lnTo>
                        <a:pt x="315859" y="674580"/>
                      </a:lnTo>
                      <a:lnTo>
                        <a:pt x="315859" y="693630"/>
                      </a:lnTo>
                      <a:lnTo>
                        <a:pt x="314688" y="693630"/>
                      </a:lnTo>
                      <a:cubicBezTo>
                        <a:pt x="297893" y="693630"/>
                        <a:pt x="281267" y="694849"/>
                        <a:pt x="263849" y="697373"/>
                      </a:cubicBezTo>
                      <a:cubicBezTo>
                        <a:pt x="243520" y="700316"/>
                        <a:pt x="223326" y="704926"/>
                        <a:pt x="203844" y="711070"/>
                      </a:cubicBezTo>
                      <a:close/>
                      <a:moveTo>
                        <a:pt x="657914" y="656015"/>
                      </a:moveTo>
                      <a:lnTo>
                        <a:pt x="645741" y="641366"/>
                      </a:lnTo>
                      <a:cubicBezTo>
                        <a:pt x="672020" y="619535"/>
                        <a:pt x="690861" y="593131"/>
                        <a:pt x="710816" y="565175"/>
                      </a:cubicBezTo>
                      <a:lnTo>
                        <a:pt x="718778" y="554050"/>
                      </a:lnTo>
                      <a:lnTo>
                        <a:pt x="734238" y="565185"/>
                      </a:lnTo>
                      <a:lnTo>
                        <a:pt x="726322" y="576234"/>
                      </a:lnTo>
                      <a:cubicBezTo>
                        <a:pt x="705634" y="605228"/>
                        <a:pt x="686089" y="632612"/>
                        <a:pt x="657914" y="656015"/>
                      </a:cubicBezTo>
                      <a:close/>
                      <a:moveTo>
                        <a:pt x="810685" y="481346"/>
                      </a:moveTo>
                      <a:lnTo>
                        <a:pt x="798969" y="466325"/>
                      </a:lnTo>
                      <a:cubicBezTo>
                        <a:pt x="824639" y="446294"/>
                        <a:pt x="853652" y="430054"/>
                        <a:pt x="887657" y="416690"/>
                      </a:cubicBezTo>
                      <a:cubicBezTo>
                        <a:pt x="893448" y="414414"/>
                        <a:pt x="898982" y="412385"/>
                        <a:pt x="904287" y="410575"/>
                      </a:cubicBezTo>
                      <a:lnTo>
                        <a:pt x="910440" y="428597"/>
                      </a:lnTo>
                      <a:cubicBezTo>
                        <a:pt x="905383" y="430321"/>
                        <a:pt x="900134" y="432254"/>
                        <a:pt x="894629" y="434426"/>
                      </a:cubicBezTo>
                      <a:cubicBezTo>
                        <a:pt x="862349" y="447104"/>
                        <a:pt x="834898" y="462458"/>
                        <a:pt x="810685" y="481346"/>
                      </a:cubicBezTo>
                      <a:close/>
                      <a:moveTo>
                        <a:pt x="1040666" y="415185"/>
                      </a:moveTo>
                      <a:cubicBezTo>
                        <a:pt x="1034256" y="415185"/>
                        <a:pt x="1028179" y="415119"/>
                        <a:pt x="1022340" y="415052"/>
                      </a:cubicBezTo>
                      <a:lnTo>
                        <a:pt x="1022559" y="396002"/>
                      </a:lnTo>
                      <a:cubicBezTo>
                        <a:pt x="1028531" y="396078"/>
                        <a:pt x="1034761" y="396088"/>
                        <a:pt x="1041362" y="396135"/>
                      </a:cubicBezTo>
                      <a:cubicBezTo>
                        <a:pt x="1063774" y="396135"/>
                        <a:pt x="1094997" y="395497"/>
                        <a:pt x="1137821" y="390535"/>
                      </a:cubicBezTo>
                      <a:lnTo>
                        <a:pt x="1140022" y="409461"/>
                      </a:lnTo>
                      <a:cubicBezTo>
                        <a:pt x="1095778" y="414585"/>
                        <a:pt x="1064069" y="415119"/>
                        <a:pt x="1040666" y="415185"/>
                      </a:cubicBezTo>
                      <a:close/>
                      <a:moveTo>
                        <a:pt x="1255903" y="390239"/>
                      </a:moveTo>
                      <a:lnTo>
                        <a:pt x="1252121" y="371570"/>
                      </a:lnTo>
                      <a:cubicBezTo>
                        <a:pt x="1286345" y="364646"/>
                        <a:pt x="1326150" y="356406"/>
                        <a:pt x="1365545" y="346243"/>
                      </a:cubicBezTo>
                      <a:lnTo>
                        <a:pt x="1370307" y="364684"/>
                      </a:lnTo>
                      <a:cubicBezTo>
                        <a:pt x="1330455" y="374971"/>
                        <a:pt x="1290355" y="383267"/>
                        <a:pt x="1255903" y="390239"/>
                      </a:cubicBezTo>
                      <a:close/>
                      <a:moveTo>
                        <a:pt x="1482531" y="328574"/>
                      </a:moveTo>
                      <a:lnTo>
                        <a:pt x="1475406" y="310906"/>
                      </a:lnTo>
                      <a:cubicBezTo>
                        <a:pt x="1513602" y="295504"/>
                        <a:pt x="1546768" y="278140"/>
                        <a:pt x="1576800" y="257804"/>
                      </a:cubicBezTo>
                      <a:lnTo>
                        <a:pt x="1587478" y="273577"/>
                      </a:lnTo>
                      <a:cubicBezTo>
                        <a:pt x="1556321" y="294675"/>
                        <a:pt x="1521984" y="312668"/>
                        <a:pt x="1482531" y="328574"/>
                      </a:cubicBezTo>
                      <a:close/>
                      <a:moveTo>
                        <a:pt x="1675003" y="192453"/>
                      </a:moveTo>
                      <a:lnTo>
                        <a:pt x="1659544" y="181318"/>
                      </a:lnTo>
                      <a:cubicBezTo>
                        <a:pt x="1664859" y="173946"/>
                        <a:pt x="1669459" y="166745"/>
                        <a:pt x="1673898" y="159791"/>
                      </a:cubicBezTo>
                      <a:cubicBezTo>
                        <a:pt x="1687014" y="139246"/>
                        <a:pt x="1700577" y="118005"/>
                        <a:pt x="1732877" y="91935"/>
                      </a:cubicBezTo>
                      <a:lnTo>
                        <a:pt x="1735144" y="90126"/>
                      </a:lnTo>
                      <a:lnTo>
                        <a:pt x="1746945" y="105080"/>
                      </a:lnTo>
                      <a:lnTo>
                        <a:pt x="1744850" y="106756"/>
                      </a:lnTo>
                      <a:cubicBezTo>
                        <a:pt x="1714960" y="130883"/>
                        <a:pt x="1702816" y="149905"/>
                        <a:pt x="1689957" y="170040"/>
                      </a:cubicBezTo>
                      <a:cubicBezTo>
                        <a:pt x="1685375" y="177222"/>
                        <a:pt x="1680632" y="184642"/>
                        <a:pt x="1675003" y="192453"/>
                      </a:cubicBezTo>
                      <a:close/>
                      <a:moveTo>
                        <a:pt x="1845900" y="49578"/>
                      </a:moveTo>
                      <a:lnTo>
                        <a:pt x="1838956" y="31842"/>
                      </a:lnTo>
                      <a:cubicBezTo>
                        <a:pt x="1872904" y="18526"/>
                        <a:pt x="1911251" y="7820"/>
                        <a:pt x="1952923" y="0"/>
                      </a:cubicBezTo>
                      <a:lnTo>
                        <a:pt x="1956447" y="18726"/>
                      </a:lnTo>
                      <a:cubicBezTo>
                        <a:pt x="1915938" y="26318"/>
                        <a:pt x="1878742" y="36700"/>
                        <a:pt x="1845900" y="49578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79" name="手繪多邊形: 圖案 78">
                  <a:extLst>
                    <a:ext uri="{FF2B5EF4-FFF2-40B4-BE49-F238E27FC236}">
                      <a16:creationId xmlns:a16="http://schemas.microsoft.com/office/drawing/2014/main" id="{7D572406-CB87-A7E5-2142-388B1EF00E2E}"/>
                    </a:ext>
                  </a:extLst>
                </p:cNvPr>
                <p:cNvSpPr/>
                <p:nvPr/>
              </p:nvSpPr>
              <p:spPr>
                <a:xfrm>
                  <a:off x="6923893" y="2678315"/>
                  <a:ext cx="57864" cy="21288"/>
                </a:xfrm>
                <a:custGeom>
                  <a:avLst/>
                  <a:gdLst>
                    <a:gd name="connsiteX0" fmla="*/ 1191 w 57864"/>
                    <a:gd name="connsiteY0" fmla="*/ 21288 h 21288"/>
                    <a:gd name="connsiteX1" fmla="*/ 0 w 57864"/>
                    <a:gd name="connsiteY1" fmla="*/ 2276 h 21288"/>
                    <a:gd name="connsiteX2" fmla="*/ 57521 w 57864"/>
                    <a:gd name="connsiteY2" fmla="*/ 0 h 21288"/>
                    <a:gd name="connsiteX3" fmla="*/ 57864 w 57864"/>
                    <a:gd name="connsiteY3" fmla="*/ 19050 h 21288"/>
                    <a:gd name="connsiteX4" fmla="*/ 1191 w 57864"/>
                    <a:gd name="connsiteY4" fmla="*/ 21288 h 21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864" h="21288">
                      <a:moveTo>
                        <a:pt x="1191" y="21288"/>
                      </a:moveTo>
                      <a:lnTo>
                        <a:pt x="0" y="2276"/>
                      </a:lnTo>
                      <a:cubicBezTo>
                        <a:pt x="18517" y="1114"/>
                        <a:pt x="37862" y="352"/>
                        <a:pt x="57521" y="0"/>
                      </a:cubicBezTo>
                      <a:lnTo>
                        <a:pt x="57864" y="19050"/>
                      </a:lnTo>
                      <a:cubicBezTo>
                        <a:pt x="38491" y="19393"/>
                        <a:pt x="19421" y="20145"/>
                        <a:pt x="1191" y="21288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sp>
            <p:nvSpPr>
              <p:cNvPr id="75" name="手繪多邊形: 圖案 74">
                <a:extLst>
                  <a:ext uri="{FF2B5EF4-FFF2-40B4-BE49-F238E27FC236}">
                    <a16:creationId xmlns:a16="http://schemas.microsoft.com/office/drawing/2014/main" id="{52691B3D-89B4-0B01-F75C-EB6FBA3DD131}"/>
                  </a:ext>
                </a:extLst>
              </p:cNvPr>
              <p:cNvSpPr/>
              <p:nvPr/>
            </p:nvSpPr>
            <p:spPr>
              <a:xfrm>
                <a:off x="6486286" y="2240165"/>
                <a:ext cx="495585" cy="361187"/>
              </a:xfrm>
              <a:custGeom>
                <a:avLst/>
                <a:gdLst>
                  <a:gd name="connsiteX0" fmla="*/ 495586 w 495585"/>
                  <a:gd name="connsiteY0" fmla="*/ 19050 h 361187"/>
                  <a:gd name="connsiteX1" fmla="*/ 112014 w 495585"/>
                  <a:gd name="connsiteY1" fmla="*/ 170021 h 361187"/>
                  <a:gd name="connsiteX2" fmla="*/ 56578 w 495585"/>
                  <a:gd name="connsiteY2" fmla="*/ 262890 h 361187"/>
                  <a:gd name="connsiteX3" fmla="*/ 0 w 495585"/>
                  <a:gd name="connsiteY3" fmla="*/ 361188 h 361187"/>
                  <a:gd name="connsiteX4" fmla="*/ 0 w 495585"/>
                  <a:gd name="connsiteY4" fmla="*/ 328803 h 361187"/>
                  <a:gd name="connsiteX5" fmla="*/ 39148 w 495585"/>
                  <a:gd name="connsiteY5" fmla="*/ 255175 h 361187"/>
                  <a:gd name="connsiteX6" fmla="*/ 97536 w 495585"/>
                  <a:gd name="connsiteY6" fmla="*/ 157734 h 361187"/>
                  <a:gd name="connsiteX7" fmla="*/ 495014 w 495585"/>
                  <a:gd name="connsiteY7" fmla="*/ 0 h 361187"/>
                  <a:gd name="connsiteX8" fmla="*/ 495586 w 495585"/>
                  <a:gd name="connsiteY8" fmla="*/ 19050 h 36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5585" h="361187">
                    <a:moveTo>
                      <a:pt x="495586" y="19050"/>
                    </a:moveTo>
                    <a:cubicBezTo>
                      <a:pt x="322707" y="23527"/>
                      <a:pt x="193738" y="74390"/>
                      <a:pt x="112014" y="170021"/>
                    </a:cubicBezTo>
                    <a:cubicBezTo>
                      <a:pt x="81820" y="205454"/>
                      <a:pt x="69532" y="233363"/>
                      <a:pt x="56578" y="262890"/>
                    </a:cubicBezTo>
                    <a:cubicBezTo>
                      <a:pt x="43720" y="292036"/>
                      <a:pt x="30575" y="322040"/>
                      <a:pt x="0" y="361188"/>
                    </a:cubicBezTo>
                    <a:lnTo>
                      <a:pt x="0" y="328803"/>
                    </a:lnTo>
                    <a:cubicBezTo>
                      <a:pt x="18955" y="300990"/>
                      <a:pt x="29146" y="277749"/>
                      <a:pt x="39148" y="255175"/>
                    </a:cubicBezTo>
                    <a:cubicBezTo>
                      <a:pt x="52673" y="224314"/>
                      <a:pt x="65532" y="195167"/>
                      <a:pt x="97536" y="157734"/>
                    </a:cubicBezTo>
                    <a:cubicBezTo>
                      <a:pt x="182880" y="57721"/>
                      <a:pt x="316611" y="4667"/>
                      <a:pt x="495014" y="0"/>
                    </a:cubicBezTo>
                    <a:lnTo>
                      <a:pt x="495586" y="1905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6" name="手繪多邊形: 圖案 75">
                <a:extLst>
                  <a:ext uri="{FF2B5EF4-FFF2-40B4-BE49-F238E27FC236}">
                    <a16:creationId xmlns:a16="http://schemas.microsoft.com/office/drawing/2014/main" id="{B5FE0414-37A7-44D8-C000-89ACBBF6D2CE}"/>
                  </a:ext>
                </a:extLst>
              </p:cNvPr>
              <p:cNvSpPr/>
              <p:nvPr/>
            </p:nvSpPr>
            <p:spPr>
              <a:xfrm>
                <a:off x="4743976" y="2476122"/>
                <a:ext cx="1803532" cy="1187078"/>
              </a:xfrm>
              <a:custGeom>
                <a:avLst/>
                <a:gdLst>
                  <a:gd name="connsiteX0" fmla="*/ 1798889 w 1803532"/>
                  <a:gd name="connsiteY0" fmla="*/ 26933 h 1187078"/>
                  <a:gd name="connsiteX1" fmla="*/ 1742310 w 1803532"/>
                  <a:gd name="connsiteY1" fmla="*/ 125231 h 1187078"/>
                  <a:gd name="connsiteX2" fmla="*/ 1730594 w 1803532"/>
                  <a:gd name="connsiteY2" fmla="*/ 139805 h 1187078"/>
                  <a:gd name="connsiteX3" fmla="*/ 1354452 w 1803532"/>
                  <a:gd name="connsiteY3" fmla="*/ 348688 h 1187078"/>
                  <a:gd name="connsiteX4" fmla="*/ 1332735 w 1803532"/>
                  <a:gd name="connsiteY4" fmla="*/ 354784 h 1187078"/>
                  <a:gd name="connsiteX5" fmla="*/ 1126709 w 1803532"/>
                  <a:gd name="connsiteY5" fmla="*/ 381644 h 1187078"/>
                  <a:gd name="connsiteX6" fmla="*/ 1004123 w 1803532"/>
                  <a:gd name="connsiteY6" fmla="*/ 409553 h 1187078"/>
                  <a:gd name="connsiteX7" fmla="*/ 835340 w 1803532"/>
                  <a:gd name="connsiteY7" fmla="*/ 616055 h 1187078"/>
                  <a:gd name="connsiteX8" fmla="*/ 669319 w 1803532"/>
                  <a:gd name="connsiteY8" fmla="*/ 801221 h 1187078"/>
                  <a:gd name="connsiteX9" fmla="*/ 513493 w 1803532"/>
                  <a:gd name="connsiteY9" fmla="*/ 800840 h 1187078"/>
                  <a:gd name="connsiteX10" fmla="*/ 334613 w 1803532"/>
                  <a:gd name="connsiteY10" fmla="*/ 486515 h 1187078"/>
                  <a:gd name="connsiteX11" fmla="*/ 17526 w 1803532"/>
                  <a:gd name="connsiteY11" fmla="*/ 1187078 h 1187078"/>
                  <a:gd name="connsiteX12" fmla="*/ 0 w 1803532"/>
                  <a:gd name="connsiteY12" fmla="*/ 1179458 h 1187078"/>
                  <a:gd name="connsiteX13" fmla="*/ 330613 w 1803532"/>
                  <a:gd name="connsiteY13" fmla="*/ 467846 h 1187078"/>
                  <a:gd name="connsiteX14" fmla="*/ 518351 w 1803532"/>
                  <a:gd name="connsiteY14" fmla="*/ 782361 h 1187078"/>
                  <a:gd name="connsiteX15" fmla="*/ 662651 w 1803532"/>
                  <a:gd name="connsiteY15" fmla="*/ 783314 h 1187078"/>
                  <a:gd name="connsiteX16" fmla="*/ 818195 w 1803532"/>
                  <a:gd name="connsiteY16" fmla="*/ 607673 h 1187078"/>
                  <a:gd name="connsiteX17" fmla="*/ 994598 w 1803532"/>
                  <a:gd name="connsiteY17" fmla="*/ 392979 h 1187078"/>
                  <a:gd name="connsiteX18" fmla="*/ 1126995 w 1803532"/>
                  <a:gd name="connsiteY18" fmla="*/ 362594 h 1187078"/>
                  <a:gd name="connsiteX19" fmla="*/ 1332735 w 1803532"/>
                  <a:gd name="connsiteY19" fmla="*/ 335067 h 1187078"/>
                  <a:gd name="connsiteX20" fmla="*/ 1349118 w 1803532"/>
                  <a:gd name="connsiteY20" fmla="*/ 330400 h 1187078"/>
                  <a:gd name="connsiteX21" fmla="*/ 1715926 w 1803532"/>
                  <a:gd name="connsiteY21" fmla="*/ 127613 h 1187078"/>
                  <a:gd name="connsiteX22" fmla="*/ 1742310 w 1803532"/>
                  <a:gd name="connsiteY22" fmla="*/ 92846 h 1187078"/>
                  <a:gd name="connsiteX23" fmla="*/ 1781458 w 1803532"/>
                  <a:gd name="connsiteY23" fmla="*/ 19218 h 1187078"/>
                  <a:gd name="connsiteX24" fmla="*/ 1798889 w 1803532"/>
                  <a:gd name="connsiteY24" fmla="*/ 26933 h 118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03532" h="1187078">
                    <a:moveTo>
                      <a:pt x="1798889" y="26933"/>
                    </a:moveTo>
                    <a:cubicBezTo>
                      <a:pt x="1786030" y="56080"/>
                      <a:pt x="1772885" y="86084"/>
                      <a:pt x="1742310" y="125231"/>
                    </a:cubicBezTo>
                    <a:cubicBezTo>
                      <a:pt x="1738691" y="129899"/>
                      <a:pt x="1734785" y="134756"/>
                      <a:pt x="1730594" y="139805"/>
                    </a:cubicBezTo>
                    <a:cubicBezTo>
                      <a:pt x="1620295" y="270964"/>
                      <a:pt x="1472943" y="314017"/>
                      <a:pt x="1354452" y="348688"/>
                    </a:cubicBezTo>
                    <a:cubicBezTo>
                      <a:pt x="1347023" y="350879"/>
                      <a:pt x="1339784" y="352879"/>
                      <a:pt x="1332735" y="354784"/>
                    </a:cubicBezTo>
                    <a:cubicBezTo>
                      <a:pt x="1227389" y="383359"/>
                      <a:pt x="1169667" y="382311"/>
                      <a:pt x="1126709" y="381644"/>
                    </a:cubicBezTo>
                    <a:cubicBezTo>
                      <a:pt x="1083561" y="380882"/>
                      <a:pt x="1055081" y="380406"/>
                      <a:pt x="1004123" y="409553"/>
                    </a:cubicBezTo>
                    <a:cubicBezTo>
                      <a:pt x="910682" y="462797"/>
                      <a:pt x="872392" y="540712"/>
                      <a:pt x="835340" y="616055"/>
                    </a:cubicBezTo>
                    <a:cubicBezTo>
                      <a:pt x="797144" y="693588"/>
                      <a:pt x="761140" y="766835"/>
                      <a:pt x="669319" y="801221"/>
                    </a:cubicBezTo>
                    <a:cubicBezTo>
                      <a:pt x="605597" y="825033"/>
                      <a:pt x="560832" y="813222"/>
                      <a:pt x="513493" y="800840"/>
                    </a:cubicBezTo>
                    <a:cubicBezTo>
                      <a:pt x="472821" y="790076"/>
                      <a:pt x="399518" y="525148"/>
                      <a:pt x="334613" y="486515"/>
                    </a:cubicBezTo>
                    <a:cubicBezTo>
                      <a:pt x="200596" y="514613"/>
                      <a:pt x="119158" y="952573"/>
                      <a:pt x="17526" y="1187078"/>
                    </a:cubicBezTo>
                    <a:lnTo>
                      <a:pt x="0" y="1179458"/>
                    </a:lnTo>
                    <a:cubicBezTo>
                      <a:pt x="104299" y="939047"/>
                      <a:pt x="190214" y="497373"/>
                      <a:pt x="330613" y="467846"/>
                    </a:cubicBezTo>
                    <a:cubicBezTo>
                      <a:pt x="393192" y="454701"/>
                      <a:pt x="475583" y="771122"/>
                      <a:pt x="518351" y="782361"/>
                    </a:cubicBezTo>
                    <a:cubicBezTo>
                      <a:pt x="562737" y="794077"/>
                      <a:pt x="604549" y="805031"/>
                      <a:pt x="662651" y="783314"/>
                    </a:cubicBezTo>
                    <a:cubicBezTo>
                      <a:pt x="747424" y="751691"/>
                      <a:pt x="780190" y="684920"/>
                      <a:pt x="818195" y="607673"/>
                    </a:cubicBezTo>
                    <a:cubicBezTo>
                      <a:pt x="854771" y="533378"/>
                      <a:pt x="896204" y="449177"/>
                      <a:pt x="994598" y="392979"/>
                    </a:cubicBezTo>
                    <a:cubicBezTo>
                      <a:pt x="1050128" y="361261"/>
                      <a:pt x="1082418" y="361832"/>
                      <a:pt x="1126995" y="362594"/>
                    </a:cubicBezTo>
                    <a:cubicBezTo>
                      <a:pt x="1169477" y="363356"/>
                      <a:pt x="1226817" y="364309"/>
                      <a:pt x="1332735" y="335067"/>
                    </a:cubicBezTo>
                    <a:cubicBezTo>
                      <a:pt x="1338069" y="333543"/>
                      <a:pt x="1343498" y="332019"/>
                      <a:pt x="1349118" y="330400"/>
                    </a:cubicBezTo>
                    <a:cubicBezTo>
                      <a:pt x="1465133" y="296491"/>
                      <a:pt x="1609436" y="254295"/>
                      <a:pt x="1715926" y="127613"/>
                    </a:cubicBezTo>
                    <a:cubicBezTo>
                      <a:pt x="1726403" y="115135"/>
                      <a:pt x="1735071" y="103610"/>
                      <a:pt x="1742310" y="92846"/>
                    </a:cubicBezTo>
                    <a:cubicBezTo>
                      <a:pt x="1761265" y="65033"/>
                      <a:pt x="1771457" y="41792"/>
                      <a:pt x="1781458" y="19218"/>
                    </a:cubicBezTo>
                    <a:cubicBezTo>
                      <a:pt x="1794983" y="-11643"/>
                      <a:pt x="1811843" y="-2594"/>
                      <a:pt x="1798889" y="2693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7AD1FA72-B490-DF6B-795F-D5F2293B853C}"/>
                </a:ext>
              </a:extLst>
            </p:cNvPr>
            <p:cNvGrpSpPr/>
            <p:nvPr/>
          </p:nvGrpSpPr>
          <p:grpSpPr>
            <a:xfrm>
              <a:off x="5658622" y="2374707"/>
              <a:ext cx="1243083" cy="2654493"/>
              <a:chOff x="5192338" y="2158683"/>
              <a:chExt cx="1541628" cy="3358082"/>
            </a:xfrm>
          </p:grpSpPr>
          <p:grpSp>
            <p:nvGrpSpPr>
              <p:cNvPr id="62" name="圖形 2">
                <a:extLst>
                  <a:ext uri="{FF2B5EF4-FFF2-40B4-BE49-F238E27FC236}">
                    <a16:creationId xmlns:a16="http://schemas.microsoft.com/office/drawing/2014/main" id="{5474297D-A3F9-B199-15A2-6CDACAD4BF8C}"/>
                  </a:ext>
                </a:extLst>
              </p:cNvPr>
              <p:cNvGrpSpPr/>
              <p:nvPr/>
            </p:nvGrpSpPr>
            <p:grpSpPr>
              <a:xfrm>
                <a:off x="5192338" y="3012051"/>
                <a:ext cx="341449" cy="1800144"/>
                <a:chOff x="5192338" y="3012051"/>
                <a:chExt cx="341449" cy="1800144"/>
              </a:xfrm>
            </p:grpSpPr>
            <p:sp>
              <p:nvSpPr>
                <p:cNvPr id="71" name="手繪多邊形: 圖案 70">
                  <a:extLst>
                    <a:ext uri="{FF2B5EF4-FFF2-40B4-BE49-F238E27FC236}">
                      <a16:creationId xmlns:a16="http://schemas.microsoft.com/office/drawing/2014/main" id="{86E4EBF3-943A-1A19-F031-C6C85D52DE0E}"/>
                    </a:ext>
                  </a:extLst>
                </p:cNvPr>
                <p:cNvSpPr/>
                <p:nvPr/>
              </p:nvSpPr>
              <p:spPr>
                <a:xfrm>
                  <a:off x="5313711" y="4362964"/>
                  <a:ext cx="220077" cy="449231"/>
                </a:xfrm>
                <a:custGeom>
                  <a:avLst/>
                  <a:gdLst>
                    <a:gd name="connsiteX0" fmla="*/ 213417 w 220077"/>
                    <a:gd name="connsiteY0" fmla="*/ 319221 h 449231"/>
                    <a:gd name="connsiteX1" fmla="*/ 177594 w 220077"/>
                    <a:gd name="connsiteY1" fmla="*/ 254594 h 449231"/>
                    <a:gd name="connsiteX2" fmla="*/ 121739 w 220077"/>
                    <a:gd name="connsiteY2" fmla="*/ 0 h 449231"/>
                    <a:gd name="connsiteX3" fmla="*/ 0 w 220077"/>
                    <a:gd name="connsiteY3" fmla="*/ 29823 h 449231"/>
                    <a:gd name="connsiteX4" fmla="*/ 69761 w 220077"/>
                    <a:gd name="connsiteY4" fmla="*/ 284874 h 449231"/>
                    <a:gd name="connsiteX5" fmla="*/ 73638 w 220077"/>
                    <a:gd name="connsiteY5" fmla="*/ 358473 h 449231"/>
                    <a:gd name="connsiteX6" fmla="*/ 174717 w 220077"/>
                    <a:gd name="connsiteY6" fmla="*/ 447456 h 449231"/>
                    <a:gd name="connsiteX7" fmla="*/ 213417 w 220077"/>
                    <a:gd name="connsiteY7" fmla="*/ 319221 h 449231"/>
                    <a:gd name="connsiteX8" fmla="*/ 213417 w 220077"/>
                    <a:gd name="connsiteY8" fmla="*/ 319221 h 449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0077" h="449231">
                      <a:moveTo>
                        <a:pt x="213417" y="319221"/>
                      </a:moveTo>
                      <a:cubicBezTo>
                        <a:pt x="205873" y="292970"/>
                        <a:pt x="192967" y="270577"/>
                        <a:pt x="177594" y="254594"/>
                      </a:cubicBezTo>
                      <a:lnTo>
                        <a:pt x="121739" y="0"/>
                      </a:lnTo>
                      <a:lnTo>
                        <a:pt x="0" y="29823"/>
                      </a:lnTo>
                      <a:lnTo>
                        <a:pt x="69761" y="284874"/>
                      </a:lnTo>
                      <a:cubicBezTo>
                        <a:pt x="65180" y="306457"/>
                        <a:pt x="66094" y="332223"/>
                        <a:pt x="73638" y="358473"/>
                      </a:cubicBezTo>
                      <a:cubicBezTo>
                        <a:pt x="90859" y="418452"/>
                        <a:pt x="136112" y="458286"/>
                        <a:pt x="174717" y="447456"/>
                      </a:cubicBezTo>
                      <a:cubicBezTo>
                        <a:pt x="213312" y="436617"/>
                        <a:pt x="230638" y="379200"/>
                        <a:pt x="213417" y="319221"/>
                      </a:cubicBezTo>
                      <a:lnTo>
                        <a:pt x="213417" y="319221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72" name="手繪多邊形: 圖案 71">
                  <a:extLst>
                    <a:ext uri="{FF2B5EF4-FFF2-40B4-BE49-F238E27FC236}">
                      <a16:creationId xmlns:a16="http://schemas.microsoft.com/office/drawing/2014/main" id="{0C511ECD-4CFE-F6BC-4BD1-D03EEBDC05B6}"/>
                    </a:ext>
                  </a:extLst>
                </p:cNvPr>
                <p:cNvSpPr/>
                <p:nvPr/>
              </p:nvSpPr>
              <p:spPr>
                <a:xfrm>
                  <a:off x="5192338" y="3012051"/>
                  <a:ext cx="317949" cy="1495721"/>
                </a:xfrm>
                <a:custGeom>
                  <a:avLst/>
                  <a:gdLst>
                    <a:gd name="connsiteX0" fmla="*/ 317949 w 317949"/>
                    <a:gd name="connsiteY0" fmla="*/ 11 h 1495721"/>
                    <a:gd name="connsiteX1" fmla="*/ 76805 w 317949"/>
                    <a:gd name="connsiteY1" fmla="*/ 136085 h 1495721"/>
                    <a:gd name="connsiteX2" fmla="*/ 8076 w 317949"/>
                    <a:gd name="connsiteY2" fmla="*/ 633852 h 1495721"/>
                    <a:gd name="connsiteX3" fmla="*/ 129450 w 317949"/>
                    <a:gd name="connsiteY3" fmla="*/ 1495722 h 1495721"/>
                    <a:gd name="connsiteX4" fmla="*/ 302528 w 317949"/>
                    <a:gd name="connsiteY4" fmla="*/ 1471947 h 1495721"/>
                    <a:gd name="connsiteX5" fmla="*/ 258104 w 317949"/>
                    <a:gd name="connsiteY5" fmla="*/ 437828 h 1495721"/>
                    <a:gd name="connsiteX6" fmla="*/ 317949 w 317949"/>
                    <a:gd name="connsiteY6" fmla="*/ 11 h 1495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7949" h="1495721">
                      <a:moveTo>
                        <a:pt x="317949" y="11"/>
                      </a:moveTo>
                      <a:cubicBezTo>
                        <a:pt x="317949" y="11"/>
                        <a:pt x="125691" y="-3923"/>
                        <a:pt x="76805" y="136085"/>
                      </a:cubicBezTo>
                      <a:cubicBezTo>
                        <a:pt x="32309" y="263520"/>
                        <a:pt x="-20440" y="613621"/>
                        <a:pt x="8076" y="633852"/>
                      </a:cubicBezTo>
                      <a:lnTo>
                        <a:pt x="129450" y="1495722"/>
                      </a:lnTo>
                      <a:lnTo>
                        <a:pt x="302528" y="1471947"/>
                      </a:lnTo>
                      <a:lnTo>
                        <a:pt x="258104" y="437828"/>
                      </a:lnTo>
                      <a:lnTo>
                        <a:pt x="317949" y="11"/>
                      </a:ln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sp>
            <p:nvSpPr>
              <p:cNvPr id="63" name="手繪多邊形: 圖案 62">
                <a:extLst>
                  <a:ext uri="{FF2B5EF4-FFF2-40B4-BE49-F238E27FC236}">
                    <a16:creationId xmlns:a16="http://schemas.microsoft.com/office/drawing/2014/main" id="{C03FCDD5-DB09-DFAC-E2EC-751B672D68EC}"/>
                  </a:ext>
                </a:extLst>
              </p:cNvPr>
              <p:cNvSpPr/>
              <p:nvPr/>
            </p:nvSpPr>
            <p:spPr>
              <a:xfrm>
                <a:off x="5330427" y="4573790"/>
                <a:ext cx="1070133" cy="942975"/>
              </a:xfrm>
              <a:custGeom>
                <a:avLst/>
                <a:gdLst>
                  <a:gd name="connsiteX0" fmla="*/ 1070134 w 1070133"/>
                  <a:gd name="connsiteY0" fmla="*/ 38100 h 942975"/>
                  <a:gd name="connsiteX1" fmla="*/ 1036034 w 1070133"/>
                  <a:gd name="connsiteY1" fmla="*/ 942975 h 942975"/>
                  <a:gd name="connsiteX2" fmla="*/ 583597 w 1070133"/>
                  <a:gd name="connsiteY2" fmla="*/ 942975 h 942975"/>
                  <a:gd name="connsiteX3" fmla="*/ 565309 w 1070133"/>
                  <a:gd name="connsiteY3" fmla="*/ 537496 h 942975"/>
                  <a:gd name="connsiteX4" fmla="*/ 484918 w 1070133"/>
                  <a:gd name="connsiteY4" fmla="*/ 942975 h 942975"/>
                  <a:gd name="connsiteX5" fmla="*/ 0 w 1070133"/>
                  <a:gd name="connsiteY5" fmla="*/ 942975 h 942975"/>
                  <a:gd name="connsiteX6" fmla="*/ 60484 w 1070133"/>
                  <a:gd name="connsiteY6" fmla="*/ 245936 h 942975"/>
                  <a:gd name="connsiteX7" fmla="*/ 122968 w 1070133"/>
                  <a:gd name="connsiteY7" fmla="*/ 99346 h 942975"/>
                  <a:gd name="connsiteX8" fmla="*/ 165259 w 1070133"/>
                  <a:gd name="connsiteY8" fmla="*/ 0 h 942975"/>
                  <a:gd name="connsiteX9" fmla="*/ 1070134 w 1070133"/>
                  <a:gd name="connsiteY9" fmla="*/ 3810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0133" h="942975">
                    <a:moveTo>
                      <a:pt x="1070134" y="38100"/>
                    </a:moveTo>
                    <a:lnTo>
                      <a:pt x="1036034" y="942975"/>
                    </a:lnTo>
                    <a:lnTo>
                      <a:pt x="583597" y="942975"/>
                    </a:lnTo>
                    <a:lnTo>
                      <a:pt x="565309" y="537496"/>
                    </a:lnTo>
                    <a:lnTo>
                      <a:pt x="484918" y="942975"/>
                    </a:lnTo>
                    <a:lnTo>
                      <a:pt x="0" y="942975"/>
                    </a:lnTo>
                    <a:lnTo>
                      <a:pt x="60484" y="245936"/>
                    </a:lnTo>
                    <a:lnTo>
                      <a:pt x="122968" y="99346"/>
                    </a:lnTo>
                    <a:lnTo>
                      <a:pt x="165259" y="0"/>
                    </a:lnTo>
                    <a:lnTo>
                      <a:pt x="1070134" y="38100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E625EB7A-E581-B3C6-2588-23197EE7AF10}"/>
                  </a:ext>
                </a:extLst>
              </p:cNvPr>
              <p:cNvSpPr/>
              <p:nvPr/>
            </p:nvSpPr>
            <p:spPr>
              <a:xfrm>
                <a:off x="5390911" y="2821190"/>
                <a:ext cx="1009650" cy="2068848"/>
              </a:xfrm>
              <a:custGeom>
                <a:avLst/>
                <a:gdLst>
                  <a:gd name="connsiteX0" fmla="*/ 647700 w 1009650"/>
                  <a:gd name="connsiteY0" fmla="*/ 19050 h 2068848"/>
                  <a:gd name="connsiteX1" fmla="*/ 333375 w 1009650"/>
                  <a:gd name="connsiteY1" fmla="*/ 0 h 2068848"/>
                  <a:gd name="connsiteX2" fmla="*/ 228600 w 1009650"/>
                  <a:gd name="connsiteY2" fmla="*/ 133350 h 2068848"/>
                  <a:gd name="connsiteX3" fmla="*/ 0 w 1009650"/>
                  <a:gd name="connsiteY3" fmla="*/ 219075 h 2068848"/>
                  <a:gd name="connsiteX4" fmla="*/ 104775 w 1009650"/>
                  <a:gd name="connsiteY4" fmla="*/ 1238250 h 2068848"/>
                  <a:gd name="connsiteX5" fmla="*/ 57150 w 1009650"/>
                  <a:gd name="connsiteY5" fmla="*/ 1847850 h 2068848"/>
                  <a:gd name="connsiteX6" fmla="*/ 1009650 w 1009650"/>
                  <a:gd name="connsiteY6" fmla="*/ 1790700 h 2068848"/>
                  <a:gd name="connsiteX7" fmla="*/ 933450 w 1009650"/>
                  <a:gd name="connsiteY7" fmla="*/ 1076325 h 2068848"/>
                  <a:gd name="connsiteX8" fmla="*/ 952500 w 1009650"/>
                  <a:gd name="connsiteY8" fmla="*/ 247650 h 2068848"/>
                  <a:gd name="connsiteX9" fmla="*/ 733425 w 1009650"/>
                  <a:gd name="connsiteY9" fmla="*/ 152400 h 2068848"/>
                  <a:gd name="connsiteX10" fmla="*/ 647700 w 1009650"/>
                  <a:gd name="connsiteY10" fmla="*/ 19050 h 2068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09650" h="2068848">
                    <a:moveTo>
                      <a:pt x="647700" y="19050"/>
                    </a:moveTo>
                    <a:lnTo>
                      <a:pt x="333375" y="0"/>
                    </a:lnTo>
                    <a:lnTo>
                      <a:pt x="228600" y="133350"/>
                    </a:lnTo>
                    <a:lnTo>
                      <a:pt x="0" y="219075"/>
                    </a:lnTo>
                    <a:lnTo>
                      <a:pt x="104775" y="1238250"/>
                    </a:lnTo>
                    <a:lnTo>
                      <a:pt x="57150" y="1847850"/>
                    </a:lnTo>
                    <a:cubicBezTo>
                      <a:pt x="57150" y="1847850"/>
                      <a:pt x="723900" y="2381250"/>
                      <a:pt x="1009650" y="1790700"/>
                    </a:cubicBezTo>
                    <a:lnTo>
                      <a:pt x="933450" y="1076325"/>
                    </a:lnTo>
                    <a:lnTo>
                      <a:pt x="952500" y="247650"/>
                    </a:lnTo>
                    <a:lnTo>
                      <a:pt x="733425" y="152400"/>
                    </a:lnTo>
                    <a:lnTo>
                      <a:pt x="647700" y="19050"/>
                    </a:ln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grpSp>
            <p:nvGrpSpPr>
              <p:cNvPr id="65" name="圖形 2">
                <a:extLst>
                  <a:ext uri="{FF2B5EF4-FFF2-40B4-BE49-F238E27FC236}">
                    <a16:creationId xmlns:a16="http://schemas.microsoft.com/office/drawing/2014/main" id="{3A0570FB-D3EA-696F-D526-820E7B471AB6}"/>
                  </a:ext>
                </a:extLst>
              </p:cNvPr>
              <p:cNvGrpSpPr/>
              <p:nvPr/>
            </p:nvGrpSpPr>
            <p:grpSpPr>
              <a:xfrm>
                <a:off x="6131152" y="2480495"/>
                <a:ext cx="602814" cy="1299145"/>
                <a:chOff x="6131152" y="2480495"/>
                <a:chExt cx="602814" cy="1299145"/>
              </a:xfrm>
            </p:grpSpPr>
            <p:sp>
              <p:nvSpPr>
                <p:cNvPr id="69" name="手繪多邊形: 圖案 68">
                  <a:extLst>
                    <a:ext uri="{FF2B5EF4-FFF2-40B4-BE49-F238E27FC236}">
                      <a16:creationId xmlns:a16="http://schemas.microsoft.com/office/drawing/2014/main" id="{9490AE2B-8312-2241-D576-6C45D7882344}"/>
                    </a:ext>
                  </a:extLst>
                </p:cNvPr>
                <p:cNvSpPr/>
                <p:nvPr/>
              </p:nvSpPr>
              <p:spPr>
                <a:xfrm>
                  <a:off x="6468743" y="2480495"/>
                  <a:ext cx="216463" cy="549988"/>
                </a:xfrm>
                <a:custGeom>
                  <a:avLst/>
                  <a:gdLst>
                    <a:gd name="connsiteX0" fmla="*/ 175001 w 216463"/>
                    <a:gd name="connsiteY0" fmla="*/ 127916 h 549988"/>
                    <a:gd name="connsiteX1" fmla="*/ 164105 w 216463"/>
                    <a:gd name="connsiteY1" fmla="*/ 216899 h 549988"/>
                    <a:gd name="connsiteX2" fmla="*/ 216463 w 216463"/>
                    <a:gd name="connsiteY2" fmla="*/ 529424 h 549988"/>
                    <a:gd name="connsiteX3" fmla="*/ 67016 w 216463"/>
                    <a:gd name="connsiteY3" fmla="*/ 549988 h 549988"/>
                    <a:gd name="connsiteX4" fmla="*/ 29993 w 216463"/>
                    <a:gd name="connsiteY4" fmla="*/ 230748 h 549988"/>
                    <a:gd name="connsiteX5" fmla="*/ 1151 w 216463"/>
                    <a:gd name="connsiteY5" fmla="*/ 145871 h 549988"/>
                    <a:gd name="connsiteX6" fmla="*/ 73969 w 216463"/>
                    <a:gd name="connsiteY6" fmla="*/ 300 h 549988"/>
                    <a:gd name="connsiteX7" fmla="*/ 175001 w 216463"/>
                    <a:gd name="connsiteY7" fmla="*/ 127916 h 549988"/>
                    <a:gd name="connsiteX8" fmla="*/ 175001 w 216463"/>
                    <a:gd name="connsiteY8" fmla="*/ 127916 h 549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6463" h="549988">
                      <a:moveTo>
                        <a:pt x="175001" y="127916"/>
                      </a:moveTo>
                      <a:cubicBezTo>
                        <a:pt x="178411" y="160939"/>
                        <a:pt x="174077" y="192000"/>
                        <a:pt x="164105" y="216899"/>
                      </a:cubicBezTo>
                      <a:lnTo>
                        <a:pt x="216463" y="529424"/>
                      </a:lnTo>
                      <a:lnTo>
                        <a:pt x="67016" y="549988"/>
                      </a:lnTo>
                      <a:lnTo>
                        <a:pt x="29993" y="230748"/>
                      </a:lnTo>
                      <a:cubicBezTo>
                        <a:pt x="15143" y="208412"/>
                        <a:pt x="4561" y="178894"/>
                        <a:pt x="1151" y="145871"/>
                      </a:cubicBezTo>
                      <a:cubicBezTo>
                        <a:pt x="-6641" y="70433"/>
                        <a:pt x="25954" y="5253"/>
                        <a:pt x="73969" y="300"/>
                      </a:cubicBezTo>
                      <a:cubicBezTo>
                        <a:pt x="121975" y="-4662"/>
                        <a:pt x="167210" y="52478"/>
                        <a:pt x="175001" y="127916"/>
                      </a:cubicBezTo>
                      <a:lnTo>
                        <a:pt x="175001" y="127916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70" name="手繪多邊形: 圖案 69">
                  <a:extLst>
                    <a:ext uri="{FF2B5EF4-FFF2-40B4-BE49-F238E27FC236}">
                      <a16:creationId xmlns:a16="http://schemas.microsoft.com/office/drawing/2014/main" id="{479A8A41-B9C7-1BD4-4EE7-B70D4748FB51}"/>
                    </a:ext>
                  </a:extLst>
                </p:cNvPr>
                <p:cNvSpPr/>
                <p:nvPr/>
              </p:nvSpPr>
              <p:spPr>
                <a:xfrm>
                  <a:off x="6131152" y="2764926"/>
                  <a:ext cx="602814" cy="1014714"/>
                </a:xfrm>
                <a:custGeom>
                  <a:avLst/>
                  <a:gdLst>
                    <a:gd name="connsiteX0" fmla="*/ 252283 w 602814"/>
                    <a:gd name="connsiteY0" fmla="*/ 339700 h 1014714"/>
                    <a:gd name="connsiteX1" fmla="*/ 15740 w 602814"/>
                    <a:gd name="connsiteY1" fmla="*/ 327793 h 1014714"/>
                    <a:gd name="connsiteX2" fmla="*/ 709 w 602814"/>
                    <a:gd name="connsiteY2" fmla="*/ 408003 h 1014714"/>
                    <a:gd name="connsiteX3" fmla="*/ 414008 w 602814"/>
                    <a:gd name="connsiteY3" fmla="*/ 976532 h 1014714"/>
                    <a:gd name="connsiteX4" fmla="*/ 473397 w 602814"/>
                    <a:gd name="connsiteY4" fmla="*/ 1012279 h 1014714"/>
                    <a:gd name="connsiteX5" fmla="*/ 473397 w 602814"/>
                    <a:gd name="connsiteY5" fmla="*/ 1012279 h 1014714"/>
                    <a:gd name="connsiteX6" fmla="*/ 602661 w 602814"/>
                    <a:gd name="connsiteY6" fmla="*/ 902094 h 1014714"/>
                    <a:gd name="connsiteX7" fmla="*/ 554988 w 602814"/>
                    <a:gd name="connsiteY7" fmla="*/ 0 h 1014714"/>
                    <a:gd name="connsiteX8" fmla="*/ 354706 w 602814"/>
                    <a:gd name="connsiteY8" fmla="*/ 68313 h 1014714"/>
                    <a:gd name="connsiteX9" fmla="*/ 367517 w 602814"/>
                    <a:gd name="connsiteY9" fmla="*/ 536658 h 1014714"/>
                    <a:gd name="connsiteX10" fmla="*/ 252283 w 602814"/>
                    <a:gd name="connsiteY10" fmla="*/ 339700 h 1014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02814" h="1014714">
                      <a:moveTo>
                        <a:pt x="252283" y="339700"/>
                      </a:moveTo>
                      <a:cubicBezTo>
                        <a:pt x="200772" y="251641"/>
                        <a:pt x="72975" y="243345"/>
                        <a:pt x="15740" y="327793"/>
                      </a:cubicBezTo>
                      <a:cubicBezTo>
                        <a:pt x="90" y="350882"/>
                        <a:pt x="4443" y="376828"/>
                        <a:pt x="709" y="408003"/>
                      </a:cubicBezTo>
                      <a:cubicBezTo>
                        <a:pt x="-15150" y="540372"/>
                        <a:pt x="238501" y="931497"/>
                        <a:pt x="414008" y="976532"/>
                      </a:cubicBezTo>
                      <a:cubicBezTo>
                        <a:pt x="437030" y="982447"/>
                        <a:pt x="450156" y="1007288"/>
                        <a:pt x="473397" y="1012279"/>
                      </a:cubicBezTo>
                      <a:lnTo>
                        <a:pt x="473397" y="1012279"/>
                      </a:lnTo>
                      <a:cubicBezTo>
                        <a:pt x="542262" y="1027081"/>
                        <a:pt x="606375" y="972426"/>
                        <a:pt x="602661" y="902094"/>
                      </a:cubicBezTo>
                      <a:lnTo>
                        <a:pt x="554988" y="0"/>
                      </a:lnTo>
                      <a:lnTo>
                        <a:pt x="354706" y="68313"/>
                      </a:lnTo>
                      <a:lnTo>
                        <a:pt x="367517" y="536658"/>
                      </a:lnTo>
                      <a:lnTo>
                        <a:pt x="252283" y="339700"/>
                      </a:ln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grpSp>
            <p:nvGrpSpPr>
              <p:cNvPr id="66" name="圖形 2">
                <a:extLst>
                  <a:ext uri="{FF2B5EF4-FFF2-40B4-BE49-F238E27FC236}">
                    <a16:creationId xmlns:a16="http://schemas.microsoft.com/office/drawing/2014/main" id="{8B291F22-4D39-3709-C3FB-B53B638CDA25}"/>
                  </a:ext>
                </a:extLst>
              </p:cNvPr>
              <p:cNvGrpSpPr/>
              <p:nvPr/>
            </p:nvGrpSpPr>
            <p:grpSpPr>
              <a:xfrm>
                <a:off x="5578029" y="2158683"/>
                <a:ext cx="647865" cy="637992"/>
                <a:chOff x="5578029" y="2158683"/>
                <a:chExt cx="647865" cy="637992"/>
              </a:xfrm>
            </p:grpSpPr>
            <p:sp>
              <p:nvSpPr>
                <p:cNvPr id="67" name="手繪多邊形: 圖案 66">
                  <a:extLst>
                    <a:ext uri="{FF2B5EF4-FFF2-40B4-BE49-F238E27FC236}">
                      <a16:creationId xmlns:a16="http://schemas.microsoft.com/office/drawing/2014/main" id="{7111656C-7FB5-C069-259C-0E4EA3E9F200}"/>
                    </a:ext>
                  </a:extLst>
                </p:cNvPr>
                <p:cNvSpPr/>
                <p:nvPr/>
              </p:nvSpPr>
              <p:spPr>
                <a:xfrm>
                  <a:off x="5637202" y="2242797"/>
                  <a:ext cx="553739" cy="553739"/>
                </a:xfrm>
                <a:custGeom>
                  <a:avLst/>
                  <a:gdLst>
                    <a:gd name="connsiteX0" fmla="*/ 553740 w 553739"/>
                    <a:gd name="connsiteY0" fmla="*/ 276870 h 553739"/>
                    <a:gd name="connsiteX1" fmla="*/ 276870 w 553739"/>
                    <a:gd name="connsiteY1" fmla="*/ 553740 h 553739"/>
                    <a:gd name="connsiteX2" fmla="*/ 0 w 553739"/>
                    <a:gd name="connsiteY2" fmla="*/ 276870 h 553739"/>
                    <a:gd name="connsiteX3" fmla="*/ 276870 w 553739"/>
                    <a:gd name="connsiteY3" fmla="*/ 0 h 553739"/>
                    <a:gd name="connsiteX4" fmla="*/ 553740 w 553739"/>
                    <a:gd name="connsiteY4" fmla="*/ 276870 h 553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739" h="553739">
                      <a:moveTo>
                        <a:pt x="553740" y="276870"/>
                      </a:moveTo>
                      <a:cubicBezTo>
                        <a:pt x="553740" y="429781"/>
                        <a:pt x="429781" y="553740"/>
                        <a:pt x="276870" y="553740"/>
                      </a:cubicBezTo>
                      <a:cubicBezTo>
                        <a:pt x="123959" y="553740"/>
                        <a:pt x="0" y="429781"/>
                        <a:pt x="0" y="276870"/>
                      </a:cubicBezTo>
                      <a:cubicBezTo>
                        <a:pt x="0" y="123959"/>
                        <a:pt x="123959" y="0"/>
                        <a:pt x="276870" y="0"/>
                      </a:cubicBezTo>
                      <a:cubicBezTo>
                        <a:pt x="429781" y="0"/>
                        <a:pt x="553740" y="123959"/>
                        <a:pt x="553740" y="276870"/>
                      </a:cubicBez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68" name="手繪多邊形: 圖案 67">
                  <a:extLst>
                    <a:ext uri="{FF2B5EF4-FFF2-40B4-BE49-F238E27FC236}">
                      <a16:creationId xmlns:a16="http://schemas.microsoft.com/office/drawing/2014/main" id="{BF6271F3-5305-241C-2D76-6BF764BDE5E8}"/>
                    </a:ext>
                  </a:extLst>
                </p:cNvPr>
                <p:cNvSpPr/>
                <p:nvPr/>
              </p:nvSpPr>
              <p:spPr>
                <a:xfrm>
                  <a:off x="5578029" y="2158683"/>
                  <a:ext cx="647865" cy="637992"/>
                </a:xfrm>
                <a:custGeom>
                  <a:avLst/>
                  <a:gdLst>
                    <a:gd name="connsiteX0" fmla="*/ 593932 w 647865"/>
                    <a:gd name="connsiteY0" fmla="*/ 157682 h 637992"/>
                    <a:gd name="connsiteX1" fmla="*/ 632032 w 647865"/>
                    <a:gd name="connsiteY1" fmla="*/ 119582 h 637992"/>
                    <a:gd name="connsiteX2" fmla="*/ 603457 w 647865"/>
                    <a:gd name="connsiteY2" fmla="*/ 281507 h 637992"/>
                    <a:gd name="connsiteX3" fmla="*/ 480204 w 647865"/>
                    <a:gd name="connsiteY3" fmla="*/ 306844 h 637992"/>
                    <a:gd name="connsiteX4" fmla="*/ 454010 w 647865"/>
                    <a:gd name="connsiteY4" fmla="*/ 357231 h 637992"/>
                    <a:gd name="connsiteX5" fmla="*/ 385811 w 647865"/>
                    <a:gd name="connsiteY5" fmla="*/ 393616 h 637992"/>
                    <a:gd name="connsiteX6" fmla="*/ 386192 w 647865"/>
                    <a:gd name="connsiteY6" fmla="*/ 453243 h 637992"/>
                    <a:gd name="connsiteX7" fmla="*/ 418863 w 647865"/>
                    <a:gd name="connsiteY7" fmla="*/ 507059 h 637992"/>
                    <a:gd name="connsiteX8" fmla="*/ 371333 w 647865"/>
                    <a:gd name="connsiteY8" fmla="*/ 635551 h 637992"/>
                    <a:gd name="connsiteX9" fmla="*/ 371333 w 647865"/>
                    <a:gd name="connsiteY9" fmla="*/ 635647 h 637992"/>
                    <a:gd name="connsiteX10" fmla="*/ 371238 w 647865"/>
                    <a:gd name="connsiteY10" fmla="*/ 635875 h 637992"/>
                    <a:gd name="connsiteX11" fmla="*/ 346520 w 647865"/>
                    <a:gd name="connsiteY11" fmla="*/ 613987 h 637992"/>
                    <a:gd name="connsiteX12" fmla="*/ 295228 w 647865"/>
                    <a:gd name="connsiteY12" fmla="*/ 634885 h 637992"/>
                    <a:gd name="connsiteX13" fmla="*/ 294942 w 647865"/>
                    <a:gd name="connsiteY13" fmla="*/ 634789 h 637992"/>
                    <a:gd name="connsiteX14" fmla="*/ 233316 w 647865"/>
                    <a:gd name="connsiteY14" fmla="*/ 618026 h 637992"/>
                    <a:gd name="connsiteX15" fmla="*/ 233220 w 647865"/>
                    <a:gd name="connsiteY15" fmla="*/ 618026 h 637992"/>
                    <a:gd name="connsiteX16" fmla="*/ 155782 w 647865"/>
                    <a:gd name="connsiteY16" fmla="*/ 624407 h 637992"/>
                    <a:gd name="connsiteX17" fmla="*/ 118825 w 647865"/>
                    <a:gd name="connsiteY17" fmla="*/ 585736 h 637992"/>
                    <a:gd name="connsiteX18" fmla="*/ 98632 w 647865"/>
                    <a:gd name="connsiteY18" fmla="*/ 538682 h 637992"/>
                    <a:gd name="connsiteX19" fmla="*/ 67714 w 647865"/>
                    <a:gd name="connsiteY19" fmla="*/ 540968 h 637992"/>
                    <a:gd name="connsiteX20" fmla="*/ 19765 w 647865"/>
                    <a:gd name="connsiteY20" fmla="*/ 418286 h 637992"/>
                    <a:gd name="connsiteX21" fmla="*/ 36624 w 647865"/>
                    <a:gd name="connsiteY21" fmla="*/ 188257 h 637992"/>
                    <a:gd name="connsiteX22" fmla="*/ 109395 w 647865"/>
                    <a:gd name="connsiteY22" fmla="*/ 104628 h 637992"/>
                    <a:gd name="connsiteX23" fmla="*/ 122730 w 647865"/>
                    <a:gd name="connsiteY23" fmla="*/ 63956 h 637992"/>
                    <a:gd name="connsiteX24" fmla="*/ 160545 w 647865"/>
                    <a:gd name="connsiteY24" fmla="*/ 40810 h 637992"/>
                    <a:gd name="connsiteX25" fmla="*/ 289132 w 647865"/>
                    <a:gd name="connsiteY25" fmla="*/ 5282 h 637992"/>
                    <a:gd name="connsiteX26" fmla="*/ 412957 w 647865"/>
                    <a:gd name="connsiteY26" fmla="*/ 5282 h 637992"/>
                    <a:gd name="connsiteX27" fmla="*/ 432007 w 647865"/>
                    <a:gd name="connsiteY27" fmla="*/ 5282 h 637992"/>
                    <a:gd name="connsiteX28" fmla="*/ 460582 w 647865"/>
                    <a:gd name="connsiteY28" fmla="*/ 33857 h 637992"/>
                    <a:gd name="connsiteX29" fmla="*/ 546307 w 647865"/>
                    <a:gd name="connsiteY29" fmla="*/ 91007 h 637992"/>
                    <a:gd name="connsiteX30" fmla="*/ 541449 w 647865"/>
                    <a:gd name="connsiteY30" fmla="*/ 100246 h 637992"/>
                    <a:gd name="connsiteX31" fmla="*/ 563262 w 647865"/>
                    <a:gd name="connsiteY31" fmla="*/ 127678 h 637992"/>
                    <a:gd name="connsiteX32" fmla="*/ 581931 w 647865"/>
                    <a:gd name="connsiteY32" fmla="*/ 102628 h 637992"/>
                    <a:gd name="connsiteX33" fmla="*/ 585264 w 647865"/>
                    <a:gd name="connsiteY33" fmla="*/ 103103 h 637992"/>
                    <a:gd name="connsiteX34" fmla="*/ 582216 w 647865"/>
                    <a:gd name="connsiteY34" fmla="*/ 173779 h 637992"/>
                    <a:gd name="connsiteX35" fmla="*/ 593932 w 647865"/>
                    <a:gd name="connsiteY35" fmla="*/ 157682 h 637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647865" h="637992">
                      <a:moveTo>
                        <a:pt x="593932" y="157682"/>
                      </a:moveTo>
                      <a:cubicBezTo>
                        <a:pt x="591551" y="158254"/>
                        <a:pt x="630384" y="120409"/>
                        <a:pt x="632032" y="119582"/>
                      </a:cubicBezTo>
                      <a:cubicBezTo>
                        <a:pt x="670132" y="100532"/>
                        <a:pt x="630984" y="286746"/>
                        <a:pt x="603457" y="281507"/>
                      </a:cubicBezTo>
                      <a:cubicBezTo>
                        <a:pt x="535734" y="268648"/>
                        <a:pt x="506493" y="243121"/>
                        <a:pt x="480204" y="306844"/>
                      </a:cubicBezTo>
                      <a:cubicBezTo>
                        <a:pt x="472869" y="324560"/>
                        <a:pt x="468297" y="344563"/>
                        <a:pt x="454010" y="357231"/>
                      </a:cubicBezTo>
                      <a:cubicBezTo>
                        <a:pt x="434388" y="374471"/>
                        <a:pt x="401813" y="373042"/>
                        <a:pt x="385811" y="393616"/>
                      </a:cubicBezTo>
                      <a:cubicBezTo>
                        <a:pt x="372952" y="410190"/>
                        <a:pt x="376667" y="434574"/>
                        <a:pt x="386192" y="453243"/>
                      </a:cubicBezTo>
                      <a:cubicBezTo>
                        <a:pt x="395717" y="472007"/>
                        <a:pt x="410195" y="487914"/>
                        <a:pt x="418863" y="507059"/>
                      </a:cubicBezTo>
                      <a:cubicBezTo>
                        <a:pt x="428578" y="528586"/>
                        <a:pt x="387144" y="597070"/>
                        <a:pt x="371333" y="635551"/>
                      </a:cubicBezTo>
                      <a:lnTo>
                        <a:pt x="371333" y="635647"/>
                      </a:lnTo>
                      <a:lnTo>
                        <a:pt x="371238" y="635875"/>
                      </a:lnTo>
                      <a:cubicBezTo>
                        <a:pt x="367037" y="645962"/>
                        <a:pt x="357055" y="616892"/>
                        <a:pt x="346520" y="613987"/>
                      </a:cubicBezTo>
                      <a:cubicBezTo>
                        <a:pt x="333900" y="610510"/>
                        <a:pt x="315316" y="640295"/>
                        <a:pt x="295228" y="634885"/>
                      </a:cubicBezTo>
                      <a:cubicBezTo>
                        <a:pt x="295133" y="634885"/>
                        <a:pt x="295038" y="634789"/>
                        <a:pt x="294942" y="634789"/>
                      </a:cubicBezTo>
                      <a:cubicBezTo>
                        <a:pt x="275797" y="629455"/>
                        <a:pt x="254461" y="623740"/>
                        <a:pt x="233316" y="618026"/>
                      </a:cubicBezTo>
                      <a:lnTo>
                        <a:pt x="233220" y="618026"/>
                      </a:lnTo>
                      <a:cubicBezTo>
                        <a:pt x="173689" y="601833"/>
                        <a:pt x="158640" y="625074"/>
                        <a:pt x="155782" y="624407"/>
                      </a:cubicBezTo>
                      <a:lnTo>
                        <a:pt x="118825" y="585736"/>
                      </a:lnTo>
                      <a:cubicBezTo>
                        <a:pt x="106147" y="576497"/>
                        <a:pt x="107576" y="546693"/>
                        <a:pt x="98632" y="538682"/>
                      </a:cubicBezTo>
                      <a:cubicBezTo>
                        <a:pt x="91317" y="532139"/>
                        <a:pt x="73086" y="547264"/>
                        <a:pt x="67714" y="540968"/>
                      </a:cubicBezTo>
                      <a:cubicBezTo>
                        <a:pt x="41368" y="510107"/>
                        <a:pt x="35300" y="479237"/>
                        <a:pt x="19765" y="418286"/>
                      </a:cubicBezTo>
                      <a:cubicBezTo>
                        <a:pt x="5573" y="362565"/>
                        <a:pt x="-23859" y="195782"/>
                        <a:pt x="36624" y="188257"/>
                      </a:cubicBezTo>
                      <a:cubicBezTo>
                        <a:pt x="93679" y="181114"/>
                        <a:pt x="51960" y="101675"/>
                        <a:pt x="109395" y="104628"/>
                      </a:cubicBezTo>
                      <a:cubicBezTo>
                        <a:pt x="105966" y="90150"/>
                        <a:pt x="112348" y="74624"/>
                        <a:pt x="122730" y="63956"/>
                      </a:cubicBezTo>
                      <a:cubicBezTo>
                        <a:pt x="133017" y="53193"/>
                        <a:pt x="146733" y="46524"/>
                        <a:pt x="160545" y="40810"/>
                      </a:cubicBezTo>
                      <a:cubicBezTo>
                        <a:pt x="228648" y="12997"/>
                        <a:pt x="217314" y="-10910"/>
                        <a:pt x="289132" y="5282"/>
                      </a:cubicBezTo>
                      <a:cubicBezTo>
                        <a:pt x="296276" y="-4719"/>
                        <a:pt x="400003" y="1948"/>
                        <a:pt x="412957" y="5282"/>
                      </a:cubicBezTo>
                      <a:cubicBezTo>
                        <a:pt x="413910" y="5472"/>
                        <a:pt x="380858" y="13378"/>
                        <a:pt x="432007" y="5282"/>
                      </a:cubicBezTo>
                      <a:cubicBezTo>
                        <a:pt x="430102" y="16998"/>
                        <a:pt x="462487" y="22141"/>
                        <a:pt x="460582" y="33857"/>
                      </a:cubicBezTo>
                      <a:cubicBezTo>
                        <a:pt x="467726" y="24237"/>
                        <a:pt x="544497" y="79482"/>
                        <a:pt x="546307" y="91007"/>
                      </a:cubicBezTo>
                      <a:cubicBezTo>
                        <a:pt x="548688" y="105390"/>
                        <a:pt x="526971" y="98056"/>
                        <a:pt x="541449" y="100246"/>
                      </a:cubicBezTo>
                      <a:cubicBezTo>
                        <a:pt x="550022" y="101580"/>
                        <a:pt x="564690" y="119011"/>
                        <a:pt x="563262" y="127678"/>
                      </a:cubicBezTo>
                      <a:cubicBezTo>
                        <a:pt x="569453" y="119296"/>
                        <a:pt x="575644" y="111010"/>
                        <a:pt x="581931" y="102628"/>
                      </a:cubicBezTo>
                      <a:cubicBezTo>
                        <a:pt x="583074" y="102723"/>
                        <a:pt x="584121" y="102913"/>
                        <a:pt x="585264" y="103103"/>
                      </a:cubicBezTo>
                      <a:cubicBezTo>
                        <a:pt x="614220" y="108628"/>
                        <a:pt x="581026" y="203288"/>
                        <a:pt x="582216" y="173779"/>
                      </a:cubicBezTo>
                      <a:cubicBezTo>
                        <a:pt x="584407" y="119582"/>
                        <a:pt x="622793" y="151300"/>
                        <a:pt x="593932" y="157682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 dirty="0"/>
                </a:p>
              </p:txBody>
            </p:sp>
          </p:grp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B553AF8F-03CF-25E8-0A19-74784E276A90}"/>
                </a:ext>
              </a:extLst>
            </p:cNvPr>
            <p:cNvGrpSpPr/>
            <p:nvPr/>
          </p:nvGrpSpPr>
          <p:grpSpPr>
            <a:xfrm>
              <a:off x="4777397" y="1072687"/>
              <a:ext cx="4157786" cy="741411"/>
              <a:chOff x="4062601" y="3233003"/>
              <a:chExt cx="5156342" cy="937926"/>
            </a:xfrm>
          </p:grpSpPr>
          <p:grpSp>
            <p:nvGrpSpPr>
              <p:cNvPr id="81" name="群組 80">
                <a:extLst>
                  <a:ext uri="{FF2B5EF4-FFF2-40B4-BE49-F238E27FC236}">
                    <a16:creationId xmlns:a16="http://schemas.microsoft.com/office/drawing/2014/main" id="{198CC893-CB09-3666-55B8-0118D899758C}"/>
                  </a:ext>
                </a:extLst>
              </p:cNvPr>
              <p:cNvGrpSpPr/>
              <p:nvPr/>
            </p:nvGrpSpPr>
            <p:grpSpPr>
              <a:xfrm>
                <a:off x="6146074" y="3233041"/>
                <a:ext cx="3072869" cy="937888"/>
                <a:chOff x="4210754" y="1814159"/>
                <a:chExt cx="3072869" cy="937888"/>
              </a:xfrm>
            </p:grpSpPr>
            <p:sp>
              <p:nvSpPr>
                <p:cNvPr id="92" name="手繪多邊形: 圖案 91">
                  <a:extLst>
                    <a:ext uri="{FF2B5EF4-FFF2-40B4-BE49-F238E27FC236}">
                      <a16:creationId xmlns:a16="http://schemas.microsoft.com/office/drawing/2014/main" id="{583F7806-D3EA-D548-388A-FEF873F5EC83}"/>
                    </a:ext>
                  </a:extLst>
                </p:cNvPr>
                <p:cNvSpPr/>
                <p:nvPr/>
              </p:nvSpPr>
              <p:spPr>
                <a:xfrm>
                  <a:off x="4210754" y="1814159"/>
                  <a:ext cx="3072869" cy="937888"/>
                </a:xfrm>
                <a:custGeom>
                  <a:avLst/>
                  <a:gdLst>
                    <a:gd name="connsiteX0" fmla="*/ 25739 w 3072869"/>
                    <a:gd name="connsiteY0" fmla="*/ -131 h 937888"/>
                    <a:gd name="connsiteX1" fmla="*/ -236 w 3072869"/>
                    <a:gd name="connsiteY1" fmla="*/ 25844 h 937888"/>
                    <a:gd name="connsiteX2" fmla="*/ -236 w 3072869"/>
                    <a:gd name="connsiteY2" fmla="*/ 911783 h 937888"/>
                    <a:gd name="connsiteX3" fmla="*/ 25739 w 3072869"/>
                    <a:gd name="connsiteY3" fmla="*/ 937757 h 937888"/>
                    <a:gd name="connsiteX4" fmla="*/ 3046659 w 3072869"/>
                    <a:gd name="connsiteY4" fmla="*/ 937757 h 937888"/>
                    <a:gd name="connsiteX5" fmla="*/ 3072633 w 3072869"/>
                    <a:gd name="connsiteY5" fmla="*/ 911783 h 937888"/>
                    <a:gd name="connsiteX6" fmla="*/ 3072633 w 3072869"/>
                    <a:gd name="connsiteY6" fmla="*/ 25844 h 937888"/>
                    <a:gd name="connsiteX7" fmla="*/ 3046659 w 3072869"/>
                    <a:gd name="connsiteY7" fmla="*/ -131 h 937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2869" h="937888">
                      <a:moveTo>
                        <a:pt x="25739" y="-131"/>
                      </a:moveTo>
                      <a:cubicBezTo>
                        <a:pt x="11403" y="-112"/>
                        <a:pt x="-217" y="11508"/>
                        <a:pt x="-236" y="25844"/>
                      </a:cubicBezTo>
                      <a:lnTo>
                        <a:pt x="-236" y="911783"/>
                      </a:lnTo>
                      <a:cubicBezTo>
                        <a:pt x="-217" y="926118"/>
                        <a:pt x="11403" y="937738"/>
                        <a:pt x="25739" y="937757"/>
                      </a:cubicBezTo>
                      <a:lnTo>
                        <a:pt x="3046659" y="937757"/>
                      </a:lnTo>
                      <a:cubicBezTo>
                        <a:pt x="3061004" y="937738"/>
                        <a:pt x="3072624" y="926118"/>
                        <a:pt x="3072633" y="911783"/>
                      </a:cubicBezTo>
                      <a:lnTo>
                        <a:pt x="3072633" y="25844"/>
                      </a:lnTo>
                      <a:cubicBezTo>
                        <a:pt x="3072624" y="11508"/>
                        <a:pt x="3061004" y="-112"/>
                        <a:pt x="3046659" y="-131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93" name="手繪多邊形: 圖案 92">
                  <a:extLst>
                    <a:ext uri="{FF2B5EF4-FFF2-40B4-BE49-F238E27FC236}">
                      <a16:creationId xmlns:a16="http://schemas.microsoft.com/office/drawing/2014/main" id="{6D4EC1E2-3331-BDF4-EFC1-8CEAAD1390D1}"/>
                    </a:ext>
                  </a:extLst>
                </p:cNvPr>
                <p:cNvSpPr/>
                <p:nvPr/>
              </p:nvSpPr>
              <p:spPr>
                <a:xfrm>
                  <a:off x="4275848" y="1879243"/>
                  <a:ext cx="2942682" cy="807719"/>
                </a:xfrm>
                <a:custGeom>
                  <a:avLst/>
                  <a:gdLst>
                    <a:gd name="connsiteX0" fmla="*/ -236 w 2942682"/>
                    <a:gd name="connsiteY0" fmla="*/ 807589 h 807719"/>
                    <a:gd name="connsiteX1" fmla="*/ 2942446 w 2942682"/>
                    <a:gd name="connsiteY1" fmla="*/ 807589 h 807719"/>
                    <a:gd name="connsiteX2" fmla="*/ 2942446 w 2942682"/>
                    <a:gd name="connsiteY2" fmla="*/ -131 h 807719"/>
                    <a:gd name="connsiteX3" fmla="*/ -236 w 2942682"/>
                    <a:gd name="connsiteY3" fmla="*/ -131 h 807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42682" h="807719">
                      <a:moveTo>
                        <a:pt x="-236" y="807589"/>
                      </a:moveTo>
                      <a:lnTo>
                        <a:pt x="2942446" y="807589"/>
                      </a:lnTo>
                      <a:lnTo>
                        <a:pt x="2942446" y="-131"/>
                      </a:lnTo>
                      <a:lnTo>
                        <a:pt x="-236" y="-1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grpSp>
            <p:nvGrpSpPr>
              <p:cNvPr id="82" name="群組 81">
                <a:extLst>
                  <a:ext uri="{FF2B5EF4-FFF2-40B4-BE49-F238E27FC236}">
                    <a16:creationId xmlns:a16="http://schemas.microsoft.com/office/drawing/2014/main" id="{C70CABD7-8A92-8680-455B-882019EB7241}"/>
                  </a:ext>
                </a:extLst>
              </p:cNvPr>
              <p:cNvGrpSpPr/>
              <p:nvPr/>
            </p:nvGrpSpPr>
            <p:grpSpPr>
              <a:xfrm>
                <a:off x="5106861" y="3233040"/>
                <a:ext cx="947983" cy="937888"/>
                <a:chOff x="1181807" y="3416079"/>
                <a:chExt cx="947983" cy="937888"/>
              </a:xfrm>
            </p:grpSpPr>
            <p:sp>
              <p:nvSpPr>
                <p:cNvPr id="89" name="手繪多邊形: 圖案 88">
                  <a:extLst>
                    <a:ext uri="{FF2B5EF4-FFF2-40B4-BE49-F238E27FC236}">
                      <a16:creationId xmlns:a16="http://schemas.microsoft.com/office/drawing/2014/main" id="{C6D64A03-724B-6939-7CDC-C108EE5F0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807" y="3416079"/>
                  <a:ext cx="947983" cy="937888"/>
                </a:xfrm>
                <a:custGeom>
                  <a:avLst/>
                  <a:gdLst>
                    <a:gd name="connsiteX0" fmla="*/ 25739 w 3072860"/>
                    <a:gd name="connsiteY0" fmla="*/ -131 h 937888"/>
                    <a:gd name="connsiteX1" fmla="*/ -236 w 3072860"/>
                    <a:gd name="connsiteY1" fmla="*/ 25843 h 937888"/>
                    <a:gd name="connsiteX2" fmla="*/ -236 w 3072860"/>
                    <a:gd name="connsiteY2" fmla="*/ 911783 h 937888"/>
                    <a:gd name="connsiteX3" fmla="*/ 25739 w 3072860"/>
                    <a:gd name="connsiteY3" fmla="*/ 937757 h 937888"/>
                    <a:gd name="connsiteX4" fmla="*/ 3046649 w 3072860"/>
                    <a:gd name="connsiteY4" fmla="*/ 937757 h 937888"/>
                    <a:gd name="connsiteX5" fmla="*/ 3072625 w 3072860"/>
                    <a:gd name="connsiteY5" fmla="*/ 911783 h 937888"/>
                    <a:gd name="connsiteX6" fmla="*/ 3072625 w 3072860"/>
                    <a:gd name="connsiteY6" fmla="*/ 25843 h 937888"/>
                    <a:gd name="connsiteX7" fmla="*/ 3046649 w 3072860"/>
                    <a:gd name="connsiteY7" fmla="*/ -131 h 937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2860" h="937888">
                      <a:moveTo>
                        <a:pt x="25739" y="-131"/>
                      </a:moveTo>
                      <a:cubicBezTo>
                        <a:pt x="11403" y="-112"/>
                        <a:pt x="-217" y="11508"/>
                        <a:pt x="-236" y="25843"/>
                      </a:cubicBezTo>
                      <a:lnTo>
                        <a:pt x="-236" y="911783"/>
                      </a:lnTo>
                      <a:cubicBezTo>
                        <a:pt x="-217" y="926118"/>
                        <a:pt x="11403" y="937738"/>
                        <a:pt x="25739" y="937757"/>
                      </a:cubicBezTo>
                      <a:lnTo>
                        <a:pt x="3046649" y="937757"/>
                      </a:lnTo>
                      <a:cubicBezTo>
                        <a:pt x="3060995" y="937738"/>
                        <a:pt x="3072615" y="926118"/>
                        <a:pt x="3072625" y="911783"/>
                      </a:cubicBezTo>
                      <a:lnTo>
                        <a:pt x="3072625" y="25843"/>
                      </a:lnTo>
                      <a:cubicBezTo>
                        <a:pt x="3072615" y="11508"/>
                        <a:pt x="3060995" y="-112"/>
                        <a:pt x="3046649" y="-131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90" name="手繪多邊形: 圖案 89">
                  <a:extLst>
                    <a:ext uri="{FF2B5EF4-FFF2-40B4-BE49-F238E27FC236}">
                      <a16:creationId xmlns:a16="http://schemas.microsoft.com/office/drawing/2014/main" id="{E7C44177-514A-C2B7-9D51-748567394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46901" y="3481163"/>
                  <a:ext cx="818119" cy="807720"/>
                </a:xfrm>
                <a:custGeom>
                  <a:avLst/>
                  <a:gdLst>
                    <a:gd name="connsiteX0" fmla="*/ -236 w 2942682"/>
                    <a:gd name="connsiteY0" fmla="*/ 807589 h 807720"/>
                    <a:gd name="connsiteX1" fmla="*/ 2942446 w 2942682"/>
                    <a:gd name="connsiteY1" fmla="*/ 807589 h 807720"/>
                    <a:gd name="connsiteX2" fmla="*/ 2942446 w 2942682"/>
                    <a:gd name="connsiteY2" fmla="*/ -131 h 807720"/>
                    <a:gd name="connsiteX3" fmla="*/ -236 w 2942682"/>
                    <a:gd name="connsiteY3" fmla="*/ -131 h 807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42682" h="807720">
                      <a:moveTo>
                        <a:pt x="-236" y="807589"/>
                      </a:moveTo>
                      <a:lnTo>
                        <a:pt x="2942446" y="807589"/>
                      </a:lnTo>
                      <a:lnTo>
                        <a:pt x="2942446" y="-131"/>
                      </a:lnTo>
                      <a:lnTo>
                        <a:pt x="-236" y="-1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 dirty="0"/>
                </a:p>
              </p:txBody>
            </p:sp>
            <p:sp>
              <p:nvSpPr>
                <p:cNvPr id="91" name="手繪多邊形: 圖案 90">
                  <a:extLst>
                    <a:ext uri="{FF2B5EF4-FFF2-40B4-BE49-F238E27FC236}">
                      <a16:creationId xmlns:a16="http://schemas.microsoft.com/office/drawing/2014/main" id="{31A31400-1398-1EF3-6DCF-1CAB6C264C5B}"/>
                    </a:ext>
                  </a:extLst>
                </p:cNvPr>
                <p:cNvSpPr/>
                <p:nvPr/>
              </p:nvSpPr>
              <p:spPr>
                <a:xfrm>
                  <a:off x="1380556" y="3634411"/>
                  <a:ext cx="501224" cy="501224"/>
                </a:xfrm>
                <a:custGeom>
                  <a:avLst/>
                  <a:gdLst>
                    <a:gd name="connsiteX0" fmla="*/ 501225 w 501224"/>
                    <a:gd name="connsiteY0" fmla="*/ 250612 h 501224"/>
                    <a:gd name="connsiteX1" fmla="*/ 250612 w 501224"/>
                    <a:gd name="connsiteY1" fmla="*/ 501225 h 501224"/>
                    <a:gd name="connsiteX2" fmla="*/ 0 w 501224"/>
                    <a:gd name="connsiteY2" fmla="*/ 250612 h 501224"/>
                    <a:gd name="connsiteX3" fmla="*/ 250612 w 501224"/>
                    <a:gd name="connsiteY3" fmla="*/ 0 h 501224"/>
                    <a:gd name="connsiteX4" fmla="*/ 501225 w 501224"/>
                    <a:gd name="connsiteY4" fmla="*/ 250612 h 501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1224" h="501224">
                      <a:moveTo>
                        <a:pt x="501225" y="250612"/>
                      </a:moveTo>
                      <a:cubicBezTo>
                        <a:pt x="501225" y="389022"/>
                        <a:pt x="389022" y="501225"/>
                        <a:pt x="250612" y="501225"/>
                      </a:cubicBezTo>
                      <a:cubicBezTo>
                        <a:pt x="112203" y="501225"/>
                        <a:pt x="0" y="389022"/>
                        <a:pt x="0" y="250612"/>
                      </a:cubicBezTo>
                      <a:cubicBezTo>
                        <a:pt x="0" y="112203"/>
                        <a:pt x="112203" y="0"/>
                        <a:pt x="250612" y="0"/>
                      </a:cubicBezTo>
                      <a:cubicBezTo>
                        <a:pt x="389022" y="0"/>
                        <a:pt x="501225" y="112203"/>
                        <a:pt x="501225" y="250612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9BFEF0BC-43CA-35F6-E6DA-83435DDECB31}"/>
                  </a:ext>
                </a:extLst>
              </p:cNvPr>
              <p:cNvGrpSpPr/>
              <p:nvPr/>
            </p:nvGrpSpPr>
            <p:grpSpPr>
              <a:xfrm>
                <a:off x="4062601" y="3233003"/>
                <a:ext cx="947983" cy="937888"/>
                <a:chOff x="1181807" y="3416079"/>
                <a:chExt cx="947983" cy="937888"/>
              </a:xfrm>
            </p:grpSpPr>
            <p:sp>
              <p:nvSpPr>
                <p:cNvPr id="85" name="手繪多邊形: 圖案 84">
                  <a:extLst>
                    <a:ext uri="{FF2B5EF4-FFF2-40B4-BE49-F238E27FC236}">
                      <a16:creationId xmlns:a16="http://schemas.microsoft.com/office/drawing/2014/main" id="{85D53C2D-48E1-3F54-01B7-8CEF372F53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807" y="3416079"/>
                  <a:ext cx="947983" cy="937888"/>
                </a:xfrm>
                <a:custGeom>
                  <a:avLst/>
                  <a:gdLst>
                    <a:gd name="connsiteX0" fmla="*/ 25739 w 3072860"/>
                    <a:gd name="connsiteY0" fmla="*/ -131 h 937888"/>
                    <a:gd name="connsiteX1" fmla="*/ -236 w 3072860"/>
                    <a:gd name="connsiteY1" fmla="*/ 25843 h 937888"/>
                    <a:gd name="connsiteX2" fmla="*/ -236 w 3072860"/>
                    <a:gd name="connsiteY2" fmla="*/ 911783 h 937888"/>
                    <a:gd name="connsiteX3" fmla="*/ 25739 w 3072860"/>
                    <a:gd name="connsiteY3" fmla="*/ 937757 h 937888"/>
                    <a:gd name="connsiteX4" fmla="*/ 3046649 w 3072860"/>
                    <a:gd name="connsiteY4" fmla="*/ 937757 h 937888"/>
                    <a:gd name="connsiteX5" fmla="*/ 3072625 w 3072860"/>
                    <a:gd name="connsiteY5" fmla="*/ 911783 h 937888"/>
                    <a:gd name="connsiteX6" fmla="*/ 3072625 w 3072860"/>
                    <a:gd name="connsiteY6" fmla="*/ 25843 h 937888"/>
                    <a:gd name="connsiteX7" fmla="*/ 3046649 w 3072860"/>
                    <a:gd name="connsiteY7" fmla="*/ -131 h 937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2860" h="937888">
                      <a:moveTo>
                        <a:pt x="25739" y="-131"/>
                      </a:moveTo>
                      <a:cubicBezTo>
                        <a:pt x="11403" y="-112"/>
                        <a:pt x="-217" y="11508"/>
                        <a:pt x="-236" y="25843"/>
                      </a:cubicBezTo>
                      <a:lnTo>
                        <a:pt x="-236" y="911783"/>
                      </a:lnTo>
                      <a:cubicBezTo>
                        <a:pt x="-217" y="926118"/>
                        <a:pt x="11403" y="937738"/>
                        <a:pt x="25739" y="937757"/>
                      </a:cubicBezTo>
                      <a:lnTo>
                        <a:pt x="3046649" y="937757"/>
                      </a:lnTo>
                      <a:cubicBezTo>
                        <a:pt x="3060995" y="937738"/>
                        <a:pt x="3072615" y="926118"/>
                        <a:pt x="3072625" y="911783"/>
                      </a:cubicBezTo>
                      <a:lnTo>
                        <a:pt x="3072625" y="25843"/>
                      </a:lnTo>
                      <a:cubicBezTo>
                        <a:pt x="3072615" y="11508"/>
                        <a:pt x="3060995" y="-112"/>
                        <a:pt x="3046649" y="-131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86" name="手繪多邊形: 圖案 85">
                  <a:extLst>
                    <a:ext uri="{FF2B5EF4-FFF2-40B4-BE49-F238E27FC236}">
                      <a16:creationId xmlns:a16="http://schemas.microsoft.com/office/drawing/2014/main" id="{F2B107E7-7669-BBA3-C91A-D75E95345F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46901" y="3481163"/>
                  <a:ext cx="818119" cy="807720"/>
                </a:xfrm>
                <a:custGeom>
                  <a:avLst/>
                  <a:gdLst>
                    <a:gd name="connsiteX0" fmla="*/ -236 w 2942682"/>
                    <a:gd name="connsiteY0" fmla="*/ 807589 h 807720"/>
                    <a:gd name="connsiteX1" fmla="*/ 2942446 w 2942682"/>
                    <a:gd name="connsiteY1" fmla="*/ 807589 h 807720"/>
                    <a:gd name="connsiteX2" fmla="*/ 2942446 w 2942682"/>
                    <a:gd name="connsiteY2" fmla="*/ -131 h 807720"/>
                    <a:gd name="connsiteX3" fmla="*/ -236 w 2942682"/>
                    <a:gd name="connsiteY3" fmla="*/ -131 h 807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42682" h="807720">
                      <a:moveTo>
                        <a:pt x="-236" y="807589"/>
                      </a:moveTo>
                      <a:lnTo>
                        <a:pt x="2942446" y="807589"/>
                      </a:lnTo>
                      <a:lnTo>
                        <a:pt x="2942446" y="-131"/>
                      </a:lnTo>
                      <a:lnTo>
                        <a:pt x="-236" y="-1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 dirty="0"/>
                </a:p>
              </p:txBody>
            </p:sp>
            <p:sp>
              <p:nvSpPr>
                <p:cNvPr id="87" name="手繪多邊形: 圖案 86">
                  <a:extLst>
                    <a:ext uri="{FF2B5EF4-FFF2-40B4-BE49-F238E27FC236}">
                      <a16:creationId xmlns:a16="http://schemas.microsoft.com/office/drawing/2014/main" id="{7479F7AE-2E25-837B-70D8-DC286743AB19}"/>
                    </a:ext>
                  </a:extLst>
                </p:cNvPr>
                <p:cNvSpPr/>
                <p:nvPr/>
              </p:nvSpPr>
              <p:spPr>
                <a:xfrm>
                  <a:off x="1380556" y="3634411"/>
                  <a:ext cx="501224" cy="501224"/>
                </a:xfrm>
                <a:custGeom>
                  <a:avLst/>
                  <a:gdLst>
                    <a:gd name="connsiteX0" fmla="*/ 501225 w 501224"/>
                    <a:gd name="connsiteY0" fmla="*/ 250612 h 501224"/>
                    <a:gd name="connsiteX1" fmla="*/ 250612 w 501224"/>
                    <a:gd name="connsiteY1" fmla="*/ 501225 h 501224"/>
                    <a:gd name="connsiteX2" fmla="*/ 0 w 501224"/>
                    <a:gd name="connsiteY2" fmla="*/ 250612 h 501224"/>
                    <a:gd name="connsiteX3" fmla="*/ 250612 w 501224"/>
                    <a:gd name="connsiteY3" fmla="*/ 0 h 501224"/>
                    <a:gd name="connsiteX4" fmla="*/ 501225 w 501224"/>
                    <a:gd name="connsiteY4" fmla="*/ 250612 h 501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1224" h="501224">
                      <a:moveTo>
                        <a:pt x="501225" y="250612"/>
                      </a:moveTo>
                      <a:cubicBezTo>
                        <a:pt x="501225" y="389022"/>
                        <a:pt x="389022" y="501225"/>
                        <a:pt x="250612" y="501225"/>
                      </a:cubicBezTo>
                      <a:cubicBezTo>
                        <a:pt x="112203" y="501225"/>
                        <a:pt x="0" y="389022"/>
                        <a:pt x="0" y="250612"/>
                      </a:cubicBezTo>
                      <a:cubicBezTo>
                        <a:pt x="0" y="112203"/>
                        <a:pt x="112203" y="0"/>
                        <a:pt x="250612" y="0"/>
                      </a:cubicBezTo>
                      <a:cubicBezTo>
                        <a:pt x="389022" y="0"/>
                        <a:pt x="501225" y="112203"/>
                        <a:pt x="501225" y="250612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88" name="手繪多邊形: 圖案 87">
                  <a:extLst>
                    <a:ext uri="{FF2B5EF4-FFF2-40B4-BE49-F238E27FC236}">
                      <a16:creationId xmlns:a16="http://schemas.microsoft.com/office/drawing/2014/main" id="{A5BB3963-AB2D-880F-0DDC-111CAF6E2EB4}"/>
                    </a:ext>
                  </a:extLst>
                </p:cNvPr>
                <p:cNvSpPr/>
                <p:nvPr/>
              </p:nvSpPr>
              <p:spPr>
                <a:xfrm>
                  <a:off x="1525965" y="3772297"/>
                  <a:ext cx="210445" cy="225378"/>
                </a:xfrm>
                <a:custGeom>
                  <a:avLst/>
                  <a:gdLst>
                    <a:gd name="connsiteX0" fmla="*/ 4164 w 210445"/>
                    <a:gd name="connsiteY0" fmla="*/ 115709 h 225378"/>
                    <a:gd name="connsiteX1" fmla="*/ 25424 w 210445"/>
                    <a:gd name="connsiteY1" fmla="*/ 115709 h 225378"/>
                    <a:gd name="connsiteX2" fmla="*/ 25424 w 210445"/>
                    <a:gd name="connsiteY2" fmla="*/ 115709 h 225378"/>
                    <a:gd name="connsiteX3" fmla="*/ 89937 w 210445"/>
                    <a:gd name="connsiteY3" fmla="*/ 51187 h 225378"/>
                    <a:gd name="connsiteX4" fmla="*/ 89937 w 210445"/>
                    <a:gd name="connsiteY4" fmla="*/ 210293 h 225378"/>
                    <a:gd name="connsiteX5" fmla="*/ 105044 w 210445"/>
                    <a:gd name="connsiteY5" fmla="*/ 225247 h 225378"/>
                    <a:gd name="connsiteX6" fmla="*/ 119998 w 210445"/>
                    <a:gd name="connsiteY6" fmla="*/ 210388 h 225378"/>
                    <a:gd name="connsiteX7" fmla="*/ 119998 w 210445"/>
                    <a:gd name="connsiteY7" fmla="*/ 51187 h 225378"/>
                    <a:gd name="connsiteX8" fmla="*/ 184520 w 210445"/>
                    <a:gd name="connsiteY8" fmla="*/ 115709 h 225378"/>
                    <a:gd name="connsiteX9" fmla="*/ 205780 w 210445"/>
                    <a:gd name="connsiteY9" fmla="*/ 115766 h 225378"/>
                    <a:gd name="connsiteX10" fmla="*/ 205837 w 210445"/>
                    <a:gd name="connsiteY10" fmla="*/ 94507 h 225378"/>
                    <a:gd name="connsiteX11" fmla="*/ 205780 w 210445"/>
                    <a:gd name="connsiteY11" fmla="*/ 94450 h 225378"/>
                    <a:gd name="connsiteX12" fmla="*/ 115598 w 210445"/>
                    <a:gd name="connsiteY12" fmla="*/ 4276 h 225378"/>
                    <a:gd name="connsiteX13" fmla="*/ 94347 w 210445"/>
                    <a:gd name="connsiteY13" fmla="*/ 4276 h 225378"/>
                    <a:gd name="connsiteX14" fmla="*/ 4164 w 210445"/>
                    <a:gd name="connsiteY14" fmla="*/ 94450 h 225378"/>
                    <a:gd name="connsiteX15" fmla="*/ 4164 w 210445"/>
                    <a:gd name="connsiteY15" fmla="*/ 115709 h 225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10445" h="225378">
                      <a:moveTo>
                        <a:pt x="4164" y="115709"/>
                      </a:moveTo>
                      <a:cubicBezTo>
                        <a:pt x="10032" y="121577"/>
                        <a:pt x="19547" y="121577"/>
                        <a:pt x="25424" y="115709"/>
                      </a:cubicBezTo>
                      <a:lnTo>
                        <a:pt x="25424" y="115709"/>
                      </a:lnTo>
                      <a:lnTo>
                        <a:pt x="89937" y="51187"/>
                      </a:lnTo>
                      <a:lnTo>
                        <a:pt x="89937" y="210293"/>
                      </a:lnTo>
                      <a:cubicBezTo>
                        <a:pt x="89975" y="218589"/>
                        <a:pt x="96738" y="225285"/>
                        <a:pt x="105044" y="225247"/>
                      </a:cubicBezTo>
                      <a:cubicBezTo>
                        <a:pt x="113254" y="225218"/>
                        <a:pt x="119912" y="218599"/>
                        <a:pt x="119998" y="210388"/>
                      </a:cubicBezTo>
                      <a:lnTo>
                        <a:pt x="119998" y="51187"/>
                      </a:lnTo>
                      <a:lnTo>
                        <a:pt x="184520" y="115709"/>
                      </a:lnTo>
                      <a:cubicBezTo>
                        <a:pt x="190378" y="121596"/>
                        <a:pt x="199894" y="121615"/>
                        <a:pt x="205780" y="115766"/>
                      </a:cubicBezTo>
                      <a:cubicBezTo>
                        <a:pt x="211667" y="109909"/>
                        <a:pt x="211686" y="100393"/>
                        <a:pt x="205837" y="94507"/>
                      </a:cubicBezTo>
                      <a:lnTo>
                        <a:pt x="205780" y="94450"/>
                      </a:lnTo>
                      <a:lnTo>
                        <a:pt x="115598" y="4276"/>
                      </a:lnTo>
                      <a:cubicBezTo>
                        <a:pt x="109730" y="-1601"/>
                        <a:pt x="100214" y="-1601"/>
                        <a:pt x="94347" y="4276"/>
                      </a:cubicBezTo>
                      <a:lnTo>
                        <a:pt x="4164" y="94450"/>
                      </a:lnTo>
                      <a:cubicBezTo>
                        <a:pt x="-1703" y="100317"/>
                        <a:pt x="-1703" y="109842"/>
                        <a:pt x="4164" y="1157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sp>
            <p:nvSpPr>
              <p:cNvPr id="84" name="手繪多邊形: 圖案 83">
                <a:extLst>
                  <a:ext uri="{FF2B5EF4-FFF2-40B4-BE49-F238E27FC236}">
                    <a16:creationId xmlns:a16="http://schemas.microsoft.com/office/drawing/2014/main" id="{B6F0E943-53B8-D348-21D9-EF522C9DA103}"/>
                  </a:ext>
                </a:extLst>
              </p:cNvPr>
              <p:cNvSpPr/>
              <p:nvPr/>
            </p:nvSpPr>
            <p:spPr>
              <a:xfrm>
                <a:off x="5448379" y="3583360"/>
                <a:ext cx="210420" cy="225321"/>
              </a:xfrm>
              <a:custGeom>
                <a:avLst/>
                <a:gdLst>
                  <a:gd name="connsiteX0" fmla="*/ 205784 w 210420"/>
                  <a:gd name="connsiteY0" fmla="*/ 109350 h 225321"/>
                  <a:gd name="connsiteX1" fmla="*/ 184524 w 210420"/>
                  <a:gd name="connsiteY1" fmla="*/ 109350 h 225321"/>
                  <a:gd name="connsiteX2" fmla="*/ 184524 w 210420"/>
                  <a:gd name="connsiteY2" fmla="*/ 109350 h 225321"/>
                  <a:gd name="connsiteX3" fmla="*/ 120002 w 210420"/>
                  <a:gd name="connsiteY3" fmla="*/ 173872 h 225321"/>
                  <a:gd name="connsiteX4" fmla="*/ 120002 w 210420"/>
                  <a:gd name="connsiteY4" fmla="*/ 14767 h 225321"/>
                  <a:gd name="connsiteX5" fmla="*/ 104847 w 210420"/>
                  <a:gd name="connsiteY5" fmla="*/ -131 h 225321"/>
                  <a:gd name="connsiteX6" fmla="*/ 89950 w 210420"/>
                  <a:gd name="connsiteY6" fmla="*/ 14767 h 225321"/>
                  <a:gd name="connsiteX7" fmla="*/ 89941 w 210420"/>
                  <a:gd name="connsiteY7" fmla="*/ 173872 h 225321"/>
                  <a:gd name="connsiteX8" fmla="*/ 25428 w 210420"/>
                  <a:gd name="connsiteY8" fmla="*/ 109350 h 225321"/>
                  <a:gd name="connsiteX9" fmla="*/ 4168 w 210420"/>
                  <a:gd name="connsiteY9" fmla="*/ 109350 h 225321"/>
                  <a:gd name="connsiteX10" fmla="*/ 4111 w 210420"/>
                  <a:gd name="connsiteY10" fmla="*/ 130552 h 225321"/>
                  <a:gd name="connsiteX11" fmla="*/ 4168 w 210420"/>
                  <a:gd name="connsiteY11" fmla="*/ 130609 h 225321"/>
                  <a:gd name="connsiteX12" fmla="*/ 94351 w 210420"/>
                  <a:gd name="connsiteY12" fmla="*/ 220783 h 225321"/>
                  <a:gd name="connsiteX13" fmla="*/ 115601 w 210420"/>
                  <a:gd name="connsiteY13" fmla="*/ 220783 h 225321"/>
                  <a:gd name="connsiteX14" fmla="*/ 205784 w 210420"/>
                  <a:gd name="connsiteY14" fmla="*/ 130609 h 225321"/>
                  <a:gd name="connsiteX15" fmla="*/ 205784 w 210420"/>
                  <a:gd name="connsiteY15" fmla="*/ 109350 h 225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0420" h="225321">
                    <a:moveTo>
                      <a:pt x="205784" y="109350"/>
                    </a:moveTo>
                    <a:cubicBezTo>
                      <a:pt x="199916" y="103482"/>
                      <a:pt x="190401" y="103482"/>
                      <a:pt x="184524" y="109350"/>
                    </a:cubicBezTo>
                    <a:lnTo>
                      <a:pt x="184524" y="109350"/>
                    </a:lnTo>
                    <a:lnTo>
                      <a:pt x="120002" y="173872"/>
                    </a:lnTo>
                    <a:lnTo>
                      <a:pt x="120002" y="14767"/>
                    </a:lnTo>
                    <a:cubicBezTo>
                      <a:pt x="119935" y="6470"/>
                      <a:pt x="113153" y="-207"/>
                      <a:pt x="104847" y="-131"/>
                    </a:cubicBezTo>
                    <a:cubicBezTo>
                      <a:pt x="96646" y="-64"/>
                      <a:pt x="90017" y="6565"/>
                      <a:pt x="89950" y="14767"/>
                    </a:cubicBezTo>
                    <a:lnTo>
                      <a:pt x="89941" y="173872"/>
                    </a:lnTo>
                    <a:lnTo>
                      <a:pt x="25428" y="109350"/>
                    </a:lnTo>
                    <a:cubicBezTo>
                      <a:pt x="19561" y="103482"/>
                      <a:pt x="10036" y="103482"/>
                      <a:pt x="4168" y="109350"/>
                    </a:cubicBezTo>
                    <a:cubicBezTo>
                      <a:pt x="-1680" y="115198"/>
                      <a:pt x="-1709" y="124676"/>
                      <a:pt x="4111" y="130552"/>
                    </a:cubicBezTo>
                    <a:lnTo>
                      <a:pt x="4168" y="130609"/>
                    </a:lnTo>
                    <a:lnTo>
                      <a:pt x="94351" y="220783"/>
                    </a:lnTo>
                    <a:cubicBezTo>
                      <a:pt x="100218" y="226660"/>
                      <a:pt x="109734" y="226660"/>
                      <a:pt x="115601" y="220783"/>
                    </a:cubicBezTo>
                    <a:lnTo>
                      <a:pt x="205784" y="130609"/>
                    </a:lnTo>
                    <a:cubicBezTo>
                      <a:pt x="211651" y="124733"/>
                      <a:pt x="211651" y="115217"/>
                      <a:pt x="205784" y="1093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D5007DC7-CCB3-F90D-953B-96853A3F89AA}"/>
              </a:ext>
            </a:extLst>
          </p:cNvPr>
          <p:cNvGrpSpPr/>
          <p:nvPr/>
        </p:nvGrpSpPr>
        <p:grpSpPr>
          <a:xfrm>
            <a:off x="8951798" y="1617655"/>
            <a:ext cx="2030726" cy="343440"/>
            <a:chOff x="5326246" y="2964476"/>
            <a:chExt cx="4051414" cy="811966"/>
          </a:xfrm>
        </p:grpSpPr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C9273209-A1BD-CE7D-2BF5-806DA39CB288}"/>
                </a:ext>
              </a:extLst>
            </p:cNvPr>
            <p:cNvSpPr/>
            <p:nvPr/>
          </p:nvSpPr>
          <p:spPr>
            <a:xfrm>
              <a:off x="5329155" y="2964476"/>
              <a:ext cx="4046505" cy="811966"/>
            </a:xfrm>
            <a:custGeom>
              <a:avLst/>
              <a:gdLst>
                <a:gd name="connsiteX0" fmla="*/ 4046317 w 4046505"/>
                <a:gd name="connsiteY0" fmla="*/ 16925 h 811966"/>
                <a:gd name="connsiteX1" fmla="*/ 4046317 w 4046505"/>
                <a:gd name="connsiteY1" fmla="*/ 811786 h 811966"/>
                <a:gd name="connsiteX2" fmla="*/ -188 w 4046505"/>
                <a:gd name="connsiteY2" fmla="*/ 811786 h 811966"/>
                <a:gd name="connsiteX3" fmla="*/ -188 w 4046505"/>
                <a:gd name="connsiteY3" fmla="*/ 393276 h 811966"/>
                <a:gd name="connsiteX4" fmla="*/ 84460 w 4046505"/>
                <a:gd name="connsiteY4" fmla="*/ 340060 h 811966"/>
                <a:gd name="connsiteX5" fmla="*/ 477681 w 4046505"/>
                <a:gd name="connsiteY5" fmla="*/ 170430 h 811966"/>
                <a:gd name="connsiteX6" fmla="*/ 680687 w 4046505"/>
                <a:gd name="connsiteY6" fmla="*/ 167896 h 811966"/>
                <a:gd name="connsiteX7" fmla="*/ 887247 w 4046505"/>
                <a:gd name="connsiteY7" fmla="*/ 228713 h 811966"/>
                <a:gd name="connsiteX8" fmla="*/ 1089824 w 4046505"/>
                <a:gd name="connsiteY8" fmla="*/ 292245 h 811966"/>
                <a:gd name="connsiteX9" fmla="*/ 1295288 w 4046505"/>
                <a:gd name="connsiteY9" fmla="*/ 296303 h 811966"/>
                <a:gd name="connsiteX10" fmla="*/ 1669373 w 4046505"/>
                <a:gd name="connsiteY10" fmla="*/ 177183 h 811966"/>
                <a:gd name="connsiteX11" fmla="*/ 2050658 w 4046505"/>
                <a:gd name="connsiteY11" fmla="*/ 78770 h 811966"/>
                <a:gd name="connsiteX12" fmla="*/ 2434992 w 4046505"/>
                <a:gd name="connsiteY12" fmla="*/ 142121 h 811966"/>
                <a:gd name="connsiteX13" fmla="*/ 3214842 w 4046505"/>
                <a:gd name="connsiteY13" fmla="*/ 256678 h 811966"/>
                <a:gd name="connsiteX14" fmla="*/ 4039212 w 4046505"/>
                <a:gd name="connsiteY14" fmla="*/ 12448 h 811966"/>
                <a:gd name="connsiteX15" fmla="*/ 4046317 w 4046505"/>
                <a:gd name="connsiteY15" fmla="*/ 16925 h 81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46505" h="811966">
                  <a:moveTo>
                    <a:pt x="4046317" y="16925"/>
                  </a:moveTo>
                  <a:lnTo>
                    <a:pt x="4046317" y="811786"/>
                  </a:lnTo>
                  <a:lnTo>
                    <a:pt x="-188" y="811786"/>
                  </a:lnTo>
                  <a:lnTo>
                    <a:pt x="-188" y="393276"/>
                  </a:lnTo>
                  <a:cubicBezTo>
                    <a:pt x="27825" y="375284"/>
                    <a:pt x="56019" y="357377"/>
                    <a:pt x="84460" y="340060"/>
                  </a:cubicBezTo>
                  <a:cubicBezTo>
                    <a:pt x="205942" y="265718"/>
                    <a:pt x="335977" y="196195"/>
                    <a:pt x="477681" y="170430"/>
                  </a:cubicBezTo>
                  <a:cubicBezTo>
                    <a:pt x="544708" y="157933"/>
                    <a:pt x="613374" y="157076"/>
                    <a:pt x="680687" y="167896"/>
                  </a:cubicBezTo>
                  <a:cubicBezTo>
                    <a:pt x="751801" y="179631"/>
                    <a:pt x="819857" y="204129"/>
                    <a:pt x="887247" y="228713"/>
                  </a:cubicBezTo>
                  <a:cubicBezTo>
                    <a:pt x="953702" y="253049"/>
                    <a:pt x="1020320" y="278138"/>
                    <a:pt x="1089824" y="292245"/>
                  </a:cubicBezTo>
                  <a:cubicBezTo>
                    <a:pt x="1157556" y="305542"/>
                    <a:pt x="1227089" y="306913"/>
                    <a:pt x="1295288" y="296303"/>
                  </a:cubicBezTo>
                  <a:cubicBezTo>
                    <a:pt x="1425399" y="276786"/>
                    <a:pt x="1547643" y="224494"/>
                    <a:pt x="1669373" y="177183"/>
                  </a:cubicBezTo>
                  <a:cubicBezTo>
                    <a:pt x="1791874" y="129625"/>
                    <a:pt x="1918089" y="84676"/>
                    <a:pt x="2050658" y="78770"/>
                  </a:cubicBezTo>
                  <a:cubicBezTo>
                    <a:pt x="2181541" y="72855"/>
                    <a:pt x="2310805" y="103774"/>
                    <a:pt x="2434992" y="142121"/>
                  </a:cubicBezTo>
                  <a:cubicBezTo>
                    <a:pt x="2688195" y="220264"/>
                    <a:pt x="2946733" y="336174"/>
                    <a:pt x="3214842" y="256678"/>
                  </a:cubicBezTo>
                  <a:cubicBezTo>
                    <a:pt x="3487086" y="176087"/>
                    <a:pt x="3737498" y="-56570"/>
                    <a:pt x="4039212" y="12448"/>
                  </a:cubicBezTo>
                  <a:cubicBezTo>
                    <a:pt x="4042069" y="12981"/>
                    <a:pt x="4044613" y="14582"/>
                    <a:pt x="4046317" y="1692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AA7A">
                    <a:alpha val="48000"/>
                  </a:srgbClr>
                </a:gs>
                <a:gs pos="98000">
                  <a:schemeClr val="bg1">
                    <a:alpha val="54000"/>
                  </a:schemeClr>
                </a:gs>
              </a:gsLst>
              <a:lin ang="54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BCA2839-6D3F-4B8C-5BA3-9123C7542EC5}"/>
                </a:ext>
              </a:extLst>
            </p:cNvPr>
            <p:cNvSpPr/>
            <p:nvPr/>
          </p:nvSpPr>
          <p:spPr>
            <a:xfrm>
              <a:off x="5326246" y="2964476"/>
              <a:ext cx="4051414" cy="420871"/>
            </a:xfrm>
            <a:custGeom>
              <a:avLst/>
              <a:gdLst>
                <a:gd name="connsiteX0" fmla="*/ 4049226 w 4051414"/>
                <a:gd name="connsiteY0" fmla="*/ 30784 h 420871"/>
                <a:gd name="connsiteX1" fmla="*/ 4035377 w 4051414"/>
                <a:gd name="connsiteY1" fmla="*/ 36870 h 420871"/>
                <a:gd name="connsiteX2" fmla="*/ 3925725 w 4051414"/>
                <a:gd name="connsiteY2" fmla="*/ 25545 h 420871"/>
                <a:gd name="connsiteX3" fmla="*/ 3110595 w 4051414"/>
                <a:gd name="connsiteY3" fmla="*/ 305428 h 420871"/>
                <a:gd name="connsiteX4" fmla="*/ 2356710 w 4051414"/>
                <a:gd name="connsiteY4" fmla="*/ 143903 h 420871"/>
                <a:gd name="connsiteX5" fmla="*/ 1965575 w 4051414"/>
                <a:gd name="connsiteY5" fmla="*/ 114499 h 420871"/>
                <a:gd name="connsiteX6" fmla="*/ 1589557 w 4051414"/>
                <a:gd name="connsiteY6" fmla="*/ 238514 h 420871"/>
                <a:gd name="connsiteX7" fmla="*/ 1219797 w 4051414"/>
                <a:gd name="connsiteY7" fmla="*/ 328659 h 420871"/>
                <a:gd name="connsiteX8" fmla="*/ 821061 w 4051414"/>
                <a:gd name="connsiteY8" fmla="*/ 228627 h 420871"/>
                <a:gd name="connsiteX9" fmla="*/ 611216 w 4051414"/>
                <a:gd name="connsiteY9" fmla="*/ 185546 h 420871"/>
                <a:gd name="connsiteX10" fmla="*/ 404409 w 4051414"/>
                <a:gd name="connsiteY10" fmla="*/ 217569 h 420871"/>
                <a:gd name="connsiteX11" fmla="*/ 18341 w 4051414"/>
                <a:gd name="connsiteY11" fmla="*/ 418708 h 420871"/>
                <a:gd name="connsiteX12" fmla="*/ 11160 w 4051414"/>
                <a:gd name="connsiteY12" fmla="*/ 420651 h 420871"/>
                <a:gd name="connsiteX13" fmla="*/ -70 w 4051414"/>
                <a:gd name="connsiteY13" fmla="*/ 405945 h 420871"/>
                <a:gd name="connsiteX14" fmla="*/ 5588 w 4051414"/>
                <a:gd name="connsiteY14" fmla="*/ 396830 h 420871"/>
                <a:gd name="connsiteX15" fmla="*/ 11160 w 4051414"/>
                <a:gd name="connsiteY15" fmla="*/ 393276 h 420871"/>
                <a:gd name="connsiteX16" fmla="*/ 95647 w 4051414"/>
                <a:gd name="connsiteY16" fmla="*/ 340060 h 420871"/>
                <a:gd name="connsiteX17" fmla="*/ 488048 w 4051414"/>
                <a:gd name="connsiteY17" fmla="*/ 170430 h 420871"/>
                <a:gd name="connsiteX18" fmla="*/ 690626 w 4051414"/>
                <a:gd name="connsiteY18" fmla="*/ 167896 h 420871"/>
                <a:gd name="connsiteX19" fmla="*/ 896747 w 4051414"/>
                <a:gd name="connsiteY19" fmla="*/ 228713 h 420871"/>
                <a:gd name="connsiteX20" fmla="*/ 1098905 w 4051414"/>
                <a:gd name="connsiteY20" fmla="*/ 292245 h 420871"/>
                <a:gd name="connsiteX21" fmla="*/ 1303940 w 4051414"/>
                <a:gd name="connsiteY21" fmla="*/ 296303 h 420871"/>
                <a:gd name="connsiteX22" fmla="*/ 1677244 w 4051414"/>
                <a:gd name="connsiteY22" fmla="*/ 177183 h 420871"/>
                <a:gd name="connsiteX23" fmla="*/ 2057740 w 4051414"/>
                <a:gd name="connsiteY23" fmla="*/ 78770 h 420871"/>
                <a:gd name="connsiteX24" fmla="*/ 2441273 w 4051414"/>
                <a:gd name="connsiteY24" fmla="*/ 142121 h 420871"/>
                <a:gd name="connsiteX25" fmla="*/ 3219484 w 4051414"/>
                <a:gd name="connsiteY25" fmla="*/ 256678 h 420871"/>
                <a:gd name="connsiteX26" fmla="*/ 4042130 w 4051414"/>
                <a:gd name="connsiteY26" fmla="*/ 12448 h 420871"/>
                <a:gd name="connsiteX27" fmla="*/ 4049226 w 4051414"/>
                <a:gd name="connsiteY27" fmla="*/ 16925 h 420871"/>
                <a:gd name="connsiteX28" fmla="*/ 4049226 w 4051414"/>
                <a:gd name="connsiteY28" fmla="*/ 30784 h 42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51414" h="420871">
                  <a:moveTo>
                    <a:pt x="4049226" y="30784"/>
                  </a:moveTo>
                  <a:cubicBezTo>
                    <a:pt x="4046579" y="35775"/>
                    <a:pt x="4040844" y="38289"/>
                    <a:pt x="4035377" y="36870"/>
                  </a:cubicBezTo>
                  <a:cubicBezTo>
                    <a:pt x="3999420" y="28621"/>
                    <a:pt x="3962597" y="24821"/>
                    <a:pt x="3925725" y="25545"/>
                  </a:cubicBezTo>
                  <a:cubicBezTo>
                    <a:pt x="3628955" y="30784"/>
                    <a:pt x="3400774" y="269690"/>
                    <a:pt x="3110595" y="305428"/>
                  </a:cubicBezTo>
                  <a:cubicBezTo>
                    <a:pt x="2848962" y="337613"/>
                    <a:pt x="2602703" y="210387"/>
                    <a:pt x="2356710" y="143903"/>
                  </a:cubicBezTo>
                  <a:cubicBezTo>
                    <a:pt x="2228894" y="109346"/>
                    <a:pt x="2097106" y="91020"/>
                    <a:pt x="1965575" y="114499"/>
                  </a:cubicBezTo>
                  <a:cubicBezTo>
                    <a:pt x="1835054" y="137730"/>
                    <a:pt x="1712563" y="191128"/>
                    <a:pt x="1589557" y="238514"/>
                  </a:cubicBezTo>
                  <a:cubicBezTo>
                    <a:pt x="1471123" y="284129"/>
                    <a:pt x="1348032" y="326544"/>
                    <a:pt x="1219797" y="328659"/>
                  </a:cubicBezTo>
                  <a:cubicBezTo>
                    <a:pt x="1078798" y="331021"/>
                    <a:pt x="951830" y="272900"/>
                    <a:pt x="821061" y="228627"/>
                  </a:cubicBezTo>
                  <a:cubicBezTo>
                    <a:pt x="753052" y="205567"/>
                    <a:pt x="683272" y="187317"/>
                    <a:pt x="611216" y="185546"/>
                  </a:cubicBezTo>
                  <a:cubicBezTo>
                    <a:pt x="540988" y="184708"/>
                    <a:pt x="471103" y="195528"/>
                    <a:pt x="404409" y="217569"/>
                  </a:cubicBezTo>
                  <a:cubicBezTo>
                    <a:pt x="265449" y="261746"/>
                    <a:pt x="140252" y="340479"/>
                    <a:pt x="18341" y="418708"/>
                  </a:cubicBezTo>
                  <a:cubicBezTo>
                    <a:pt x="16255" y="420185"/>
                    <a:pt x="13713" y="420871"/>
                    <a:pt x="11160" y="420651"/>
                  </a:cubicBezTo>
                  <a:cubicBezTo>
                    <a:pt x="3997" y="419689"/>
                    <a:pt x="-1032" y="413108"/>
                    <a:pt x="-70" y="405945"/>
                  </a:cubicBezTo>
                  <a:cubicBezTo>
                    <a:pt x="425" y="402240"/>
                    <a:pt x="2482" y="398915"/>
                    <a:pt x="5588" y="396830"/>
                  </a:cubicBezTo>
                  <a:lnTo>
                    <a:pt x="11160" y="393276"/>
                  </a:lnTo>
                  <a:cubicBezTo>
                    <a:pt x="39125" y="375284"/>
                    <a:pt x="67262" y="357377"/>
                    <a:pt x="95647" y="340060"/>
                  </a:cubicBezTo>
                  <a:cubicBezTo>
                    <a:pt x="216871" y="265718"/>
                    <a:pt x="346630" y="196195"/>
                    <a:pt x="488048" y="170430"/>
                  </a:cubicBezTo>
                  <a:cubicBezTo>
                    <a:pt x="554923" y="157933"/>
                    <a:pt x="623456" y="157076"/>
                    <a:pt x="690626" y="167896"/>
                  </a:cubicBezTo>
                  <a:cubicBezTo>
                    <a:pt x="761587" y="179631"/>
                    <a:pt x="829510" y="204129"/>
                    <a:pt x="896747" y="228713"/>
                  </a:cubicBezTo>
                  <a:cubicBezTo>
                    <a:pt x="963069" y="253049"/>
                    <a:pt x="1029554" y="278138"/>
                    <a:pt x="1098905" y="292245"/>
                  </a:cubicBezTo>
                  <a:cubicBezTo>
                    <a:pt x="1166495" y="305542"/>
                    <a:pt x="1235885" y="306913"/>
                    <a:pt x="1303940" y="296303"/>
                  </a:cubicBezTo>
                  <a:cubicBezTo>
                    <a:pt x="1433776" y="276786"/>
                    <a:pt x="1555762" y="224494"/>
                    <a:pt x="1677244" y="177183"/>
                  </a:cubicBezTo>
                  <a:cubicBezTo>
                    <a:pt x="1799488" y="129625"/>
                    <a:pt x="1925447" y="84676"/>
                    <a:pt x="2057740" y="78770"/>
                  </a:cubicBezTo>
                  <a:cubicBezTo>
                    <a:pt x="2188337" y="72855"/>
                    <a:pt x="2317344" y="103774"/>
                    <a:pt x="2441273" y="142121"/>
                  </a:cubicBezTo>
                  <a:cubicBezTo>
                    <a:pt x="2693943" y="220264"/>
                    <a:pt x="2951937" y="336174"/>
                    <a:pt x="3219484" y="256678"/>
                  </a:cubicBezTo>
                  <a:cubicBezTo>
                    <a:pt x="3491166" y="176087"/>
                    <a:pt x="3741054" y="-56570"/>
                    <a:pt x="4042130" y="12448"/>
                  </a:cubicBezTo>
                  <a:cubicBezTo>
                    <a:pt x="4044988" y="12981"/>
                    <a:pt x="4047522" y="14582"/>
                    <a:pt x="4049226" y="16925"/>
                  </a:cubicBezTo>
                  <a:cubicBezTo>
                    <a:pt x="4051894" y="21163"/>
                    <a:pt x="4051894" y="26545"/>
                    <a:pt x="4049226" y="3078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0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86B5794-0AEA-0E27-388A-A03EFC90ACCF}"/>
              </a:ext>
            </a:extLst>
          </p:cNvPr>
          <p:cNvGrpSpPr/>
          <p:nvPr/>
        </p:nvGrpSpPr>
        <p:grpSpPr>
          <a:xfrm>
            <a:off x="5133167" y="579563"/>
            <a:ext cx="8021667" cy="4024624"/>
            <a:chOff x="5133167" y="366203"/>
            <a:chExt cx="8021667" cy="4024624"/>
          </a:xfrm>
        </p:grpSpPr>
        <p:sp>
          <p:nvSpPr>
            <p:cNvPr id="101" name="手繪多邊形: 圖案 100">
              <a:extLst>
                <a:ext uri="{FF2B5EF4-FFF2-40B4-BE49-F238E27FC236}">
                  <a16:creationId xmlns:a16="http://schemas.microsoft.com/office/drawing/2014/main" id="{2002AE82-5E12-F246-A835-19E66CAEB43F}"/>
                </a:ext>
              </a:extLst>
            </p:cNvPr>
            <p:cNvSpPr/>
            <p:nvPr/>
          </p:nvSpPr>
          <p:spPr>
            <a:xfrm>
              <a:off x="5136585" y="586028"/>
              <a:ext cx="8018249" cy="3804799"/>
            </a:xfrm>
            <a:custGeom>
              <a:avLst/>
              <a:gdLst>
                <a:gd name="connsiteX0" fmla="*/ 0 w 8018249"/>
                <a:gd name="connsiteY0" fmla="*/ 0 h 3804799"/>
                <a:gd name="connsiteX1" fmla="*/ 8018250 w 8018249"/>
                <a:gd name="connsiteY1" fmla="*/ 0 h 3804799"/>
                <a:gd name="connsiteX2" fmla="*/ 8018250 w 8018249"/>
                <a:gd name="connsiteY2" fmla="*/ 3804800 h 3804799"/>
                <a:gd name="connsiteX3" fmla="*/ 0 w 8018249"/>
                <a:gd name="connsiteY3" fmla="*/ 3804800 h 380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8249" h="3804799">
                  <a:moveTo>
                    <a:pt x="0" y="0"/>
                  </a:moveTo>
                  <a:lnTo>
                    <a:pt x="8018250" y="0"/>
                  </a:lnTo>
                  <a:lnTo>
                    <a:pt x="8018250" y="3804800"/>
                  </a:lnTo>
                  <a:lnTo>
                    <a:pt x="0" y="3804800"/>
                  </a:lnTo>
                  <a:close/>
                </a:path>
              </a:pathLst>
            </a:custGeom>
            <a:solidFill>
              <a:srgbClr val="E5E5E5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551B4BFD-7E93-9787-978E-5D96819F14C8}"/>
                </a:ext>
              </a:extLst>
            </p:cNvPr>
            <p:cNvSpPr/>
            <p:nvPr/>
          </p:nvSpPr>
          <p:spPr>
            <a:xfrm>
              <a:off x="5365870" y="912296"/>
              <a:ext cx="7559687" cy="3174463"/>
            </a:xfrm>
            <a:custGeom>
              <a:avLst/>
              <a:gdLst>
                <a:gd name="connsiteX0" fmla="*/ 0 w 7559687"/>
                <a:gd name="connsiteY0" fmla="*/ 0 h 3174463"/>
                <a:gd name="connsiteX1" fmla="*/ 7559688 w 7559687"/>
                <a:gd name="connsiteY1" fmla="*/ 0 h 3174463"/>
                <a:gd name="connsiteX2" fmla="*/ 7559688 w 7559687"/>
                <a:gd name="connsiteY2" fmla="*/ 3174464 h 3174463"/>
                <a:gd name="connsiteX3" fmla="*/ 0 w 7559687"/>
                <a:gd name="connsiteY3" fmla="*/ 3174464 h 317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87" h="3174463">
                  <a:moveTo>
                    <a:pt x="0" y="0"/>
                  </a:moveTo>
                  <a:lnTo>
                    <a:pt x="7559688" y="0"/>
                  </a:lnTo>
                  <a:lnTo>
                    <a:pt x="7559688" y="3174464"/>
                  </a:lnTo>
                  <a:lnTo>
                    <a:pt x="0" y="31744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103" name="手繪多邊形: 圖案 102">
              <a:extLst>
                <a:ext uri="{FF2B5EF4-FFF2-40B4-BE49-F238E27FC236}">
                  <a16:creationId xmlns:a16="http://schemas.microsoft.com/office/drawing/2014/main" id="{F9B7D723-81FD-FB6E-2C73-93EA1CDA2429}"/>
                </a:ext>
              </a:extLst>
            </p:cNvPr>
            <p:cNvSpPr/>
            <p:nvPr/>
          </p:nvSpPr>
          <p:spPr>
            <a:xfrm>
              <a:off x="5133167" y="366203"/>
              <a:ext cx="8018249" cy="340638"/>
            </a:xfrm>
            <a:custGeom>
              <a:avLst/>
              <a:gdLst>
                <a:gd name="connsiteX0" fmla="*/ 0 w 8018249"/>
                <a:gd name="connsiteY0" fmla="*/ 0 h 340638"/>
                <a:gd name="connsiteX1" fmla="*/ 8018250 w 8018249"/>
                <a:gd name="connsiteY1" fmla="*/ 0 h 340638"/>
                <a:gd name="connsiteX2" fmla="*/ 8018250 w 8018249"/>
                <a:gd name="connsiteY2" fmla="*/ 340639 h 340638"/>
                <a:gd name="connsiteX3" fmla="*/ 0 w 8018249"/>
                <a:gd name="connsiteY3" fmla="*/ 340639 h 34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8249" h="340638">
                  <a:moveTo>
                    <a:pt x="0" y="0"/>
                  </a:moveTo>
                  <a:lnTo>
                    <a:pt x="8018250" y="0"/>
                  </a:lnTo>
                  <a:lnTo>
                    <a:pt x="8018250" y="340639"/>
                  </a:lnTo>
                  <a:lnTo>
                    <a:pt x="0" y="340639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04" name="手繪多邊形: 圖案 103">
              <a:extLst>
                <a:ext uri="{FF2B5EF4-FFF2-40B4-BE49-F238E27FC236}">
                  <a16:creationId xmlns:a16="http://schemas.microsoft.com/office/drawing/2014/main" id="{A57EA8BC-0F72-C9B0-9C5E-62881F0474DA}"/>
                </a:ext>
              </a:extLst>
            </p:cNvPr>
            <p:cNvSpPr/>
            <p:nvPr/>
          </p:nvSpPr>
          <p:spPr>
            <a:xfrm>
              <a:off x="5323168" y="472755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05" name="手繪多邊形: 圖案 104">
              <a:extLst>
                <a:ext uri="{FF2B5EF4-FFF2-40B4-BE49-F238E27FC236}">
                  <a16:creationId xmlns:a16="http://schemas.microsoft.com/office/drawing/2014/main" id="{CA51BFBE-4B86-8652-CD8E-A2B61C8C5ED2}"/>
                </a:ext>
              </a:extLst>
            </p:cNvPr>
            <p:cNvSpPr/>
            <p:nvPr/>
          </p:nvSpPr>
          <p:spPr>
            <a:xfrm>
              <a:off x="5562812" y="472755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4320878E-7678-C717-2374-0D79B54AFB2F}"/>
                </a:ext>
              </a:extLst>
            </p:cNvPr>
            <p:cNvSpPr/>
            <p:nvPr/>
          </p:nvSpPr>
          <p:spPr>
            <a:xfrm>
              <a:off x="5802467" y="472755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E4ABBE0-7647-E595-F7C4-5D1FCF206800}"/>
              </a:ext>
            </a:extLst>
          </p:cNvPr>
          <p:cNvSpPr/>
          <p:nvPr/>
        </p:nvSpPr>
        <p:spPr>
          <a:xfrm>
            <a:off x="6830332" y="2687578"/>
            <a:ext cx="2743200" cy="49633"/>
          </a:xfrm>
          <a:prstGeom prst="roundRect">
            <a:avLst/>
          </a:prstGeom>
          <a:solidFill>
            <a:srgbClr val="C0A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0883EC2-164B-9BED-92F0-FB97C87B1105}"/>
              </a:ext>
            </a:extLst>
          </p:cNvPr>
          <p:cNvGrpSpPr/>
          <p:nvPr/>
        </p:nvGrpSpPr>
        <p:grpSpPr>
          <a:xfrm>
            <a:off x="10844539" y="2599662"/>
            <a:ext cx="1802064" cy="2879828"/>
            <a:chOff x="10844539" y="2599662"/>
            <a:chExt cx="1802064" cy="2879828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2F17DDCB-4380-A1EC-4C81-F45D5C90916A}"/>
                </a:ext>
              </a:extLst>
            </p:cNvPr>
            <p:cNvSpPr/>
            <p:nvPr/>
          </p:nvSpPr>
          <p:spPr>
            <a:xfrm>
              <a:off x="11482326" y="3703013"/>
              <a:ext cx="383469" cy="266223"/>
            </a:xfrm>
            <a:custGeom>
              <a:avLst/>
              <a:gdLst>
                <a:gd name="connsiteX0" fmla="*/ 13342 w 383469"/>
                <a:gd name="connsiteY0" fmla="*/ 142419 h 266223"/>
                <a:gd name="connsiteX1" fmla="*/ 122857 w 383469"/>
                <a:gd name="connsiteY1" fmla="*/ 120041 h 266223"/>
                <a:gd name="connsiteX2" fmla="*/ 133767 w 383469"/>
                <a:gd name="connsiteY2" fmla="*/ 128719 h 266223"/>
                <a:gd name="connsiteX3" fmla="*/ 383367 w 383469"/>
                <a:gd name="connsiteY3" fmla="*/ -101 h 266223"/>
                <a:gd name="connsiteX4" fmla="*/ 367843 w 383469"/>
                <a:gd name="connsiteY4" fmla="*/ 145037 h 266223"/>
                <a:gd name="connsiteX5" fmla="*/ 133202 w 383469"/>
                <a:gd name="connsiteY5" fmla="*/ 245112 h 266223"/>
                <a:gd name="connsiteX6" fmla="*/ 20911 w 383469"/>
                <a:gd name="connsiteY6" fmla="*/ 240491 h 266223"/>
                <a:gd name="connsiteX7" fmla="*/ 13342 w 383469"/>
                <a:gd name="connsiteY7" fmla="*/ 142419 h 26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469" h="266223">
                  <a:moveTo>
                    <a:pt x="13342" y="142419"/>
                  </a:moveTo>
                  <a:cubicBezTo>
                    <a:pt x="37410" y="105995"/>
                    <a:pt x="86441" y="95982"/>
                    <a:pt x="122857" y="120041"/>
                  </a:cubicBezTo>
                  <a:cubicBezTo>
                    <a:pt x="126740" y="122604"/>
                    <a:pt x="130396" y="125512"/>
                    <a:pt x="133767" y="128719"/>
                  </a:cubicBezTo>
                  <a:lnTo>
                    <a:pt x="383367" y="-101"/>
                  </a:lnTo>
                  <a:lnTo>
                    <a:pt x="367843" y="145037"/>
                  </a:lnTo>
                  <a:lnTo>
                    <a:pt x="133202" y="245112"/>
                  </a:lnTo>
                  <a:cubicBezTo>
                    <a:pt x="100912" y="274840"/>
                    <a:pt x="50638" y="272773"/>
                    <a:pt x="20911" y="240491"/>
                  </a:cubicBezTo>
                  <a:cubicBezTo>
                    <a:pt x="-3966" y="213475"/>
                    <a:pt x="-7095" y="172932"/>
                    <a:pt x="13342" y="142419"/>
                  </a:cubicBez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6F6ABED2-2989-43B3-9FA9-B3E782C37130}"/>
                </a:ext>
              </a:extLst>
            </p:cNvPr>
            <p:cNvSpPr/>
            <p:nvPr/>
          </p:nvSpPr>
          <p:spPr>
            <a:xfrm>
              <a:off x="11677143" y="3176121"/>
              <a:ext cx="639419" cy="731068"/>
            </a:xfrm>
            <a:custGeom>
              <a:avLst/>
              <a:gdLst>
                <a:gd name="connsiteX0" fmla="*/ 33288 w 639419"/>
                <a:gd name="connsiteY0" fmla="*/ 723444 h 731068"/>
                <a:gd name="connsiteX1" fmla="*/ 21317 w 639419"/>
                <a:gd name="connsiteY1" fmla="*/ 706058 h 731068"/>
                <a:gd name="connsiteX2" fmla="*/ 1462 w 639419"/>
                <a:gd name="connsiteY2" fmla="*/ 641926 h 731068"/>
                <a:gd name="connsiteX3" fmla="*/ 13936 w 639419"/>
                <a:gd name="connsiteY3" fmla="*/ 603246 h 731068"/>
                <a:gd name="connsiteX4" fmla="*/ 216234 w 639419"/>
                <a:gd name="connsiteY4" fmla="*/ 450437 h 731068"/>
                <a:gd name="connsiteX5" fmla="*/ 435336 w 639419"/>
                <a:gd name="connsiteY5" fmla="*/ 43971 h 731068"/>
                <a:gd name="connsiteX6" fmla="*/ 595220 w 639419"/>
                <a:gd name="connsiteY6" fmla="*/ 23842 h 731068"/>
                <a:gd name="connsiteX7" fmla="*/ 615381 w 639419"/>
                <a:gd name="connsiteY7" fmla="*/ 183726 h 731068"/>
                <a:gd name="connsiteX8" fmla="*/ 615302 w 639419"/>
                <a:gd name="connsiteY8" fmla="*/ 183733 h 731068"/>
                <a:gd name="connsiteX9" fmla="*/ 490687 w 639419"/>
                <a:gd name="connsiteY9" fmla="*/ 446821 h 731068"/>
                <a:gd name="connsiteX10" fmla="*/ 306264 w 639419"/>
                <a:gd name="connsiteY10" fmla="*/ 625215 h 731068"/>
                <a:gd name="connsiteX11" fmla="*/ 69178 w 639419"/>
                <a:gd name="connsiteY11" fmla="*/ 728050 h 731068"/>
                <a:gd name="connsiteX12" fmla="*/ 40339 w 639419"/>
                <a:gd name="connsiteY12" fmla="*/ 727744 h 731068"/>
                <a:gd name="connsiteX13" fmla="*/ 33288 w 639419"/>
                <a:gd name="connsiteY13" fmla="*/ 723444 h 7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9419" h="731068">
                  <a:moveTo>
                    <a:pt x="33288" y="723444"/>
                  </a:moveTo>
                  <a:cubicBezTo>
                    <a:pt x="27621" y="718995"/>
                    <a:pt x="23447" y="712935"/>
                    <a:pt x="21317" y="706058"/>
                  </a:cubicBezTo>
                  <a:lnTo>
                    <a:pt x="1462" y="641926"/>
                  </a:lnTo>
                  <a:cubicBezTo>
                    <a:pt x="-2908" y="627691"/>
                    <a:pt x="2075" y="612246"/>
                    <a:pt x="13936" y="603246"/>
                  </a:cubicBezTo>
                  <a:lnTo>
                    <a:pt x="216234" y="450437"/>
                  </a:lnTo>
                  <a:lnTo>
                    <a:pt x="435336" y="43971"/>
                  </a:lnTo>
                  <a:cubicBezTo>
                    <a:pt x="473929" y="-5736"/>
                    <a:pt x="545512" y="-14744"/>
                    <a:pt x="595220" y="23842"/>
                  </a:cubicBezTo>
                  <a:cubicBezTo>
                    <a:pt x="644935" y="62435"/>
                    <a:pt x="653974" y="134018"/>
                    <a:pt x="615381" y="183726"/>
                  </a:cubicBezTo>
                  <a:cubicBezTo>
                    <a:pt x="615381" y="183733"/>
                    <a:pt x="615302" y="183733"/>
                    <a:pt x="615302" y="183733"/>
                  </a:cubicBezTo>
                  <a:lnTo>
                    <a:pt x="490687" y="446821"/>
                  </a:lnTo>
                  <a:cubicBezTo>
                    <a:pt x="452864" y="526673"/>
                    <a:pt x="387326" y="590073"/>
                    <a:pt x="306264" y="625215"/>
                  </a:cubicBezTo>
                  <a:lnTo>
                    <a:pt x="69178" y="728050"/>
                  </a:lnTo>
                  <a:cubicBezTo>
                    <a:pt x="59957" y="732043"/>
                    <a:pt x="49472" y="731933"/>
                    <a:pt x="40339" y="727744"/>
                  </a:cubicBezTo>
                  <a:cubicBezTo>
                    <a:pt x="37831" y="726588"/>
                    <a:pt x="35465" y="725150"/>
                    <a:pt x="33288" y="723444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AEFFF9ED-62B0-9957-131E-7AC032587298}"/>
                </a:ext>
              </a:extLst>
            </p:cNvPr>
            <p:cNvSpPr/>
            <p:nvPr/>
          </p:nvSpPr>
          <p:spPr>
            <a:xfrm>
              <a:off x="12105036" y="2664441"/>
              <a:ext cx="386107" cy="386107"/>
            </a:xfrm>
            <a:custGeom>
              <a:avLst/>
              <a:gdLst>
                <a:gd name="connsiteX0" fmla="*/ 386107 w 386107"/>
                <a:gd name="connsiteY0" fmla="*/ 193054 h 386107"/>
                <a:gd name="connsiteX1" fmla="*/ 193054 w 386107"/>
                <a:gd name="connsiteY1" fmla="*/ 386107 h 386107"/>
                <a:gd name="connsiteX2" fmla="*/ 0 w 386107"/>
                <a:gd name="connsiteY2" fmla="*/ 193054 h 386107"/>
                <a:gd name="connsiteX3" fmla="*/ 193054 w 386107"/>
                <a:gd name="connsiteY3" fmla="*/ 0 h 386107"/>
                <a:gd name="connsiteX4" fmla="*/ 386107 w 386107"/>
                <a:gd name="connsiteY4" fmla="*/ 193054 h 38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107" h="386107">
                  <a:moveTo>
                    <a:pt x="386107" y="193054"/>
                  </a:moveTo>
                  <a:cubicBezTo>
                    <a:pt x="386107" y="299674"/>
                    <a:pt x="299674" y="386107"/>
                    <a:pt x="193054" y="386107"/>
                  </a:cubicBezTo>
                  <a:cubicBezTo>
                    <a:pt x="86434" y="386107"/>
                    <a:pt x="0" y="299674"/>
                    <a:pt x="0" y="193054"/>
                  </a:cubicBezTo>
                  <a:cubicBezTo>
                    <a:pt x="0" y="86433"/>
                    <a:pt x="86434" y="0"/>
                    <a:pt x="193054" y="0"/>
                  </a:cubicBezTo>
                  <a:cubicBezTo>
                    <a:pt x="299674" y="0"/>
                    <a:pt x="386107" y="86433"/>
                    <a:pt x="386107" y="193054"/>
                  </a:cubicBez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8" name="手繪多邊形: 圖案 97">
              <a:extLst>
                <a:ext uri="{FF2B5EF4-FFF2-40B4-BE49-F238E27FC236}">
                  <a16:creationId xmlns:a16="http://schemas.microsoft.com/office/drawing/2014/main" id="{8599C384-295E-A279-A0B5-8A537ACB270C}"/>
                </a:ext>
              </a:extLst>
            </p:cNvPr>
            <p:cNvSpPr/>
            <p:nvPr/>
          </p:nvSpPr>
          <p:spPr>
            <a:xfrm>
              <a:off x="12077588" y="5018311"/>
              <a:ext cx="142230" cy="371699"/>
            </a:xfrm>
            <a:custGeom>
              <a:avLst/>
              <a:gdLst>
                <a:gd name="connsiteX0" fmla="*/ 142191 w 142230"/>
                <a:gd name="connsiteY0" fmla="*/ 371700 h 371699"/>
                <a:gd name="connsiteX1" fmla="*/ 45833 w 142230"/>
                <a:gd name="connsiteY1" fmla="*/ 371692 h 371699"/>
                <a:gd name="connsiteX2" fmla="*/ 0 w 142230"/>
                <a:gd name="connsiteY2" fmla="*/ 0 h 371699"/>
                <a:gd name="connsiteX3" fmla="*/ 142230 w 142230"/>
                <a:gd name="connsiteY3" fmla="*/ 8 h 371699"/>
                <a:gd name="connsiteX4" fmla="*/ 142191 w 142230"/>
                <a:gd name="connsiteY4" fmla="*/ 371700 h 37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30" h="371699">
                  <a:moveTo>
                    <a:pt x="142191" y="371700"/>
                  </a:moveTo>
                  <a:lnTo>
                    <a:pt x="45833" y="371692"/>
                  </a:lnTo>
                  <a:lnTo>
                    <a:pt x="0" y="0"/>
                  </a:lnTo>
                  <a:lnTo>
                    <a:pt x="142230" y="8"/>
                  </a:lnTo>
                  <a:lnTo>
                    <a:pt x="142191" y="371700"/>
                  </a:ln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9" name="手繪多邊形: 圖案 98">
              <a:extLst>
                <a:ext uri="{FF2B5EF4-FFF2-40B4-BE49-F238E27FC236}">
                  <a16:creationId xmlns:a16="http://schemas.microsoft.com/office/drawing/2014/main" id="{BD1C3386-9FAA-F2B6-FCDE-3D5963FC69B2}"/>
                </a:ext>
              </a:extLst>
            </p:cNvPr>
            <p:cNvSpPr/>
            <p:nvPr/>
          </p:nvSpPr>
          <p:spPr>
            <a:xfrm>
              <a:off x="11937567" y="5362468"/>
              <a:ext cx="302860" cy="117014"/>
            </a:xfrm>
            <a:custGeom>
              <a:avLst/>
              <a:gdLst>
                <a:gd name="connsiteX0" fmla="*/ 117014 w 302860"/>
                <a:gd name="connsiteY0" fmla="*/ 0 h 117014"/>
                <a:gd name="connsiteX1" fmla="*/ 302860 w 302860"/>
                <a:gd name="connsiteY1" fmla="*/ 0 h 117014"/>
                <a:gd name="connsiteX2" fmla="*/ 302860 w 302860"/>
                <a:gd name="connsiteY2" fmla="*/ 0 h 117014"/>
                <a:gd name="connsiteX3" fmla="*/ 302860 w 302860"/>
                <a:gd name="connsiteY3" fmla="*/ 117015 h 117014"/>
                <a:gd name="connsiteX4" fmla="*/ 302860 w 302860"/>
                <a:gd name="connsiteY4" fmla="*/ 117015 h 117014"/>
                <a:gd name="connsiteX5" fmla="*/ 0 w 302860"/>
                <a:gd name="connsiteY5" fmla="*/ 117015 h 117014"/>
                <a:gd name="connsiteX6" fmla="*/ 0 w 302860"/>
                <a:gd name="connsiteY6" fmla="*/ 117015 h 117014"/>
                <a:gd name="connsiteX7" fmla="*/ 0 w 302860"/>
                <a:gd name="connsiteY7" fmla="*/ 117015 h 117014"/>
                <a:gd name="connsiteX8" fmla="*/ 117014 w 302860"/>
                <a:gd name="connsiteY8" fmla="*/ 0 h 11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2860" h="117014">
                  <a:moveTo>
                    <a:pt x="117014" y="0"/>
                  </a:moveTo>
                  <a:lnTo>
                    <a:pt x="302860" y="0"/>
                  </a:lnTo>
                  <a:lnTo>
                    <a:pt x="302860" y="0"/>
                  </a:lnTo>
                  <a:lnTo>
                    <a:pt x="302860" y="117015"/>
                  </a:lnTo>
                  <a:lnTo>
                    <a:pt x="302860" y="117015"/>
                  </a:lnTo>
                  <a:lnTo>
                    <a:pt x="0" y="117015"/>
                  </a:lnTo>
                  <a:lnTo>
                    <a:pt x="0" y="117015"/>
                  </a:lnTo>
                  <a:lnTo>
                    <a:pt x="0" y="117015"/>
                  </a:lnTo>
                  <a:cubicBezTo>
                    <a:pt x="0" y="52388"/>
                    <a:pt x="52388" y="0"/>
                    <a:pt x="117014" y="0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8" name="手繪多邊形: 圖案 107">
              <a:extLst>
                <a:ext uri="{FF2B5EF4-FFF2-40B4-BE49-F238E27FC236}">
                  <a16:creationId xmlns:a16="http://schemas.microsoft.com/office/drawing/2014/main" id="{A1DB690A-038C-CD0D-681A-9EE062229BD9}"/>
                </a:ext>
              </a:extLst>
            </p:cNvPr>
            <p:cNvSpPr/>
            <p:nvPr/>
          </p:nvSpPr>
          <p:spPr>
            <a:xfrm>
              <a:off x="12391995" y="5018318"/>
              <a:ext cx="142230" cy="371707"/>
            </a:xfrm>
            <a:custGeom>
              <a:avLst/>
              <a:gdLst>
                <a:gd name="connsiteX0" fmla="*/ 142191 w 142230"/>
                <a:gd name="connsiteY0" fmla="*/ 371708 h 371707"/>
                <a:gd name="connsiteX1" fmla="*/ 45833 w 142230"/>
                <a:gd name="connsiteY1" fmla="*/ 371700 h 371707"/>
                <a:gd name="connsiteX2" fmla="*/ 0 w 142230"/>
                <a:gd name="connsiteY2" fmla="*/ 0 h 371707"/>
                <a:gd name="connsiteX3" fmla="*/ 142230 w 142230"/>
                <a:gd name="connsiteY3" fmla="*/ 16 h 371707"/>
                <a:gd name="connsiteX4" fmla="*/ 142191 w 142230"/>
                <a:gd name="connsiteY4" fmla="*/ 371708 h 37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30" h="371707">
                  <a:moveTo>
                    <a:pt x="142191" y="371708"/>
                  </a:moveTo>
                  <a:lnTo>
                    <a:pt x="45833" y="371700"/>
                  </a:lnTo>
                  <a:lnTo>
                    <a:pt x="0" y="0"/>
                  </a:lnTo>
                  <a:lnTo>
                    <a:pt x="142230" y="16"/>
                  </a:lnTo>
                  <a:lnTo>
                    <a:pt x="142191" y="371708"/>
                  </a:ln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9" name="手繪多邊形: 圖案 108">
              <a:extLst>
                <a:ext uri="{FF2B5EF4-FFF2-40B4-BE49-F238E27FC236}">
                  <a16:creationId xmlns:a16="http://schemas.microsoft.com/office/drawing/2014/main" id="{4F7317C5-5A29-7674-4026-06329E092FD9}"/>
                </a:ext>
              </a:extLst>
            </p:cNvPr>
            <p:cNvSpPr/>
            <p:nvPr/>
          </p:nvSpPr>
          <p:spPr>
            <a:xfrm>
              <a:off x="12251974" y="5362476"/>
              <a:ext cx="302860" cy="117014"/>
            </a:xfrm>
            <a:custGeom>
              <a:avLst/>
              <a:gdLst>
                <a:gd name="connsiteX0" fmla="*/ 117014 w 302860"/>
                <a:gd name="connsiteY0" fmla="*/ 0 h 117014"/>
                <a:gd name="connsiteX1" fmla="*/ 302860 w 302860"/>
                <a:gd name="connsiteY1" fmla="*/ 0 h 117014"/>
                <a:gd name="connsiteX2" fmla="*/ 302860 w 302860"/>
                <a:gd name="connsiteY2" fmla="*/ 0 h 117014"/>
                <a:gd name="connsiteX3" fmla="*/ 302860 w 302860"/>
                <a:gd name="connsiteY3" fmla="*/ 117014 h 117014"/>
                <a:gd name="connsiteX4" fmla="*/ 302860 w 302860"/>
                <a:gd name="connsiteY4" fmla="*/ 117014 h 117014"/>
                <a:gd name="connsiteX5" fmla="*/ 0 w 302860"/>
                <a:gd name="connsiteY5" fmla="*/ 117014 h 117014"/>
                <a:gd name="connsiteX6" fmla="*/ 0 w 302860"/>
                <a:gd name="connsiteY6" fmla="*/ 117014 h 117014"/>
                <a:gd name="connsiteX7" fmla="*/ 0 w 302860"/>
                <a:gd name="connsiteY7" fmla="*/ 117014 h 117014"/>
                <a:gd name="connsiteX8" fmla="*/ 117014 w 302860"/>
                <a:gd name="connsiteY8" fmla="*/ 0 h 11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2860" h="117014">
                  <a:moveTo>
                    <a:pt x="117014" y="0"/>
                  </a:moveTo>
                  <a:lnTo>
                    <a:pt x="302860" y="0"/>
                  </a:lnTo>
                  <a:lnTo>
                    <a:pt x="302860" y="0"/>
                  </a:lnTo>
                  <a:lnTo>
                    <a:pt x="302860" y="117014"/>
                  </a:lnTo>
                  <a:lnTo>
                    <a:pt x="302860" y="117014"/>
                  </a:lnTo>
                  <a:lnTo>
                    <a:pt x="0" y="117014"/>
                  </a:lnTo>
                  <a:lnTo>
                    <a:pt x="0" y="117014"/>
                  </a:lnTo>
                  <a:lnTo>
                    <a:pt x="0" y="117014"/>
                  </a:lnTo>
                  <a:cubicBezTo>
                    <a:pt x="0" y="52396"/>
                    <a:pt x="52388" y="8"/>
                    <a:pt x="117014" y="0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1" name="手繪多邊形: 圖案 120">
              <a:extLst>
                <a:ext uri="{FF2B5EF4-FFF2-40B4-BE49-F238E27FC236}">
                  <a16:creationId xmlns:a16="http://schemas.microsoft.com/office/drawing/2014/main" id="{EE4D2860-2F4F-1D05-4657-464AE9D100AC}"/>
                </a:ext>
              </a:extLst>
            </p:cNvPr>
            <p:cNvSpPr/>
            <p:nvPr/>
          </p:nvSpPr>
          <p:spPr>
            <a:xfrm>
              <a:off x="11943721" y="3990286"/>
              <a:ext cx="632896" cy="1305425"/>
            </a:xfrm>
            <a:custGeom>
              <a:avLst/>
              <a:gdLst>
                <a:gd name="connsiteX0" fmla="*/ 597420 w 632896"/>
                <a:gd name="connsiteY0" fmla="*/ 1305324 h 1305425"/>
                <a:gd name="connsiteX1" fmla="*/ 484470 w 632896"/>
                <a:gd name="connsiteY1" fmla="*/ 1305316 h 1305425"/>
                <a:gd name="connsiteX2" fmla="*/ 450356 w 632896"/>
                <a:gd name="connsiteY2" fmla="*/ 1279150 h 1305425"/>
                <a:gd name="connsiteX3" fmla="*/ 287784 w 632896"/>
                <a:gd name="connsiteY3" fmla="*/ 676267 h 1305425"/>
                <a:gd name="connsiteX4" fmla="*/ 282966 w 632896"/>
                <a:gd name="connsiteY4" fmla="*/ 673500 h 1305425"/>
                <a:gd name="connsiteX5" fmla="*/ 280066 w 632896"/>
                <a:gd name="connsiteY5" fmla="*/ 677524 h 1305425"/>
                <a:gd name="connsiteX6" fmla="*/ 312898 w 632896"/>
                <a:gd name="connsiteY6" fmla="*/ 1249289 h 1305425"/>
                <a:gd name="connsiteX7" fmla="*/ 279625 w 632896"/>
                <a:gd name="connsiteY7" fmla="*/ 1286633 h 1305425"/>
                <a:gd name="connsiteX8" fmla="*/ 274650 w 632896"/>
                <a:gd name="connsiteY8" fmla="*/ 1286562 h 1305425"/>
                <a:gd name="connsiteX9" fmla="*/ 147724 w 632896"/>
                <a:gd name="connsiteY9" fmla="*/ 1275982 h 1305425"/>
                <a:gd name="connsiteX10" fmla="*/ 115528 w 632896"/>
                <a:gd name="connsiteY10" fmla="*/ 1244825 h 1305425"/>
                <a:gd name="connsiteX11" fmla="*/ -103 w 632896"/>
                <a:gd name="connsiteY11" fmla="*/ 44222 h 1305425"/>
                <a:gd name="connsiteX12" fmla="*/ 44638 w 632896"/>
                <a:gd name="connsiteY12" fmla="*/ 71065 h 1305425"/>
                <a:gd name="connsiteX13" fmla="*/ 463797 w 632896"/>
                <a:gd name="connsiteY13" fmla="*/ -101 h 1305425"/>
                <a:gd name="connsiteX14" fmla="*/ 632477 w 632896"/>
                <a:gd name="connsiteY14" fmla="*/ 1265277 h 1305425"/>
                <a:gd name="connsiteX15" fmla="*/ 602058 w 632896"/>
                <a:gd name="connsiteY15" fmla="*/ 1305018 h 1305425"/>
                <a:gd name="connsiteX16" fmla="*/ 597420 w 632896"/>
                <a:gd name="connsiteY16" fmla="*/ 1305324 h 130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2896" h="1305425">
                  <a:moveTo>
                    <a:pt x="597420" y="1305324"/>
                  </a:moveTo>
                  <a:lnTo>
                    <a:pt x="484470" y="1305316"/>
                  </a:lnTo>
                  <a:cubicBezTo>
                    <a:pt x="468513" y="1305293"/>
                    <a:pt x="454522" y="1294579"/>
                    <a:pt x="450356" y="1279150"/>
                  </a:cubicBezTo>
                  <a:lnTo>
                    <a:pt x="287784" y="676267"/>
                  </a:lnTo>
                  <a:cubicBezTo>
                    <a:pt x="287218" y="674168"/>
                    <a:pt x="285057" y="672934"/>
                    <a:pt x="282966" y="673500"/>
                  </a:cubicBezTo>
                  <a:cubicBezTo>
                    <a:pt x="281166" y="673980"/>
                    <a:pt x="279955" y="675662"/>
                    <a:pt x="280066" y="677524"/>
                  </a:cubicBezTo>
                  <a:lnTo>
                    <a:pt x="312898" y="1249289"/>
                  </a:lnTo>
                  <a:cubicBezTo>
                    <a:pt x="314022" y="1268790"/>
                    <a:pt x="299127" y="1285509"/>
                    <a:pt x="279625" y="1286633"/>
                  </a:cubicBezTo>
                  <a:cubicBezTo>
                    <a:pt x="277967" y="1286727"/>
                    <a:pt x="276301" y="1286704"/>
                    <a:pt x="274650" y="1286562"/>
                  </a:cubicBezTo>
                  <a:lnTo>
                    <a:pt x="147724" y="1275982"/>
                  </a:lnTo>
                  <a:cubicBezTo>
                    <a:pt x="130958" y="1274544"/>
                    <a:pt x="117509" y="1261527"/>
                    <a:pt x="115528" y="1244825"/>
                  </a:cubicBezTo>
                  <a:lnTo>
                    <a:pt x="-103" y="44222"/>
                  </a:lnTo>
                  <a:lnTo>
                    <a:pt x="44638" y="71065"/>
                  </a:lnTo>
                  <a:lnTo>
                    <a:pt x="463797" y="-101"/>
                  </a:lnTo>
                  <a:lnTo>
                    <a:pt x="632477" y="1265277"/>
                  </a:lnTo>
                  <a:cubicBezTo>
                    <a:pt x="635070" y="1284644"/>
                    <a:pt x="621472" y="1302439"/>
                    <a:pt x="602058" y="1305018"/>
                  </a:cubicBezTo>
                  <a:cubicBezTo>
                    <a:pt x="600485" y="1305222"/>
                    <a:pt x="598992" y="1305324"/>
                    <a:pt x="597420" y="1305324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2" name="手繪多邊形: 圖案 121">
              <a:extLst>
                <a:ext uri="{FF2B5EF4-FFF2-40B4-BE49-F238E27FC236}">
                  <a16:creationId xmlns:a16="http://schemas.microsoft.com/office/drawing/2014/main" id="{2ABD1053-C19A-7F97-DDB8-DFCB906F87C4}"/>
                </a:ext>
              </a:extLst>
            </p:cNvPr>
            <p:cNvSpPr/>
            <p:nvPr/>
          </p:nvSpPr>
          <p:spPr>
            <a:xfrm>
              <a:off x="11935446" y="3117276"/>
              <a:ext cx="632076" cy="1044055"/>
            </a:xfrm>
            <a:custGeom>
              <a:avLst/>
              <a:gdLst>
                <a:gd name="connsiteX0" fmla="*/ 148367 w 632076"/>
                <a:gd name="connsiteY0" fmla="*/ 1043955 h 1044055"/>
                <a:gd name="connsiteX1" fmla="*/ 17165 w 632076"/>
                <a:gd name="connsiteY1" fmla="*/ 1007027 h 1044055"/>
                <a:gd name="connsiteX2" fmla="*/ 375 w 632076"/>
                <a:gd name="connsiteY2" fmla="*/ 970957 h 1044055"/>
                <a:gd name="connsiteX3" fmla="*/ 162358 w 632076"/>
                <a:gd name="connsiteY3" fmla="*/ 165062 h 1044055"/>
                <a:gd name="connsiteX4" fmla="*/ 350114 w 632076"/>
                <a:gd name="connsiteY4" fmla="*/ 438 h 1044055"/>
                <a:gd name="connsiteX5" fmla="*/ 628411 w 632076"/>
                <a:gd name="connsiteY5" fmla="*/ 245675 h 1044055"/>
                <a:gd name="connsiteX6" fmla="*/ 517032 w 632076"/>
                <a:gd name="connsiteY6" fmla="*/ 1007059 h 1044055"/>
                <a:gd name="connsiteX7" fmla="*/ 473330 w 632076"/>
                <a:gd name="connsiteY7" fmla="*/ 1031292 h 1044055"/>
                <a:gd name="connsiteX8" fmla="*/ 461382 w 632076"/>
                <a:gd name="connsiteY8" fmla="*/ 1025184 h 1044055"/>
                <a:gd name="connsiteX9" fmla="*/ 377514 w 632076"/>
                <a:gd name="connsiteY9" fmla="*/ 960000 h 1044055"/>
                <a:gd name="connsiteX10" fmla="*/ 342057 w 632076"/>
                <a:gd name="connsiteY10" fmla="*/ 961478 h 1044055"/>
                <a:gd name="connsiteX11" fmla="*/ 148367 w 632076"/>
                <a:gd name="connsiteY11" fmla="*/ 1043955 h 104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2076" h="1044055">
                  <a:moveTo>
                    <a:pt x="148367" y="1043955"/>
                  </a:moveTo>
                  <a:cubicBezTo>
                    <a:pt x="102118" y="1043585"/>
                    <a:pt x="56819" y="1030836"/>
                    <a:pt x="17165" y="1007027"/>
                  </a:cubicBezTo>
                  <a:cubicBezTo>
                    <a:pt x="4659" y="999624"/>
                    <a:pt x="-2006" y="985294"/>
                    <a:pt x="375" y="970957"/>
                  </a:cubicBezTo>
                  <a:cubicBezTo>
                    <a:pt x="15113" y="880676"/>
                    <a:pt x="92214" y="417538"/>
                    <a:pt x="162358" y="165062"/>
                  </a:cubicBezTo>
                  <a:cubicBezTo>
                    <a:pt x="190930" y="62227"/>
                    <a:pt x="254094" y="6836"/>
                    <a:pt x="350114" y="438"/>
                  </a:cubicBezTo>
                  <a:cubicBezTo>
                    <a:pt x="490544" y="-8774"/>
                    <a:pt x="615363" y="101111"/>
                    <a:pt x="628411" y="245675"/>
                  </a:cubicBezTo>
                  <a:cubicBezTo>
                    <a:pt x="651284" y="500730"/>
                    <a:pt x="558141" y="863100"/>
                    <a:pt x="517032" y="1007059"/>
                  </a:cubicBezTo>
                  <a:cubicBezTo>
                    <a:pt x="511687" y="1025821"/>
                    <a:pt x="492116" y="1036668"/>
                    <a:pt x="473330" y="1031292"/>
                  </a:cubicBezTo>
                  <a:cubicBezTo>
                    <a:pt x="469007" y="1030042"/>
                    <a:pt x="464919" y="1027975"/>
                    <a:pt x="461382" y="1025184"/>
                  </a:cubicBezTo>
                  <a:lnTo>
                    <a:pt x="377514" y="960000"/>
                  </a:lnTo>
                  <a:cubicBezTo>
                    <a:pt x="366903" y="951865"/>
                    <a:pt x="351985" y="952486"/>
                    <a:pt x="342057" y="961478"/>
                  </a:cubicBezTo>
                  <a:cubicBezTo>
                    <a:pt x="271418" y="1024477"/>
                    <a:pt x="204323" y="1043955"/>
                    <a:pt x="148367" y="1043955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3" name="手繪多邊形: 圖案 122">
              <a:extLst>
                <a:ext uri="{FF2B5EF4-FFF2-40B4-BE49-F238E27FC236}">
                  <a16:creationId xmlns:a16="http://schemas.microsoft.com/office/drawing/2014/main" id="{A7FD743A-7BB7-AB00-B0A5-18AB2A249384}"/>
                </a:ext>
              </a:extLst>
            </p:cNvPr>
            <p:cNvSpPr/>
            <p:nvPr/>
          </p:nvSpPr>
          <p:spPr>
            <a:xfrm>
              <a:off x="12329601" y="3487857"/>
              <a:ext cx="102198" cy="550211"/>
            </a:xfrm>
            <a:custGeom>
              <a:avLst/>
              <a:gdLst>
                <a:gd name="connsiteX0" fmla="*/ 31464 w 102198"/>
                <a:gd name="connsiteY0" fmla="*/ 0 h 550211"/>
                <a:gd name="connsiteX1" fmla="*/ 102198 w 102198"/>
                <a:gd name="connsiteY1" fmla="*/ 298694 h 550211"/>
                <a:gd name="connsiteX2" fmla="*/ 0 w 102198"/>
                <a:gd name="connsiteY2" fmla="*/ 550212 h 550211"/>
                <a:gd name="connsiteX3" fmla="*/ 70757 w 102198"/>
                <a:gd name="connsiteY3" fmla="*/ 306555 h 550211"/>
                <a:gd name="connsiteX4" fmla="*/ 31464 w 102198"/>
                <a:gd name="connsiteY4" fmla="*/ 0 h 550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98" h="550211">
                  <a:moveTo>
                    <a:pt x="31464" y="0"/>
                  </a:moveTo>
                  <a:lnTo>
                    <a:pt x="102198" y="298694"/>
                  </a:lnTo>
                  <a:lnTo>
                    <a:pt x="0" y="550212"/>
                  </a:lnTo>
                  <a:lnTo>
                    <a:pt x="70757" y="306555"/>
                  </a:lnTo>
                  <a:lnTo>
                    <a:pt x="31464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4" name="手繪多邊形: 圖案 123">
              <a:extLst>
                <a:ext uri="{FF2B5EF4-FFF2-40B4-BE49-F238E27FC236}">
                  <a16:creationId xmlns:a16="http://schemas.microsoft.com/office/drawing/2014/main" id="{F29A61C3-B2CC-68F2-C3BE-183023C58C94}"/>
                </a:ext>
              </a:extLst>
            </p:cNvPr>
            <p:cNvSpPr/>
            <p:nvPr/>
          </p:nvSpPr>
          <p:spPr>
            <a:xfrm>
              <a:off x="12111065" y="2599662"/>
              <a:ext cx="472985" cy="416615"/>
            </a:xfrm>
            <a:custGeom>
              <a:avLst/>
              <a:gdLst>
                <a:gd name="connsiteX0" fmla="*/ 297082 w 472985"/>
                <a:gd name="connsiteY0" fmla="*/ 416491 h 416615"/>
                <a:gd name="connsiteX1" fmla="*/ 347309 w 472985"/>
                <a:gd name="connsiteY1" fmla="*/ 407413 h 416615"/>
                <a:gd name="connsiteX2" fmla="*/ 368610 w 472985"/>
                <a:gd name="connsiteY2" fmla="*/ 399765 h 416615"/>
                <a:gd name="connsiteX3" fmla="*/ 472836 w 472985"/>
                <a:gd name="connsiteY3" fmla="*/ 243457 h 416615"/>
                <a:gd name="connsiteX4" fmla="*/ 388889 w 472985"/>
                <a:gd name="connsiteY4" fmla="*/ 70141 h 416615"/>
                <a:gd name="connsiteX5" fmla="*/ 205512 w 472985"/>
                <a:gd name="connsiteY5" fmla="*/ 814 h 416615"/>
                <a:gd name="connsiteX6" fmla="*/ 13951 w 472985"/>
                <a:gd name="connsiteY6" fmla="*/ 72868 h 416615"/>
                <a:gd name="connsiteX7" fmla="*/ 2208 w 472985"/>
                <a:gd name="connsiteY7" fmla="*/ 126962 h 416615"/>
                <a:gd name="connsiteX8" fmla="*/ 11963 w 472985"/>
                <a:gd name="connsiteY8" fmla="*/ 141943 h 416615"/>
                <a:gd name="connsiteX9" fmla="*/ 65655 w 472985"/>
                <a:gd name="connsiteY9" fmla="*/ 144820 h 416615"/>
                <a:gd name="connsiteX10" fmla="*/ 121046 w 472985"/>
                <a:gd name="connsiteY10" fmla="*/ 187218 h 416615"/>
                <a:gd name="connsiteX11" fmla="*/ 119050 w 472985"/>
                <a:gd name="connsiteY11" fmla="*/ 261033 h 416615"/>
                <a:gd name="connsiteX12" fmla="*/ 109759 w 472985"/>
                <a:gd name="connsiteY12" fmla="*/ 305914 h 416615"/>
                <a:gd name="connsiteX13" fmla="*/ 128450 w 472985"/>
                <a:gd name="connsiteY13" fmla="*/ 345640 h 416615"/>
                <a:gd name="connsiteX14" fmla="*/ 180123 w 472985"/>
                <a:gd name="connsiteY14" fmla="*/ 340208 h 416615"/>
                <a:gd name="connsiteX15" fmla="*/ 226027 w 472985"/>
                <a:gd name="connsiteY15" fmla="*/ 310803 h 416615"/>
                <a:gd name="connsiteX16" fmla="*/ 275310 w 472985"/>
                <a:gd name="connsiteY16" fmla="*/ 320770 h 416615"/>
                <a:gd name="connsiteX17" fmla="*/ 281519 w 472985"/>
                <a:gd name="connsiteY17" fmla="*/ 338754 h 416615"/>
                <a:gd name="connsiteX18" fmla="*/ 297082 w 472985"/>
                <a:gd name="connsiteY18" fmla="*/ 416491 h 4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2985" h="416615">
                  <a:moveTo>
                    <a:pt x="297082" y="416491"/>
                  </a:moveTo>
                  <a:cubicBezTo>
                    <a:pt x="314218" y="416813"/>
                    <a:pt x="331353" y="413724"/>
                    <a:pt x="347309" y="407413"/>
                  </a:cubicBezTo>
                  <a:cubicBezTo>
                    <a:pt x="354305" y="404701"/>
                    <a:pt x="361615" y="402476"/>
                    <a:pt x="368610" y="399765"/>
                  </a:cubicBezTo>
                  <a:cubicBezTo>
                    <a:pt x="430548" y="375838"/>
                    <a:pt x="471421" y="309860"/>
                    <a:pt x="472836" y="243457"/>
                  </a:cubicBezTo>
                  <a:cubicBezTo>
                    <a:pt x="474329" y="177063"/>
                    <a:pt x="439980" y="112617"/>
                    <a:pt x="388889" y="70141"/>
                  </a:cubicBezTo>
                  <a:cubicBezTo>
                    <a:pt x="337798" y="27664"/>
                    <a:pt x="271694" y="5860"/>
                    <a:pt x="205512" y="814"/>
                  </a:cubicBezTo>
                  <a:cubicBezTo>
                    <a:pt x="134141" y="-4618"/>
                    <a:pt x="53818" y="13469"/>
                    <a:pt x="13951" y="72868"/>
                  </a:cubicBezTo>
                  <a:cubicBezTo>
                    <a:pt x="3340" y="88683"/>
                    <a:pt x="-4080" y="107869"/>
                    <a:pt x="2208" y="126962"/>
                  </a:cubicBezTo>
                  <a:cubicBezTo>
                    <a:pt x="4095" y="132723"/>
                    <a:pt x="7451" y="137887"/>
                    <a:pt x="11963" y="141943"/>
                  </a:cubicBezTo>
                  <a:cubicBezTo>
                    <a:pt x="29758" y="157782"/>
                    <a:pt x="47507" y="145873"/>
                    <a:pt x="65655" y="144820"/>
                  </a:cubicBezTo>
                  <a:cubicBezTo>
                    <a:pt x="90596" y="143374"/>
                    <a:pt x="112997" y="163567"/>
                    <a:pt x="121046" y="187218"/>
                  </a:cubicBezTo>
                  <a:cubicBezTo>
                    <a:pt x="129103" y="210869"/>
                    <a:pt x="125558" y="236910"/>
                    <a:pt x="119050" y="261033"/>
                  </a:cubicBezTo>
                  <a:cubicBezTo>
                    <a:pt x="114098" y="275543"/>
                    <a:pt x="110977" y="290626"/>
                    <a:pt x="109759" y="305914"/>
                  </a:cubicBezTo>
                  <a:cubicBezTo>
                    <a:pt x="108690" y="321501"/>
                    <a:pt x="115756" y="336530"/>
                    <a:pt x="128450" y="345640"/>
                  </a:cubicBezTo>
                  <a:cubicBezTo>
                    <a:pt x="144037" y="355064"/>
                    <a:pt x="164505" y="349617"/>
                    <a:pt x="180123" y="340208"/>
                  </a:cubicBezTo>
                  <a:cubicBezTo>
                    <a:pt x="195686" y="330800"/>
                    <a:pt x="209206" y="317728"/>
                    <a:pt x="226027" y="310803"/>
                  </a:cubicBezTo>
                  <a:cubicBezTo>
                    <a:pt x="242848" y="303886"/>
                    <a:pt x="265485" y="305419"/>
                    <a:pt x="275310" y="320770"/>
                  </a:cubicBezTo>
                  <a:cubicBezTo>
                    <a:pt x="278375" y="326351"/>
                    <a:pt x="280498" y="332442"/>
                    <a:pt x="281519" y="338754"/>
                  </a:cubicBezTo>
                  <a:cubicBezTo>
                    <a:pt x="290323" y="378802"/>
                    <a:pt x="288279" y="376444"/>
                    <a:pt x="297082" y="416491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5" name="手繪多邊形: 圖案 124">
              <a:extLst>
                <a:ext uri="{FF2B5EF4-FFF2-40B4-BE49-F238E27FC236}">
                  <a16:creationId xmlns:a16="http://schemas.microsoft.com/office/drawing/2014/main" id="{F1F6EC81-B3C3-EB06-3D82-3C9CD475F394}"/>
                </a:ext>
              </a:extLst>
            </p:cNvPr>
            <p:cNvSpPr/>
            <p:nvPr/>
          </p:nvSpPr>
          <p:spPr>
            <a:xfrm>
              <a:off x="10844539" y="3651073"/>
              <a:ext cx="1687242" cy="1473901"/>
            </a:xfrm>
            <a:custGeom>
              <a:avLst/>
              <a:gdLst>
                <a:gd name="connsiteX0" fmla="*/ 1264379 w 1687242"/>
                <a:gd name="connsiteY0" fmla="*/ 1469193 h 1473901"/>
                <a:gd name="connsiteX1" fmla="*/ 55516 w 1687242"/>
                <a:gd name="connsiteY1" fmla="*/ 1048194 h 1473901"/>
                <a:gd name="connsiteX2" fmla="*/ 4504 w 1687242"/>
                <a:gd name="connsiteY2" fmla="*/ 942671 h 1473901"/>
                <a:gd name="connsiteX3" fmla="*/ 318643 w 1687242"/>
                <a:gd name="connsiteY3" fmla="*/ 40646 h 1473901"/>
                <a:gd name="connsiteX4" fmla="*/ 395956 w 1687242"/>
                <a:gd name="connsiteY4" fmla="*/ 3271 h 1473901"/>
                <a:gd name="connsiteX5" fmla="*/ 1645668 w 1687242"/>
                <a:gd name="connsiteY5" fmla="*/ 438504 h 1473901"/>
                <a:gd name="connsiteX6" fmla="*/ 1683711 w 1687242"/>
                <a:gd name="connsiteY6" fmla="*/ 517153 h 1473901"/>
                <a:gd name="connsiteX7" fmla="*/ 1369910 w 1687242"/>
                <a:gd name="connsiteY7" fmla="*/ 1418180 h 1473901"/>
                <a:gd name="connsiteX8" fmla="*/ 1264379 w 1687242"/>
                <a:gd name="connsiteY8" fmla="*/ 1469193 h 1473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242" h="1473901">
                  <a:moveTo>
                    <a:pt x="1264379" y="1469193"/>
                  </a:moveTo>
                  <a:lnTo>
                    <a:pt x="55516" y="1048194"/>
                  </a:lnTo>
                  <a:cubicBezTo>
                    <a:pt x="12333" y="1033103"/>
                    <a:pt x="-10494" y="985894"/>
                    <a:pt x="4504" y="942671"/>
                  </a:cubicBezTo>
                  <a:lnTo>
                    <a:pt x="318643" y="40646"/>
                  </a:lnTo>
                  <a:cubicBezTo>
                    <a:pt x="329703" y="9009"/>
                    <a:pt x="364288" y="-7710"/>
                    <a:pt x="395956" y="3271"/>
                  </a:cubicBezTo>
                  <a:lnTo>
                    <a:pt x="1645668" y="438504"/>
                  </a:lnTo>
                  <a:cubicBezTo>
                    <a:pt x="1677895" y="449752"/>
                    <a:pt x="1694873" y="484934"/>
                    <a:pt x="1683711" y="517153"/>
                  </a:cubicBezTo>
                  <a:lnTo>
                    <a:pt x="1369910" y="1418180"/>
                  </a:lnTo>
                  <a:cubicBezTo>
                    <a:pt x="1354811" y="1461372"/>
                    <a:pt x="1307602" y="1484190"/>
                    <a:pt x="1264379" y="1469193"/>
                  </a:cubicBezTo>
                  <a:close/>
                </a:path>
              </a:pathLst>
            </a:custGeom>
            <a:solidFill>
              <a:srgbClr val="CCCCCC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  <p:sp>
          <p:nvSpPr>
            <p:cNvPr id="126" name="手繪多邊形: 圖案 125">
              <a:extLst>
                <a:ext uri="{FF2B5EF4-FFF2-40B4-BE49-F238E27FC236}">
                  <a16:creationId xmlns:a16="http://schemas.microsoft.com/office/drawing/2014/main" id="{78C9FBBE-11E8-4AAE-1005-F14D0DC1242C}"/>
                </a:ext>
              </a:extLst>
            </p:cNvPr>
            <p:cNvSpPr/>
            <p:nvPr/>
          </p:nvSpPr>
          <p:spPr>
            <a:xfrm>
              <a:off x="10949358" y="3762869"/>
              <a:ext cx="1471489" cy="1257292"/>
            </a:xfrm>
            <a:custGeom>
              <a:avLst/>
              <a:gdLst>
                <a:gd name="connsiteX0" fmla="*/ 53854 w 1471489"/>
                <a:gd name="connsiteY0" fmla="*/ 884561 h 1257292"/>
                <a:gd name="connsiteX1" fmla="*/ 1110922 w 1471489"/>
                <a:gd name="connsiteY1" fmla="*/ 1252700 h 1257292"/>
                <a:gd name="connsiteX2" fmla="*/ 1213253 w 1471489"/>
                <a:gd name="connsiteY2" fmla="*/ 1203228 h 1257292"/>
                <a:gd name="connsiteX3" fmla="*/ 1466885 w 1471489"/>
                <a:gd name="connsiteY3" fmla="*/ 474857 h 1257292"/>
                <a:gd name="connsiteX4" fmla="*/ 1417445 w 1471489"/>
                <a:gd name="connsiteY4" fmla="*/ 372526 h 1257292"/>
                <a:gd name="connsiteX5" fmla="*/ 360385 w 1471489"/>
                <a:gd name="connsiteY5" fmla="*/ 4394 h 1257292"/>
                <a:gd name="connsiteX6" fmla="*/ 258054 w 1471489"/>
                <a:gd name="connsiteY6" fmla="*/ 53859 h 1257292"/>
                <a:gd name="connsiteX7" fmla="*/ 4390 w 1471489"/>
                <a:gd name="connsiteY7" fmla="*/ 782237 h 1257292"/>
                <a:gd name="connsiteX8" fmla="*/ 53854 w 1471489"/>
                <a:gd name="connsiteY8" fmla="*/ 884561 h 125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1489" h="1257292">
                  <a:moveTo>
                    <a:pt x="53854" y="884561"/>
                  </a:moveTo>
                  <a:lnTo>
                    <a:pt x="1110922" y="1252700"/>
                  </a:lnTo>
                  <a:cubicBezTo>
                    <a:pt x="1152840" y="1267296"/>
                    <a:pt x="1198657" y="1245146"/>
                    <a:pt x="1213253" y="1203228"/>
                  </a:cubicBezTo>
                  <a:lnTo>
                    <a:pt x="1466885" y="474857"/>
                  </a:lnTo>
                  <a:cubicBezTo>
                    <a:pt x="1481505" y="432939"/>
                    <a:pt x="1459339" y="387122"/>
                    <a:pt x="1417445" y="372526"/>
                  </a:cubicBezTo>
                  <a:lnTo>
                    <a:pt x="360385" y="4394"/>
                  </a:lnTo>
                  <a:cubicBezTo>
                    <a:pt x="318467" y="-10210"/>
                    <a:pt x="272650" y="11940"/>
                    <a:pt x="258054" y="53859"/>
                  </a:cubicBezTo>
                  <a:lnTo>
                    <a:pt x="4390" y="782237"/>
                  </a:lnTo>
                  <a:cubicBezTo>
                    <a:pt x="-10206" y="824148"/>
                    <a:pt x="11936" y="869965"/>
                    <a:pt x="53854" y="884561"/>
                  </a:cubicBezTo>
                  <a:close/>
                </a:path>
              </a:pathLst>
            </a:custGeom>
            <a:solidFill>
              <a:srgbClr val="FFFFFF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  <p:sp>
          <p:nvSpPr>
            <p:cNvPr id="135" name="手繪多邊形: 圖案 134">
              <a:extLst>
                <a:ext uri="{FF2B5EF4-FFF2-40B4-BE49-F238E27FC236}">
                  <a16:creationId xmlns:a16="http://schemas.microsoft.com/office/drawing/2014/main" id="{E473A6A5-F4F3-444E-AAF8-93C8405C5521}"/>
                </a:ext>
              </a:extLst>
            </p:cNvPr>
            <p:cNvSpPr/>
            <p:nvPr/>
          </p:nvSpPr>
          <p:spPr>
            <a:xfrm>
              <a:off x="12245711" y="3828170"/>
              <a:ext cx="280833" cy="414041"/>
            </a:xfrm>
            <a:custGeom>
              <a:avLst/>
              <a:gdLst>
                <a:gd name="connsiteX0" fmla="*/ 163 w 280833"/>
                <a:gd name="connsiteY0" fmla="*/ 340394 h 414041"/>
                <a:gd name="connsiteX1" fmla="*/ 72515 w 280833"/>
                <a:gd name="connsiteY1" fmla="*/ 255205 h 414041"/>
                <a:gd name="connsiteX2" fmla="*/ 86428 w 280833"/>
                <a:gd name="connsiteY2" fmla="*/ 255299 h 414041"/>
                <a:gd name="connsiteX3" fmla="*/ 203387 w 280833"/>
                <a:gd name="connsiteY3" fmla="*/ -101 h 414041"/>
                <a:gd name="connsiteX4" fmla="*/ 280731 w 280833"/>
                <a:gd name="connsiteY4" fmla="*/ 123681 h 414041"/>
                <a:gd name="connsiteX5" fmla="*/ 157877 w 280833"/>
                <a:gd name="connsiteY5" fmla="*/ 347232 h 414041"/>
                <a:gd name="connsiteX6" fmla="*/ 66620 w 280833"/>
                <a:gd name="connsiteY6" fmla="*/ 412896 h 414041"/>
                <a:gd name="connsiteX7" fmla="*/ 163 w 280833"/>
                <a:gd name="connsiteY7" fmla="*/ 340394 h 41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833" h="414041">
                  <a:moveTo>
                    <a:pt x="163" y="340394"/>
                  </a:moveTo>
                  <a:cubicBezTo>
                    <a:pt x="-3383" y="296888"/>
                    <a:pt x="29017" y="258742"/>
                    <a:pt x="72515" y="255205"/>
                  </a:cubicBezTo>
                  <a:cubicBezTo>
                    <a:pt x="77153" y="254820"/>
                    <a:pt x="81791" y="254859"/>
                    <a:pt x="86428" y="255299"/>
                  </a:cubicBezTo>
                  <a:lnTo>
                    <a:pt x="203387" y="-101"/>
                  </a:lnTo>
                  <a:lnTo>
                    <a:pt x="280731" y="123681"/>
                  </a:lnTo>
                  <a:lnTo>
                    <a:pt x="157877" y="347232"/>
                  </a:lnTo>
                  <a:cubicBezTo>
                    <a:pt x="150803" y="390549"/>
                    <a:pt x="109930" y="419946"/>
                    <a:pt x="66620" y="412896"/>
                  </a:cubicBezTo>
                  <a:cubicBezTo>
                    <a:pt x="30385" y="406985"/>
                    <a:pt x="2906" y="377014"/>
                    <a:pt x="163" y="340394"/>
                  </a:cubicBez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6" name="手繪多邊形: 圖案 135">
              <a:extLst>
                <a:ext uri="{FF2B5EF4-FFF2-40B4-BE49-F238E27FC236}">
                  <a16:creationId xmlns:a16="http://schemas.microsoft.com/office/drawing/2014/main" id="{3DE25E35-B29E-5FAB-5391-89498711F20E}"/>
                </a:ext>
              </a:extLst>
            </p:cNvPr>
            <p:cNvSpPr/>
            <p:nvPr/>
          </p:nvSpPr>
          <p:spPr>
            <a:xfrm>
              <a:off x="12345445" y="3181323"/>
              <a:ext cx="301158" cy="897397"/>
            </a:xfrm>
            <a:custGeom>
              <a:avLst/>
              <a:gdLst>
                <a:gd name="connsiteX0" fmla="*/ 102790 w 301158"/>
                <a:gd name="connsiteY0" fmla="*/ 897297 h 897397"/>
                <a:gd name="connsiteX1" fmla="*/ 82668 w 301158"/>
                <a:gd name="connsiteY1" fmla="*/ 891009 h 897397"/>
                <a:gd name="connsiteX2" fmla="*/ 27489 w 301158"/>
                <a:gd name="connsiteY2" fmla="*/ 852801 h 897397"/>
                <a:gd name="connsiteX3" fmla="*/ 13420 w 301158"/>
                <a:gd name="connsiteY3" fmla="*/ 814663 h 897397"/>
                <a:gd name="connsiteX4" fmla="*/ 78266 w 301158"/>
                <a:gd name="connsiteY4" fmla="*/ 569583 h 897397"/>
                <a:gd name="connsiteX5" fmla="*/ -100 w 301158"/>
                <a:gd name="connsiteY5" fmla="*/ 114534 h 897397"/>
                <a:gd name="connsiteX6" fmla="*/ 113086 w 301158"/>
                <a:gd name="connsiteY6" fmla="*/ -99 h 897397"/>
                <a:gd name="connsiteX7" fmla="*/ 227767 w 301158"/>
                <a:gd name="connsiteY7" fmla="*/ 113158 h 897397"/>
                <a:gd name="connsiteX8" fmla="*/ 227767 w 301158"/>
                <a:gd name="connsiteY8" fmla="*/ 113433 h 897397"/>
                <a:gd name="connsiteX9" fmla="*/ 292062 w 301158"/>
                <a:gd name="connsiteY9" fmla="*/ 397366 h 897397"/>
                <a:gd name="connsiteX10" fmla="*/ 257006 w 301158"/>
                <a:gd name="connsiteY10" fmla="*/ 651556 h 897397"/>
                <a:gd name="connsiteX11" fmla="*/ 133916 w 301158"/>
                <a:gd name="connsiteY11" fmla="*/ 878778 h 897397"/>
                <a:gd name="connsiteX12" fmla="*/ 111043 w 301158"/>
                <a:gd name="connsiteY12" fmla="*/ 896330 h 897397"/>
                <a:gd name="connsiteX13" fmla="*/ 102790 w 301158"/>
                <a:gd name="connsiteY13" fmla="*/ 897297 h 89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1158" h="897397">
                  <a:moveTo>
                    <a:pt x="102790" y="897297"/>
                  </a:moveTo>
                  <a:cubicBezTo>
                    <a:pt x="95637" y="897305"/>
                    <a:pt x="88563" y="895104"/>
                    <a:pt x="82668" y="891009"/>
                  </a:cubicBezTo>
                  <a:lnTo>
                    <a:pt x="27489" y="852801"/>
                  </a:lnTo>
                  <a:cubicBezTo>
                    <a:pt x="15227" y="844296"/>
                    <a:pt x="9646" y="829063"/>
                    <a:pt x="13420" y="814663"/>
                  </a:cubicBezTo>
                  <a:lnTo>
                    <a:pt x="78266" y="569583"/>
                  </a:lnTo>
                  <a:lnTo>
                    <a:pt x="-100" y="114534"/>
                  </a:lnTo>
                  <a:cubicBezTo>
                    <a:pt x="-493" y="51605"/>
                    <a:pt x="50205" y="278"/>
                    <a:pt x="113086" y="-99"/>
                  </a:cubicBezTo>
                  <a:cubicBezTo>
                    <a:pt x="176046" y="-476"/>
                    <a:pt x="227373" y="50230"/>
                    <a:pt x="227767" y="113158"/>
                  </a:cubicBezTo>
                  <a:cubicBezTo>
                    <a:pt x="227767" y="113244"/>
                    <a:pt x="227767" y="113339"/>
                    <a:pt x="227767" y="113433"/>
                  </a:cubicBezTo>
                  <a:lnTo>
                    <a:pt x="292062" y="397366"/>
                  </a:lnTo>
                  <a:cubicBezTo>
                    <a:pt x="311555" y="483538"/>
                    <a:pt x="299137" y="573867"/>
                    <a:pt x="257006" y="651556"/>
                  </a:cubicBezTo>
                  <a:lnTo>
                    <a:pt x="133916" y="878778"/>
                  </a:lnTo>
                  <a:cubicBezTo>
                    <a:pt x="129121" y="887613"/>
                    <a:pt x="120789" y="893996"/>
                    <a:pt x="111043" y="896330"/>
                  </a:cubicBezTo>
                  <a:cubicBezTo>
                    <a:pt x="108370" y="896975"/>
                    <a:pt x="105619" y="897305"/>
                    <a:pt x="102790" y="897297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4DFEBD78-F7AB-9142-E718-9DB7671A4600}"/>
                </a:ext>
              </a:extLst>
            </p:cNvPr>
            <p:cNvGrpSpPr/>
            <p:nvPr/>
          </p:nvGrpSpPr>
          <p:grpSpPr>
            <a:xfrm rot="1191050" flipH="1">
              <a:off x="11205768" y="4152648"/>
              <a:ext cx="965847" cy="510630"/>
              <a:chOff x="8139107" y="1294538"/>
              <a:chExt cx="2342331" cy="1084704"/>
            </a:xfrm>
          </p:grpSpPr>
          <p:sp>
            <p:nvSpPr>
              <p:cNvPr id="154" name="手繪多邊形: 圖案 153">
                <a:extLst>
                  <a:ext uri="{FF2B5EF4-FFF2-40B4-BE49-F238E27FC236}">
                    <a16:creationId xmlns:a16="http://schemas.microsoft.com/office/drawing/2014/main" id="{E2922C88-7AF3-FDD5-0974-69968145434E}"/>
                  </a:ext>
                </a:extLst>
              </p:cNvPr>
              <p:cNvSpPr/>
              <p:nvPr/>
            </p:nvSpPr>
            <p:spPr>
              <a:xfrm>
                <a:off x="8139107" y="1294538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155" name="手繪多邊形: 圖案 154">
                <a:extLst>
                  <a:ext uri="{FF2B5EF4-FFF2-40B4-BE49-F238E27FC236}">
                    <a16:creationId xmlns:a16="http://schemas.microsoft.com/office/drawing/2014/main" id="{0EF4CD12-4E47-A9AB-7E67-3F8A7CDB9C74}"/>
                  </a:ext>
                </a:extLst>
              </p:cNvPr>
              <p:cNvSpPr/>
              <p:nvPr/>
            </p:nvSpPr>
            <p:spPr>
              <a:xfrm>
                <a:off x="8139107" y="1561784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6" name="手繪多邊形: 圖案 155">
                <a:extLst>
                  <a:ext uri="{FF2B5EF4-FFF2-40B4-BE49-F238E27FC236}">
                    <a16:creationId xmlns:a16="http://schemas.microsoft.com/office/drawing/2014/main" id="{560AF263-321D-ABEB-3E90-BABD15974923}"/>
                  </a:ext>
                </a:extLst>
              </p:cNvPr>
              <p:cNvSpPr/>
              <p:nvPr/>
            </p:nvSpPr>
            <p:spPr>
              <a:xfrm>
                <a:off x="8139107" y="1829030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7" name="手繪多邊形: 圖案 156">
                <a:extLst>
                  <a:ext uri="{FF2B5EF4-FFF2-40B4-BE49-F238E27FC236}">
                    <a16:creationId xmlns:a16="http://schemas.microsoft.com/office/drawing/2014/main" id="{EC490886-88CB-67E2-1703-0DBC0E9A7ABC}"/>
                  </a:ext>
                </a:extLst>
              </p:cNvPr>
              <p:cNvSpPr/>
              <p:nvPr/>
            </p:nvSpPr>
            <p:spPr>
              <a:xfrm>
                <a:off x="8139107" y="2096276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8" name="手繪多邊形: 圖案 157">
                <a:extLst>
                  <a:ext uri="{FF2B5EF4-FFF2-40B4-BE49-F238E27FC236}">
                    <a16:creationId xmlns:a16="http://schemas.microsoft.com/office/drawing/2014/main" id="{E289B4E1-7F40-4488-51ED-CBDBAB2E1998}"/>
                  </a:ext>
                </a:extLst>
              </p:cNvPr>
              <p:cNvSpPr/>
              <p:nvPr/>
            </p:nvSpPr>
            <p:spPr>
              <a:xfrm>
                <a:off x="8319891" y="2088416"/>
                <a:ext cx="306546" cy="290826"/>
              </a:xfrm>
              <a:custGeom>
                <a:avLst/>
                <a:gdLst>
                  <a:gd name="connsiteX0" fmla="*/ 267143 w 306546"/>
                  <a:gd name="connsiteY0" fmla="*/ 290725 h 290826"/>
                  <a:gd name="connsiteX1" fmla="*/ 39198 w 306546"/>
                  <a:gd name="connsiteY1" fmla="*/ 290725 h 290826"/>
                  <a:gd name="connsiteX2" fmla="*/ -103 w 306546"/>
                  <a:gd name="connsiteY2" fmla="*/ 251424 h 290826"/>
                  <a:gd name="connsiteX3" fmla="*/ -103 w 306546"/>
                  <a:gd name="connsiteY3" fmla="*/ 39200 h 290826"/>
                  <a:gd name="connsiteX4" fmla="*/ 39198 w 306546"/>
                  <a:gd name="connsiteY4" fmla="*/ -101 h 290826"/>
                  <a:gd name="connsiteX5" fmla="*/ 267143 w 306546"/>
                  <a:gd name="connsiteY5" fmla="*/ -101 h 290826"/>
                  <a:gd name="connsiteX6" fmla="*/ 306444 w 306546"/>
                  <a:gd name="connsiteY6" fmla="*/ 39200 h 290826"/>
                  <a:gd name="connsiteX7" fmla="*/ 306444 w 306546"/>
                  <a:gd name="connsiteY7" fmla="*/ 251424 h 290826"/>
                  <a:gd name="connsiteX8" fmla="*/ 267143 w 306546"/>
                  <a:gd name="connsiteY8" fmla="*/ 290725 h 290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290826">
                    <a:moveTo>
                      <a:pt x="267143" y="290725"/>
                    </a:moveTo>
                    <a:lnTo>
                      <a:pt x="39198" y="290725"/>
                    </a:lnTo>
                    <a:cubicBezTo>
                      <a:pt x="17497" y="290694"/>
                      <a:pt x="-79" y="273118"/>
                      <a:pt x="-103" y="251424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251424"/>
                    </a:lnTo>
                    <a:cubicBezTo>
                      <a:pt x="306413" y="273118"/>
                      <a:pt x="288838" y="290694"/>
                      <a:pt x="267143" y="290725"/>
                    </a:cubicBez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9" name="手繪多邊形: 圖案 158">
                <a:extLst>
                  <a:ext uri="{FF2B5EF4-FFF2-40B4-BE49-F238E27FC236}">
                    <a16:creationId xmlns:a16="http://schemas.microsoft.com/office/drawing/2014/main" id="{442E08AF-3026-5ED7-BE25-D1C5770A0C38}"/>
                  </a:ext>
                </a:extLst>
              </p:cNvPr>
              <p:cNvSpPr/>
              <p:nvPr/>
            </p:nvSpPr>
            <p:spPr>
              <a:xfrm>
                <a:off x="8830803" y="1821170"/>
                <a:ext cx="306546" cy="558072"/>
              </a:xfrm>
              <a:custGeom>
                <a:avLst/>
                <a:gdLst>
                  <a:gd name="connsiteX0" fmla="*/ 267143 w 306546"/>
                  <a:gd name="connsiteY0" fmla="*/ 557971 h 558072"/>
                  <a:gd name="connsiteX1" fmla="*/ 39198 w 306546"/>
                  <a:gd name="connsiteY1" fmla="*/ 557971 h 558072"/>
                  <a:gd name="connsiteX2" fmla="*/ -103 w 306546"/>
                  <a:gd name="connsiteY2" fmla="*/ 518670 h 558072"/>
                  <a:gd name="connsiteX3" fmla="*/ -103 w 306546"/>
                  <a:gd name="connsiteY3" fmla="*/ 39200 h 558072"/>
                  <a:gd name="connsiteX4" fmla="*/ 39198 w 306546"/>
                  <a:gd name="connsiteY4" fmla="*/ -101 h 558072"/>
                  <a:gd name="connsiteX5" fmla="*/ 267143 w 306546"/>
                  <a:gd name="connsiteY5" fmla="*/ -101 h 558072"/>
                  <a:gd name="connsiteX6" fmla="*/ 306444 w 306546"/>
                  <a:gd name="connsiteY6" fmla="*/ 39200 h 558072"/>
                  <a:gd name="connsiteX7" fmla="*/ 306444 w 306546"/>
                  <a:gd name="connsiteY7" fmla="*/ 518670 h 558072"/>
                  <a:gd name="connsiteX8" fmla="*/ 267143 w 306546"/>
                  <a:gd name="connsiteY8" fmla="*/ 557971 h 55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558072">
                    <a:moveTo>
                      <a:pt x="267143" y="557971"/>
                    </a:moveTo>
                    <a:lnTo>
                      <a:pt x="39198" y="557971"/>
                    </a:lnTo>
                    <a:cubicBezTo>
                      <a:pt x="17497" y="557947"/>
                      <a:pt x="-79" y="540364"/>
                      <a:pt x="-103" y="518670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518670"/>
                    </a:lnTo>
                    <a:cubicBezTo>
                      <a:pt x="306413" y="540364"/>
                      <a:pt x="288838" y="557947"/>
                      <a:pt x="267143" y="5579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0" name="手繪多邊形: 圖案 159">
                <a:extLst>
                  <a:ext uri="{FF2B5EF4-FFF2-40B4-BE49-F238E27FC236}">
                    <a16:creationId xmlns:a16="http://schemas.microsoft.com/office/drawing/2014/main" id="{5972F3FD-030D-4D25-A1BC-69B08B93E268}"/>
                  </a:ext>
                </a:extLst>
              </p:cNvPr>
              <p:cNvSpPr/>
              <p:nvPr/>
            </p:nvSpPr>
            <p:spPr>
              <a:xfrm>
                <a:off x="9349574" y="1553924"/>
                <a:ext cx="306546" cy="825318"/>
              </a:xfrm>
              <a:custGeom>
                <a:avLst/>
                <a:gdLst>
                  <a:gd name="connsiteX0" fmla="*/ 267143 w 306546"/>
                  <a:gd name="connsiteY0" fmla="*/ 825217 h 825318"/>
                  <a:gd name="connsiteX1" fmla="*/ 39198 w 306546"/>
                  <a:gd name="connsiteY1" fmla="*/ 825217 h 825318"/>
                  <a:gd name="connsiteX2" fmla="*/ -103 w 306546"/>
                  <a:gd name="connsiteY2" fmla="*/ 785916 h 825318"/>
                  <a:gd name="connsiteX3" fmla="*/ -103 w 306546"/>
                  <a:gd name="connsiteY3" fmla="*/ 39200 h 825318"/>
                  <a:gd name="connsiteX4" fmla="*/ 39198 w 306546"/>
                  <a:gd name="connsiteY4" fmla="*/ -101 h 825318"/>
                  <a:gd name="connsiteX5" fmla="*/ 267143 w 306546"/>
                  <a:gd name="connsiteY5" fmla="*/ -101 h 825318"/>
                  <a:gd name="connsiteX6" fmla="*/ 306444 w 306546"/>
                  <a:gd name="connsiteY6" fmla="*/ 39200 h 825318"/>
                  <a:gd name="connsiteX7" fmla="*/ 306444 w 306546"/>
                  <a:gd name="connsiteY7" fmla="*/ 785916 h 825318"/>
                  <a:gd name="connsiteX8" fmla="*/ 267143 w 306546"/>
                  <a:gd name="connsiteY8" fmla="*/ 825217 h 825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825318">
                    <a:moveTo>
                      <a:pt x="267143" y="825217"/>
                    </a:moveTo>
                    <a:lnTo>
                      <a:pt x="39198" y="825217"/>
                    </a:lnTo>
                    <a:cubicBezTo>
                      <a:pt x="17497" y="825193"/>
                      <a:pt x="-79" y="807610"/>
                      <a:pt x="-103" y="785916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785916"/>
                    </a:lnTo>
                    <a:cubicBezTo>
                      <a:pt x="306413" y="807610"/>
                      <a:pt x="288838" y="825193"/>
                      <a:pt x="267143" y="825217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1" name="手繪多邊形: 圖案 160">
                <a:extLst>
                  <a:ext uri="{FF2B5EF4-FFF2-40B4-BE49-F238E27FC236}">
                    <a16:creationId xmlns:a16="http://schemas.microsoft.com/office/drawing/2014/main" id="{4B9B9652-FDEA-A6DB-2582-B64D8A5B8F16}"/>
                  </a:ext>
                </a:extLst>
              </p:cNvPr>
              <p:cNvSpPr/>
              <p:nvPr/>
            </p:nvSpPr>
            <p:spPr>
              <a:xfrm>
                <a:off x="9884066" y="1294538"/>
                <a:ext cx="306546" cy="1084703"/>
              </a:xfrm>
              <a:custGeom>
                <a:avLst/>
                <a:gdLst>
                  <a:gd name="connsiteX0" fmla="*/ 267143 w 306546"/>
                  <a:gd name="connsiteY0" fmla="*/ 1084603 h 1084703"/>
                  <a:gd name="connsiteX1" fmla="*/ 39198 w 306546"/>
                  <a:gd name="connsiteY1" fmla="*/ 1084603 h 1084703"/>
                  <a:gd name="connsiteX2" fmla="*/ -103 w 306546"/>
                  <a:gd name="connsiteY2" fmla="*/ 1045302 h 1084703"/>
                  <a:gd name="connsiteX3" fmla="*/ -103 w 306546"/>
                  <a:gd name="connsiteY3" fmla="*/ 39200 h 1084703"/>
                  <a:gd name="connsiteX4" fmla="*/ 39198 w 306546"/>
                  <a:gd name="connsiteY4" fmla="*/ -101 h 1084703"/>
                  <a:gd name="connsiteX5" fmla="*/ 267143 w 306546"/>
                  <a:gd name="connsiteY5" fmla="*/ -101 h 1084703"/>
                  <a:gd name="connsiteX6" fmla="*/ 306444 w 306546"/>
                  <a:gd name="connsiteY6" fmla="*/ 39200 h 1084703"/>
                  <a:gd name="connsiteX7" fmla="*/ 306444 w 306546"/>
                  <a:gd name="connsiteY7" fmla="*/ 1045302 h 1084703"/>
                  <a:gd name="connsiteX8" fmla="*/ 267143 w 306546"/>
                  <a:gd name="connsiteY8" fmla="*/ 1084603 h 108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1084703">
                    <a:moveTo>
                      <a:pt x="267143" y="1084603"/>
                    </a:moveTo>
                    <a:lnTo>
                      <a:pt x="39198" y="1084603"/>
                    </a:lnTo>
                    <a:cubicBezTo>
                      <a:pt x="17497" y="1084579"/>
                      <a:pt x="-79" y="1066996"/>
                      <a:pt x="-103" y="1045302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1045302"/>
                    </a:lnTo>
                    <a:cubicBezTo>
                      <a:pt x="306413" y="1066996"/>
                      <a:pt x="288838" y="1084579"/>
                      <a:pt x="267143" y="1084603"/>
                    </a:cubicBezTo>
                    <a:close/>
                  </a:path>
                </a:pathLst>
              </a:custGeom>
              <a:solidFill>
                <a:srgbClr val="C0AA7A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2" name="手繪多邊形: 圖案 161">
                <a:extLst>
                  <a:ext uri="{FF2B5EF4-FFF2-40B4-BE49-F238E27FC236}">
                    <a16:creationId xmlns:a16="http://schemas.microsoft.com/office/drawing/2014/main" id="{DDB789A4-BC4B-5001-D753-267F1C798D75}"/>
                  </a:ext>
                </a:extLst>
              </p:cNvPr>
              <p:cNvSpPr/>
              <p:nvPr/>
            </p:nvSpPr>
            <p:spPr>
              <a:xfrm>
                <a:off x="8139107" y="2363522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700C294C-1876-0196-587E-2641D98CBF27}"/>
              </a:ext>
            </a:extLst>
          </p:cNvPr>
          <p:cNvGrpSpPr/>
          <p:nvPr/>
        </p:nvGrpSpPr>
        <p:grpSpPr>
          <a:xfrm>
            <a:off x="6739230" y="1585801"/>
            <a:ext cx="5655793" cy="738664"/>
            <a:chOff x="6739230" y="1261951"/>
            <a:chExt cx="5655793" cy="738664"/>
          </a:xfrm>
        </p:grpSpPr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4CABAC57-2FC4-32DD-3589-93562DDAB986}"/>
                </a:ext>
              </a:extLst>
            </p:cNvPr>
            <p:cNvSpPr txBox="1"/>
            <p:nvPr/>
          </p:nvSpPr>
          <p:spPr>
            <a:xfrm>
              <a:off x="8655961" y="1266953"/>
              <a:ext cx="3739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TW	     WESTERN	     CHINA</a:t>
              </a:r>
            </a:p>
          </p:txBody>
        </p:sp>
        <p:grpSp>
          <p:nvGrpSpPr>
            <p:cNvPr id="163" name="群組 162">
              <a:extLst>
                <a:ext uri="{FF2B5EF4-FFF2-40B4-BE49-F238E27FC236}">
                  <a16:creationId xmlns:a16="http://schemas.microsoft.com/office/drawing/2014/main" id="{C8EFB5F3-BC02-80B9-7C6A-8C75C942AC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03220" y="1321183"/>
              <a:ext cx="182880" cy="182880"/>
              <a:chOff x="12509230" y="4914900"/>
              <a:chExt cx="457200" cy="457200"/>
            </a:xfrm>
          </p:grpSpPr>
          <p:sp>
            <p:nvSpPr>
              <p:cNvPr id="164" name="手繪多邊形: 圖案 163">
                <a:extLst>
                  <a:ext uri="{FF2B5EF4-FFF2-40B4-BE49-F238E27FC236}">
                    <a16:creationId xmlns:a16="http://schemas.microsoft.com/office/drawing/2014/main" id="{D7411E76-8067-1B9F-FDB4-E844F25D464D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5" name="手繪多邊形: 圖案 164">
                <a:extLst>
                  <a:ext uri="{FF2B5EF4-FFF2-40B4-BE49-F238E27FC236}">
                    <a16:creationId xmlns:a16="http://schemas.microsoft.com/office/drawing/2014/main" id="{75509008-9C23-3E91-37BF-D2A4921A3CA2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F5FFC0E-1E67-31A9-E17B-F5C9A58AC2E6}"/>
                </a:ext>
              </a:extLst>
            </p:cNvPr>
            <p:cNvSpPr txBox="1"/>
            <p:nvPr/>
          </p:nvSpPr>
          <p:spPr>
            <a:xfrm>
              <a:off x="6739230" y="1261951"/>
              <a:ext cx="16301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4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CATEGORYS</a:t>
              </a:r>
            </a:p>
            <a:p>
              <a:pPr algn="r"/>
              <a:endParaRPr lang="en-US" altLang="zh-TW" sz="1400" b="1" dirty="0">
                <a:ln w="127">
                  <a:solidFill>
                    <a:srgbClr val="3F3D56"/>
                  </a:solidFill>
                </a:ln>
                <a:solidFill>
                  <a:srgbClr val="2F2E4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r"/>
              <a:r>
                <a:rPr lang="en-US" altLang="zh-TW" sz="14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TOP PERSONS</a:t>
              </a:r>
              <a:endParaRPr lang="zh-TW" altLang="en-US" sz="1400" b="1" dirty="0">
                <a:ln w="127">
                  <a:solidFill>
                    <a:srgbClr val="3F3D56"/>
                  </a:solidFill>
                </a:ln>
                <a:solidFill>
                  <a:srgbClr val="2F2E41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166" name="群組 165">
              <a:extLst>
                <a:ext uri="{FF2B5EF4-FFF2-40B4-BE49-F238E27FC236}">
                  <a16:creationId xmlns:a16="http://schemas.microsoft.com/office/drawing/2014/main" id="{55B0CF92-CB7B-C9F4-B6C6-A780C965D8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46341" y="1333912"/>
              <a:ext cx="182880" cy="182880"/>
              <a:chOff x="12509230" y="4914900"/>
              <a:chExt cx="457200" cy="457200"/>
            </a:xfrm>
          </p:grpSpPr>
          <p:sp>
            <p:nvSpPr>
              <p:cNvPr id="167" name="手繪多邊形: 圖案 166">
                <a:extLst>
                  <a:ext uri="{FF2B5EF4-FFF2-40B4-BE49-F238E27FC236}">
                    <a16:creationId xmlns:a16="http://schemas.microsoft.com/office/drawing/2014/main" id="{6E75029E-D25D-3E8A-C7E8-B885DB799AF7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8" name="手繪多邊形: 圖案 167">
                <a:extLst>
                  <a:ext uri="{FF2B5EF4-FFF2-40B4-BE49-F238E27FC236}">
                    <a16:creationId xmlns:a16="http://schemas.microsoft.com/office/drawing/2014/main" id="{A6754C71-A204-49A8-B806-3F16AAFAFA0C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170" name="群組 169">
              <a:extLst>
                <a:ext uri="{FF2B5EF4-FFF2-40B4-BE49-F238E27FC236}">
                  <a16:creationId xmlns:a16="http://schemas.microsoft.com/office/drawing/2014/main" id="{7755CD8F-B897-3C7B-E39B-35CA9B431C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37802" y="1317604"/>
              <a:ext cx="182880" cy="182880"/>
              <a:chOff x="12509230" y="4914900"/>
              <a:chExt cx="457200" cy="457200"/>
            </a:xfrm>
          </p:grpSpPr>
          <p:sp>
            <p:nvSpPr>
              <p:cNvPr id="171" name="手繪多邊形: 圖案 170">
                <a:extLst>
                  <a:ext uri="{FF2B5EF4-FFF2-40B4-BE49-F238E27FC236}">
                    <a16:creationId xmlns:a16="http://schemas.microsoft.com/office/drawing/2014/main" id="{948E280B-6DCC-F499-0E04-8DB2F54EBA15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2" name="手繪多邊形: 圖案 171">
                <a:extLst>
                  <a:ext uri="{FF2B5EF4-FFF2-40B4-BE49-F238E27FC236}">
                    <a16:creationId xmlns:a16="http://schemas.microsoft.com/office/drawing/2014/main" id="{9F973206-2EDA-5B4F-82F8-5FD22C51E6F0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173" name="文字方塊 172">
              <a:extLst>
                <a:ext uri="{FF2B5EF4-FFF2-40B4-BE49-F238E27FC236}">
                  <a16:creationId xmlns:a16="http://schemas.microsoft.com/office/drawing/2014/main" id="{B87D13B7-DB9E-4757-1447-CF03BA4A633A}"/>
                </a:ext>
              </a:extLst>
            </p:cNvPr>
            <p:cNvSpPr txBox="1"/>
            <p:nvPr/>
          </p:nvSpPr>
          <p:spPr>
            <a:xfrm>
              <a:off x="8655931" y="1641665"/>
              <a:ext cx="3739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5		10		15		20</a:t>
              </a:r>
            </a:p>
          </p:txBody>
        </p: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A454175-7F38-67DA-2015-85CF9AC0DE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06330" y="1724095"/>
              <a:ext cx="182880" cy="182880"/>
              <a:chOff x="12509230" y="4914900"/>
              <a:chExt cx="457200" cy="457200"/>
            </a:xfrm>
          </p:grpSpPr>
          <p:sp>
            <p:nvSpPr>
              <p:cNvPr id="178" name="手繪多邊形: 圖案 177">
                <a:extLst>
                  <a:ext uri="{FF2B5EF4-FFF2-40B4-BE49-F238E27FC236}">
                    <a16:creationId xmlns:a16="http://schemas.microsoft.com/office/drawing/2014/main" id="{6DACA981-B9C6-34B3-0B5A-D0A1C7C320BF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9" name="手繪多邊形: 圖案 178">
                <a:extLst>
                  <a:ext uri="{FF2B5EF4-FFF2-40B4-BE49-F238E27FC236}">
                    <a16:creationId xmlns:a16="http://schemas.microsoft.com/office/drawing/2014/main" id="{A57DC031-0F91-858E-B8EB-656DB4E3211E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180" name="群組 179">
              <a:extLst>
                <a:ext uri="{FF2B5EF4-FFF2-40B4-BE49-F238E27FC236}">
                  <a16:creationId xmlns:a16="http://schemas.microsoft.com/office/drawing/2014/main" id="{3638F7F1-867C-7365-2CB9-A998319FF5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30403" y="1719854"/>
              <a:ext cx="182880" cy="182880"/>
              <a:chOff x="12509275" y="4914900"/>
              <a:chExt cx="457202" cy="457200"/>
            </a:xfrm>
          </p:grpSpPr>
          <p:sp>
            <p:nvSpPr>
              <p:cNvPr id="181" name="手繪多邊形: 圖案 180">
                <a:extLst>
                  <a:ext uri="{FF2B5EF4-FFF2-40B4-BE49-F238E27FC236}">
                    <a16:creationId xmlns:a16="http://schemas.microsoft.com/office/drawing/2014/main" id="{675EB8AA-E93C-34C1-DA5E-40E78ADF49CE}"/>
                  </a:ext>
                </a:extLst>
              </p:cNvPr>
              <p:cNvSpPr/>
              <p:nvPr/>
            </p:nvSpPr>
            <p:spPr>
              <a:xfrm>
                <a:off x="12509275" y="4914900"/>
                <a:ext cx="457202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2" name="手繪多邊形: 圖案 181">
                <a:extLst>
                  <a:ext uri="{FF2B5EF4-FFF2-40B4-BE49-F238E27FC236}">
                    <a16:creationId xmlns:a16="http://schemas.microsoft.com/office/drawing/2014/main" id="{4F7F9AB3-0C3C-1E1F-251B-8A1D30D5D4C7}"/>
                  </a:ext>
                </a:extLst>
              </p:cNvPr>
              <p:cNvSpPr/>
              <p:nvPr/>
            </p:nvSpPr>
            <p:spPr>
              <a:xfrm>
                <a:off x="12633056" y="5038725"/>
                <a:ext cx="209551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183" name="群組 182">
              <a:extLst>
                <a:ext uri="{FF2B5EF4-FFF2-40B4-BE49-F238E27FC236}">
                  <a16:creationId xmlns:a16="http://schemas.microsoft.com/office/drawing/2014/main" id="{466E089A-BB8C-4396-550B-539D31C549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42582" y="1724095"/>
              <a:ext cx="182880" cy="182880"/>
              <a:chOff x="12509230" y="4914900"/>
              <a:chExt cx="457200" cy="457200"/>
            </a:xfrm>
          </p:grpSpPr>
          <p:sp>
            <p:nvSpPr>
              <p:cNvPr id="184" name="手繪多邊形: 圖案 183">
                <a:extLst>
                  <a:ext uri="{FF2B5EF4-FFF2-40B4-BE49-F238E27FC236}">
                    <a16:creationId xmlns:a16="http://schemas.microsoft.com/office/drawing/2014/main" id="{44D24565-8B39-C60B-9E56-5A23C24A4FB1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5" name="手繪多邊形: 圖案 184">
                <a:extLst>
                  <a:ext uri="{FF2B5EF4-FFF2-40B4-BE49-F238E27FC236}">
                    <a16:creationId xmlns:a16="http://schemas.microsoft.com/office/drawing/2014/main" id="{B70B9932-2FF7-8EE0-3CB5-28EC097E5FCD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186" name="群組 185">
              <a:extLst>
                <a:ext uri="{FF2B5EF4-FFF2-40B4-BE49-F238E27FC236}">
                  <a16:creationId xmlns:a16="http://schemas.microsoft.com/office/drawing/2014/main" id="{2F452361-A861-9382-51C5-8AA6EAF7E6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27207" y="1714782"/>
              <a:ext cx="182880" cy="182880"/>
              <a:chOff x="12509230" y="4914900"/>
              <a:chExt cx="457200" cy="457200"/>
            </a:xfrm>
          </p:grpSpPr>
          <p:sp>
            <p:nvSpPr>
              <p:cNvPr id="187" name="手繪多邊形: 圖案 186">
                <a:extLst>
                  <a:ext uri="{FF2B5EF4-FFF2-40B4-BE49-F238E27FC236}">
                    <a16:creationId xmlns:a16="http://schemas.microsoft.com/office/drawing/2014/main" id="{5FB9FBF9-A277-228D-9F80-285FD6AD6FAD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8" name="手繪多邊形: 圖案 187">
                <a:extLst>
                  <a:ext uri="{FF2B5EF4-FFF2-40B4-BE49-F238E27FC236}">
                    <a16:creationId xmlns:a16="http://schemas.microsoft.com/office/drawing/2014/main" id="{48C85EAB-6F4A-0C75-254D-94D3B5223726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F213BB-FBCF-CA25-11B4-C21B23143B0F}"/>
              </a:ext>
            </a:extLst>
          </p:cNvPr>
          <p:cNvGrpSpPr/>
          <p:nvPr/>
        </p:nvGrpSpPr>
        <p:grpSpPr>
          <a:xfrm>
            <a:off x="6830331" y="2804645"/>
            <a:ext cx="2743203" cy="801933"/>
            <a:chOff x="14298500" y="2273292"/>
            <a:chExt cx="2613210" cy="801933"/>
          </a:xfrm>
        </p:grpSpPr>
        <p:sp>
          <p:nvSpPr>
            <p:cNvPr id="191" name="文字方塊 190">
              <a:extLst>
                <a:ext uri="{FF2B5EF4-FFF2-40B4-BE49-F238E27FC236}">
                  <a16:creationId xmlns:a16="http://schemas.microsoft.com/office/drawing/2014/main" id="{768A85B9-6C4D-A2DF-4C8E-30FA64DADD08}"/>
                </a:ext>
              </a:extLst>
            </p:cNvPr>
            <p:cNvSpPr txBox="1"/>
            <p:nvPr/>
          </p:nvSpPr>
          <p:spPr>
            <a:xfrm>
              <a:off x="14299175" y="2284988"/>
              <a:ext cx="11688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TW	</a:t>
              </a:r>
            </a:p>
            <a:p>
              <a:r>
                <a:rPr lang="en-US" altLang="zh-TW" sz="9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		</a:t>
              </a:r>
            </a:p>
            <a:p>
              <a:r>
                <a:rPr lang="en-US" altLang="zh-TW" sz="9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WESTERN	</a:t>
              </a:r>
            </a:p>
            <a:p>
              <a:endParaRPr lang="en-US" altLang="zh-TW" sz="900" b="1" dirty="0">
                <a:ln w="127">
                  <a:solidFill>
                    <a:srgbClr val="3F3D56"/>
                  </a:solidFill>
                </a:ln>
                <a:solidFill>
                  <a:srgbClr val="2F2E4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altLang="zh-TW" sz="9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CHINA		</a:t>
              </a:r>
              <a:endParaRPr lang="zh-TW" altLang="en-US" sz="900" b="1" dirty="0">
                <a:ln w="127">
                  <a:solidFill>
                    <a:srgbClr val="3F3D56"/>
                  </a:solidFill>
                </a:ln>
                <a:solidFill>
                  <a:srgbClr val="2F2E4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F3CE475C-5454-E8B4-E0F6-483DAD6A49FC}"/>
                </a:ext>
              </a:extLst>
            </p:cNvPr>
            <p:cNvSpPr/>
            <p:nvPr/>
          </p:nvSpPr>
          <p:spPr>
            <a:xfrm>
              <a:off x="14299174" y="2273292"/>
              <a:ext cx="2612530" cy="245790"/>
            </a:xfrm>
            <a:prstGeom prst="roundRect">
              <a:avLst/>
            </a:prstGeom>
            <a:noFill/>
            <a:ln>
              <a:solidFill>
                <a:srgbClr val="E5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2" name="矩形: 圓角 191">
              <a:extLst>
                <a:ext uri="{FF2B5EF4-FFF2-40B4-BE49-F238E27FC236}">
                  <a16:creationId xmlns:a16="http://schemas.microsoft.com/office/drawing/2014/main" id="{FC22C358-FD6E-CCB9-C041-9F10966887DE}"/>
                </a:ext>
              </a:extLst>
            </p:cNvPr>
            <p:cNvSpPr/>
            <p:nvPr/>
          </p:nvSpPr>
          <p:spPr>
            <a:xfrm>
              <a:off x="14299178" y="2548660"/>
              <a:ext cx="2612532" cy="245790"/>
            </a:xfrm>
            <a:prstGeom prst="roundRect">
              <a:avLst/>
            </a:prstGeom>
            <a:noFill/>
            <a:ln>
              <a:solidFill>
                <a:srgbClr val="E5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矩形: 圓角 192">
              <a:extLst>
                <a:ext uri="{FF2B5EF4-FFF2-40B4-BE49-F238E27FC236}">
                  <a16:creationId xmlns:a16="http://schemas.microsoft.com/office/drawing/2014/main" id="{6111E2E2-E6B5-03CD-BF19-F6A1591F8BBA}"/>
                </a:ext>
              </a:extLst>
            </p:cNvPr>
            <p:cNvSpPr/>
            <p:nvPr/>
          </p:nvSpPr>
          <p:spPr>
            <a:xfrm>
              <a:off x="14298500" y="2829435"/>
              <a:ext cx="2612533" cy="245790"/>
            </a:xfrm>
            <a:prstGeom prst="roundRect">
              <a:avLst/>
            </a:prstGeom>
            <a:noFill/>
            <a:ln>
              <a:solidFill>
                <a:srgbClr val="E5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3BA28F4-3489-B2B1-4594-56AB66C8D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75596" y="2309137"/>
              <a:ext cx="179294" cy="182880"/>
            </a:xfrm>
            <a:prstGeom prst="roundRect">
              <a:avLst/>
            </a:prstGeom>
            <a:solidFill>
              <a:srgbClr val="C0A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7</a:t>
              </a:r>
              <a:endParaRPr lang="zh-TW" altLang="en-US" sz="800" b="1" dirty="0">
                <a:latin typeface="Verdana" panose="020B0604030504040204" pitchFamily="34" charset="0"/>
              </a:endParaRPr>
            </a:p>
          </p:txBody>
        </p:sp>
        <p:sp>
          <p:nvSpPr>
            <p:cNvPr id="194" name="矩形: 圓角 193">
              <a:extLst>
                <a:ext uri="{FF2B5EF4-FFF2-40B4-BE49-F238E27FC236}">
                  <a16:creationId xmlns:a16="http://schemas.microsoft.com/office/drawing/2014/main" id="{EE8DC996-0CC9-B9D2-A89D-3061ED4B1D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75596" y="2587301"/>
              <a:ext cx="179294" cy="182880"/>
            </a:xfrm>
            <a:prstGeom prst="roundRect">
              <a:avLst/>
            </a:prstGeom>
            <a:solidFill>
              <a:srgbClr val="C0A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3</a:t>
              </a:r>
              <a:endParaRPr lang="zh-TW" altLang="en-US" sz="800" b="1" dirty="0">
                <a:latin typeface="Verdana" panose="020B0604030504040204" pitchFamily="34" charset="0"/>
              </a:endParaRPr>
            </a:p>
          </p:txBody>
        </p:sp>
        <p:sp>
          <p:nvSpPr>
            <p:cNvPr id="195" name="矩形: 圓角 194">
              <a:extLst>
                <a:ext uri="{FF2B5EF4-FFF2-40B4-BE49-F238E27FC236}">
                  <a16:creationId xmlns:a16="http://schemas.microsoft.com/office/drawing/2014/main" id="{1B8ACE2A-00B1-D35F-2AE8-B551926AA0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75596" y="2853584"/>
              <a:ext cx="179294" cy="182880"/>
            </a:xfrm>
            <a:prstGeom prst="roundRect">
              <a:avLst/>
            </a:prstGeom>
            <a:solidFill>
              <a:srgbClr val="C0A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  <a:endParaRPr lang="zh-TW" altLang="en-US" sz="800" b="1" dirty="0">
                <a:latin typeface="Verdana" panose="020B0604030504040204" pitchFamily="34" charset="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C5AADE-B5A7-67D2-77D0-E0615A3562EC}"/>
              </a:ext>
            </a:extLst>
          </p:cNvPr>
          <p:cNvSpPr txBox="1"/>
          <p:nvPr/>
        </p:nvSpPr>
        <p:spPr>
          <a:xfrm>
            <a:off x="6802502" y="2445741"/>
            <a:ext cx="86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solidFill>
                  <a:srgbClr val="C0AA7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FREQ</a:t>
            </a:r>
            <a:endParaRPr lang="zh-TW" altLang="en-US" sz="1100" b="1" dirty="0">
              <a:solidFill>
                <a:srgbClr val="C0AA7A"/>
              </a:solidFill>
              <a:latin typeface="Verdana" panose="020B0604030504040204" pitchFamily="34" charset="0"/>
            </a:endParaRPr>
          </a:p>
        </p:txBody>
      </p:sp>
      <p:sp>
        <p:nvSpPr>
          <p:cNvPr id="204" name="矩形: 圓角 203">
            <a:extLst>
              <a:ext uri="{FF2B5EF4-FFF2-40B4-BE49-F238E27FC236}">
                <a16:creationId xmlns:a16="http://schemas.microsoft.com/office/drawing/2014/main" id="{913FB81F-D650-CE07-934F-93AC474C69EA}"/>
              </a:ext>
            </a:extLst>
          </p:cNvPr>
          <p:cNvSpPr/>
          <p:nvPr/>
        </p:nvSpPr>
        <p:spPr>
          <a:xfrm>
            <a:off x="10159693" y="2633461"/>
            <a:ext cx="1675997" cy="49633"/>
          </a:xfrm>
          <a:prstGeom prst="round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文字方塊 204">
            <a:extLst>
              <a:ext uri="{FF2B5EF4-FFF2-40B4-BE49-F238E27FC236}">
                <a16:creationId xmlns:a16="http://schemas.microsoft.com/office/drawing/2014/main" id="{F07EC735-7300-FDB3-A87B-DD8972430A0C}"/>
              </a:ext>
            </a:extLst>
          </p:cNvPr>
          <p:cNvSpPr txBox="1"/>
          <p:nvPr/>
        </p:nvSpPr>
        <p:spPr>
          <a:xfrm>
            <a:off x="10131862" y="2391624"/>
            <a:ext cx="86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</a:t>
            </a:r>
            <a:endParaRPr lang="zh-TW" altLang="en-US" sz="1100" b="1" dirty="0">
              <a:solidFill>
                <a:srgbClr val="CCCCCC"/>
              </a:solidFill>
              <a:latin typeface="Verdana" panose="020B0604030504040204" pitchFamily="34" charset="0"/>
            </a:endParaRPr>
          </a:p>
        </p:txBody>
      </p:sp>
      <p:grpSp>
        <p:nvGrpSpPr>
          <p:cNvPr id="206" name="群組 205">
            <a:extLst>
              <a:ext uri="{FF2B5EF4-FFF2-40B4-BE49-F238E27FC236}">
                <a16:creationId xmlns:a16="http://schemas.microsoft.com/office/drawing/2014/main" id="{B80C2EAB-A43B-B2A8-7FAB-B6A188BAAD49}"/>
              </a:ext>
            </a:extLst>
          </p:cNvPr>
          <p:cNvGrpSpPr/>
          <p:nvPr/>
        </p:nvGrpSpPr>
        <p:grpSpPr>
          <a:xfrm>
            <a:off x="8111642" y="2265595"/>
            <a:ext cx="1275929" cy="3205524"/>
            <a:chOff x="11697974" y="1585925"/>
            <a:chExt cx="1275929" cy="3205524"/>
          </a:xfrm>
        </p:grpSpPr>
        <p:sp>
          <p:nvSpPr>
            <p:cNvPr id="207" name="手繪多邊形: 圖案 206">
              <a:extLst>
                <a:ext uri="{FF2B5EF4-FFF2-40B4-BE49-F238E27FC236}">
                  <a16:creationId xmlns:a16="http://schemas.microsoft.com/office/drawing/2014/main" id="{823FE9D2-883D-B5C3-3CBA-9CFFE8E7D9D8}"/>
                </a:ext>
              </a:extLst>
            </p:cNvPr>
            <p:cNvSpPr/>
            <p:nvPr/>
          </p:nvSpPr>
          <p:spPr>
            <a:xfrm>
              <a:off x="12253558" y="4326339"/>
              <a:ext cx="142221" cy="371692"/>
            </a:xfrm>
            <a:custGeom>
              <a:avLst/>
              <a:gdLst>
                <a:gd name="connsiteX0" fmla="*/ 16 w 142221"/>
                <a:gd name="connsiteY0" fmla="*/ 371692 h 371692"/>
                <a:gd name="connsiteX1" fmla="*/ 96381 w 142221"/>
                <a:gd name="connsiteY1" fmla="*/ 371684 h 371692"/>
                <a:gd name="connsiteX2" fmla="*/ 142222 w 142221"/>
                <a:gd name="connsiteY2" fmla="*/ 0 h 371692"/>
                <a:gd name="connsiteX3" fmla="*/ 0 w 142221"/>
                <a:gd name="connsiteY3" fmla="*/ 0 h 371692"/>
                <a:gd name="connsiteX4" fmla="*/ 16 w 142221"/>
                <a:gd name="connsiteY4" fmla="*/ 371692 h 37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21" h="371692">
                  <a:moveTo>
                    <a:pt x="16" y="371692"/>
                  </a:moveTo>
                  <a:lnTo>
                    <a:pt x="96381" y="371684"/>
                  </a:lnTo>
                  <a:lnTo>
                    <a:pt x="142222" y="0"/>
                  </a:lnTo>
                  <a:lnTo>
                    <a:pt x="0" y="0"/>
                  </a:lnTo>
                  <a:lnTo>
                    <a:pt x="16" y="371692"/>
                  </a:ln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08" name="手繪多邊形: 圖案 207">
              <a:extLst>
                <a:ext uri="{FF2B5EF4-FFF2-40B4-BE49-F238E27FC236}">
                  <a16:creationId xmlns:a16="http://schemas.microsoft.com/office/drawing/2014/main" id="{60D0684C-0276-6396-AECF-1924219A2C82}"/>
                </a:ext>
              </a:extLst>
            </p:cNvPr>
            <p:cNvSpPr/>
            <p:nvPr/>
          </p:nvSpPr>
          <p:spPr>
            <a:xfrm>
              <a:off x="12228995" y="4666567"/>
              <a:ext cx="310720" cy="124882"/>
            </a:xfrm>
            <a:custGeom>
              <a:avLst/>
              <a:gdLst>
                <a:gd name="connsiteX0" fmla="*/ -103 w 310720"/>
                <a:gd name="connsiteY0" fmla="*/ -93 h 124882"/>
                <a:gd name="connsiteX1" fmla="*/ 189673 w 310720"/>
                <a:gd name="connsiteY1" fmla="*/ -101 h 124882"/>
                <a:gd name="connsiteX2" fmla="*/ 189682 w 310720"/>
                <a:gd name="connsiteY2" fmla="*/ -101 h 124882"/>
                <a:gd name="connsiteX3" fmla="*/ 310618 w 310720"/>
                <a:gd name="connsiteY3" fmla="*/ 120835 h 124882"/>
                <a:gd name="connsiteX4" fmla="*/ 310618 w 310720"/>
                <a:gd name="connsiteY4" fmla="*/ 120835 h 124882"/>
                <a:gd name="connsiteX5" fmla="*/ 310618 w 310720"/>
                <a:gd name="connsiteY5" fmla="*/ 124765 h 124882"/>
                <a:gd name="connsiteX6" fmla="*/ -95 w 310720"/>
                <a:gd name="connsiteY6" fmla="*/ 124781 h 1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720" h="124882">
                  <a:moveTo>
                    <a:pt x="-103" y="-93"/>
                  </a:moveTo>
                  <a:lnTo>
                    <a:pt x="189673" y="-101"/>
                  </a:lnTo>
                  <a:lnTo>
                    <a:pt x="189682" y="-101"/>
                  </a:lnTo>
                  <a:cubicBezTo>
                    <a:pt x="256469" y="-101"/>
                    <a:pt x="310618" y="54040"/>
                    <a:pt x="310618" y="120835"/>
                  </a:cubicBezTo>
                  <a:cubicBezTo>
                    <a:pt x="310618" y="120835"/>
                    <a:pt x="310618" y="120835"/>
                    <a:pt x="310618" y="120835"/>
                  </a:cubicBezTo>
                  <a:lnTo>
                    <a:pt x="310618" y="124765"/>
                  </a:lnTo>
                  <a:lnTo>
                    <a:pt x="-95" y="124781"/>
                  </a:ln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09" name="手繪多邊形: 圖案 208">
              <a:extLst>
                <a:ext uri="{FF2B5EF4-FFF2-40B4-BE49-F238E27FC236}">
                  <a16:creationId xmlns:a16="http://schemas.microsoft.com/office/drawing/2014/main" id="{FED14956-7594-8BD2-3156-D93761F70007}"/>
                </a:ext>
              </a:extLst>
            </p:cNvPr>
            <p:cNvSpPr/>
            <p:nvPr/>
          </p:nvSpPr>
          <p:spPr>
            <a:xfrm>
              <a:off x="11868410" y="4326339"/>
              <a:ext cx="142221" cy="371692"/>
            </a:xfrm>
            <a:custGeom>
              <a:avLst/>
              <a:gdLst>
                <a:gd name="connsiteX0" fmla="*/ 16 w 142221"/>
                <a:gd name="connsiteY0" fmla="*/ 371692 h 371692"/>
                <a:gd name="connsiteX1" fmla="*/ 96381 w 142221"/>
                <a:gd name="connsiteY1" fmla="*/ 371684 h 371692"/>
                <a:gd name="connsiteX2" fmla="*/ 142222 w 142221"/>
                <a:gd name="connsiteY2" fmla="*/ 0 h 371692"/>
                <a:gd name="connsiteX3" fmla="*/ 0 w 142221"/>
                <a:gd name="connsiteY3" fmla="*/ 0 h 371692"/>
                <a:gd name="connsiteX4" fmla="*/ 16 w 142221"/>
                <a:gd name="connsiteY4" fmla="*/ 371692 h 37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21" h="371692">
                  <a:moveTo>
                    <a:pt x="16" y="371692"/>
                  </a:moveTo>
                  <a:lnTo>
                    <a:pt x="96381" y="371684"/>
                  </a:lnTo>
                  <a:lnTo>
                    <a:pt x="142222" y="0"/>
                  </a:lnTo>
                  <a:lnTo>
                    <a:pt x="0" y="0"/>
                  </a:lnTo>
                  <a:lnTo>
                    <a:pt x="16" y="371692"/>
                  </a:ln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0" name="手繪多邊形: 圖案 209">
              <a:extLst>
                <a:ext uri="{FF2B5EF4-FFF2-40B4-BE49-F238E27FC236}">
                  <a16:creationId xmlns:a16="http://schemas.microsoft.com/office/drawing/2014/main" id="{3FBAB4B6-FE1F-79EF-F302-F363D942656F}"/>
                </a:ext>
              </a:extLst>
            </p:cNvPr>
            <p:cNvSpPr/>
            <p:nvPr/>
          </p:nvSpPr>
          <p:spPr>
            <a:xfrm>
              <a:off x="11843847" y="4666567"/>
              <a:ext cx="310720" cy="124882"/>
            </a:xfrm>
            <a:custGeom>
              <a:avLst/>
              <a:gdLst>
                <a:gd name="connsiteX0" fmla="*/ -103 w 310720"/>
                <a:gd name="connsiteY0" fmla="*/ -93 h 124882"/>
                <a:gd name="connsiteX1" fmla="*/ 189673 w 310720"/>
                <a:gd name="connsiteY1" fmla="*/ -101 h 124882"/>
                <a:gd name="connsiteX2" fmla="*/ 189682 w 310720"/>
                <a:gd name="connsiteY2" fmla="*/ -101 h 124882"/>
                <a:gd name="connsiteX3" fmla="*/ 310618 w 310720"/>
                <a:gd name="connsiteY3" fmla="*/ 120835 h 124882"/>
                <a:gd name="connsiteX4" fmla="*/ 310618 w 310720"/>
                <a:gd name="connsiteY4" fmla="*/ 120835 h 124882"/>
                <a:gd name="connsiteX5" fmla="*/ 310618 w 310720"/>
                <a:gd name="connsiteY5" fmla="*/ 124765 h 124882"/>
                <a:gd name="connsiteX6" fmla="*/ -95 w 310720"/>
                <a:gd name="connsiteY6" fmla="*/ 124781 h 1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720" h="124882">
                  <a:moveTo>
                    <a:pt x="-103" y="-93"/>
                  </a:moveTo>
                  <a:lnTo>
                    <a:pt x="189673" y="-101"/>
                  </a:lnTo>
                  <a:lnTo>
                    <a:pt x="189682" y="-101"/>
                  </a:lnTo>
                  <a:cubicBezTo>
                    <a:pt x="256469" y="-101"/>
                    <a:pt x="310618" y="54040"/>
                    <a:pt x="310618" y="120835"/>
                  </a:cubicBezTo>
                  <a:cubicBezTo>
                    <a:pt x="310618" y="120835"/>
                    <a:pt x="310618" y="120835"/>
                    <a:pt x="310618" y="120835"/>
                  </a:cubicBezTo>
                  <a:lnTo>
                    <a:pt x="310618" y="124765"/>
                  </a:lnTo>
                  <a:lnTo>
                    <a:pt x="-95" y="124781"/>
                  </a:ln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1" name="手繪多邊形: 圖案 210">
              <a:extLst>
                <a:ext uri="{FF2B5EF4-FFF2-40B4-BE49-F238E27FC236}">
                  <a16:creationId xmlns:a16="http://schemas.microsoft.com/office/drawing/2014/main" id="{68F3A94D-7286-BBF9-3F53-CDF614B8DA18}"/>
                </a:ext>
              </a:extLst>
            </p:cNvPr>
            <p:cNvSpPr/>
            <p:nvPr/>
          </p:nvSpPr>
          <p:spPr>
            <a:xfrm>
              <a:off x="12079754" y="1738653"/>
              <a:ext cx="386107" cy="386107"/>
            </a:xfrm>
            <a:custGeom>
              <a:avLst/>
              <a:gdLst>
                <a:gd name="connsiteX0" fmla="*/ 386107 w 386107"/>
                <a:gd name="connsiteY0" fmla="*/ 193054 h 386107"/>
                <a:gd name="connsiteX1" fmla="*/ 193054 w 386107"/>
                <a:gd name="connsiteY1" fmla="*/ 386107 h 386107"/>
                <a:gd name="connsiteX2" fmla="*/ 0 w 386107"/>
                <a:gd name="connsiteY2" fmla="*/ 193054 h 386107"/>
                <a:gd name="connsiteX3" fmla="*/ 193054 w 386107"/>
                <a:gd name="connsiteY3" fmla="*/ 0 h 386107"/>
                <a:gd name="connsiteX4" fmla="*/ 386107 w 386107"/>
                <a:gd name="connsiteY4" fmla="*/ 193054 h 38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107" h="386107">
                  <a:moveTo>
                    <a:pt x="386107" y="193054"/>
                  </a:moveTo>
                  <a:cubicBezTo>
                    <a:pt x="386107" y="299674"/>
                    <a:pt x="299674" y="386107"/>
                    <a:pt x="193054" y="386107"/>
                  </a:cubicBezTo>
                  <a:cubicBezTo>
                    <a:pt x="86433" y="386107"/>
                    <a:pt x="0" y="299674"/>
                    <a:pt x="0" y="193054"/>
                  </a:cubicBezTo>
                  <a:cubicBezTo>
                    <a:pt x="0" y="86433"/>
                    <a:pt x="86433" y="0"/>
                    <a:pt x="193054" y="0"/>
                  </a:cubicBezTo>
                  <a:cubicBezTo>
                    <a:pt x="299674" y="0"/>
                    <a:pt x="386107" y="86433"/>
                    <a:pt x="386107" y="193054"/>
                  </a:cubicBez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2" name="手繪多邊形: 圖案 211">
              <a:extLst>
                <a:ext uri="{FF2B5EF4-FFF2-40B4-BE49-F238E27FC236}">
                  <a16:creationId xmlns:a16="http://schemas.microsoft.com/office/drawing/2014/main" id="{69FD48AE-075F-3F14-4E02-BAFB1ECC5588}"/>
                </a:ext>
              </a:extLst>
            </p:cNvPr>
            <p:cNvSpPr/>
            <p:nvPr/>
          </p:nvSpPr>
          <p:spPr>
            <a:xfrm>
              <a:off x="11820235" y="2992216"/>
              <a:ext cx="693448" cy="1625593"/>
            </a:xfrm>
            <a:custGeom>
              <a:avLst/>
              <a:gdLst>
                <a:gd name="connsiteX0" fmla="*/ 582297 w 693448"/>
                <a:gd name="connsiteY0" fmla="*/ 1625493 h 1625593"/>
                <a:gd name="connsiteX1" fmla="*/ 403471 w 693448"/>
                <a:gd name="connsiteY1" fmla="*/ 1625493 h 1625593"/>
                <a:gd name="connsiteX2" fmla="*/ 368100 w 693448"/>
                <a:gd name="connsiteY2" fmla="*/ 1590122 h 1625593"/>
                <a:gd name="connsiteX3" fmla="*/ 368100 w 693448"/>
                <a:gd name="connsiteY3" fmla="*/ 1589697 h 1625593"/>
                <a:gd name="connsiteX4" fmla="*/ 378491 w 693448"/>
                <a:gd name="connsiteY4" fmla="*/ 740547 h 1625593"/>
                <a:gd name="connsiteX5" fmla="*/ 366850 w 693448"/>
                <a:gd name="connsiteY5" fmla="*/ 728616 h 1625593"/>
                <a:gd name="connsiteX6" fmla="*/ 354997 w 693448"/>
                <a:gd name="connsiteY6" fmla="*/ 738975 h 1625593"/>
                <a:gd name="connsiteX7" fmla="*/ 250928 w 693448"/>
                <a:gd name="connsiteY7" fmla="*/ 1594398 h 1625593"/>
                <a:gd name="connsiteX8" fmla="*/ 215817 w 693448"/>
                <a:gd name="connsiteY8" fmla="*/ 1625493 h 1625593"/>
                <a:gd name="connsiteX9" fmla="*/ 35268 w 693448"/>
                <a:gd name="connsiteY9" fmla="*/ 1625493 h 1625593"/>
                <a:gd name="connsiteX10" fmla="*/ -103 w 693448"/>
                <a:gd name="connsiteY10" fmla="*/ 1590130 h 1625593"/>
                <a:gd name="connsiteX11" fmla="*/ 8 w 693448"/>
                <a:gd name="connsiteY11" fmla="*/ 1587371 h 1625593"/>
                <a:gd name="connsiteX12" fmla="*/ 119231 w 693448"/>
                <a:gd name="connsiteY12" fmla="*/ 61908 h 1625593"/>
                <a:gd name="connsiteX13" fmla="*/ 122469 w 693448"/>
                <a:gd name="connsiteY13" fmla="*/ 61554 h 1625593"/>
                <a:gd name="connsiteX14" fmla="*/ 693346 w 693448"/>
                <a:gd name="connsiteY14" fmla="*/ -101 h 1625593"/>
                <a:gd name="connsiteX15" fmla="*/ 617629 w 693448"/>
                <a:gd name="connsiteY15" fmla="*/ 1591804 h 1625593"/>
                <a:gd name="connsiteX16" fmla="*/ 582297 w 693448"/>
                <a:gd name="connsiteY16" fmla="*/ 1625493 h 162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93448" h="1625593">
                  <a:moveTo>
                    <a:pt x="582297" y="1625493"/>
                  </a:moveTo>
                  <a:lnTo>
                    <a:pt x="403471" y="1625493"/>
                  </a:lnTo>
                  <a:cubicBezTo>
                    <a:pt x="383930" y="1625493"/>
                    <a:pt x="368100" y="1609654"/>
                    <a:pt x="368100" y="1590122"/>
                  </a:cubicBezTo>
                  <a:cubicBezTo>
                    <a:pt x="368100" y="1589980"/>
                    <a:pt x="368100" y="1589839"/>
                    <a:pt x="368100" y="1589697"/>
                  </a:cubicBezTo>
                  <a:lnTo>
                    <a:pt x="378491" y="740547"/>
                  </a:lnTo>
                  <a:cubicBezTo>
                    <a:pt x="378577" y="734039"/>
                    <a:pt x="373366" y="728694"/>
                    <a:pt x="366850" y="728616"/>
                  </a:cubicBezTo>
                  <a:cubicBezTo>
                    <a:pt x="360837" y="728537"/>
                    <a:pt x="355728" y="733001"/>
                    <a:pt x="354997" y="738975"/>
                  </a:cubicBezTo>
                  <a:lnTo>
                    <a:pt x="250928" y="1594398"/>
                  </a:lnTo>
                  <a:cubicBezTo>
                    <a:pt x="248751" y="1612146"/>
                    <a:pt x="233691" y="1625485"/>
                    <a:pt x="215817" y="1625493"/>
                  </a:cubicBezTo>
                  <a:lnTo>
                    <a:pt x="35268" y="1625493"/>
                  </a:lnTo>
                  <a:cubicBezTo>
                    <a:pt x="15736" y="1625500"/>
                    <a:pt x="-94" y="1609662"/>
                    <a:pt x="-103" y="1590130"/>
                  </a:cubicBezTo>
                  <a:cubicBezTo>
                    <a:pt x="-103" y="1589210"/>
                    <a:pt x="-63" y="1588290"/>
                    <a:pt x="8" y="1587371"/>
                  </a:cubicBezTo>
                  <a:lnTo>
                    <a:pt x="119231" y="61908"/>
                  </a:lnTo>
                  <a:lnTo>
                    <a:pt x="122469" y="61554"/>
                  </a:lnTo>
                  <a:lnTo>
                    <a:pt x="693346" y="-101"/>
                  </a:lnTo>
                  <a:lnTo>
                    <a:pt x="617629" y="1591804"/>
                  </a:lnTo>
                  <a:cubicBezTo>
                    <a:pt x="616748" y="1610676"/>
                    <a:pt x="601185" y="1625516"/>
                    <a:pt x="582297" y="1625493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3" name="手繪多邊形: 圖案 212">
              <a:extLst>
                <a:ext uri="{FF2B5EF4-FFF2-40B4-BE49-F238E27FC236}">
                  <a16:creationId xmlns:a16="http://schemas.microsoft.com/office/drawing/2014/main" id="{4C85B300-CB70-B14E-E703-7716E7C3628F}"/>
                </a:ext>
              </a:extLst>
            </p:cNvPr>
            <p:cNvSpPr/>
            <p:nvPr/>
          </p:nvSpPr>
          <p:spPr>
            <a:xfrm>
              <a:off x="11909603" y="2195496"/>
              <a:ext cx="808237" cy="952375"/>
            </a:xfrm>
            <a:custGeom>
              <a:avLst/>
              <a:gdLst>
                <a:gd name="connsiteX0" fmla="*/ 36811 w 808237"/>
                <a:gd name="connsiteY0" fmla="*/ 952274 h 952375"/>
                <a:gd name="connsiteX1" fmla="*/ 1566 w 808237"/>
                <a:gd name="connsiteY1" fmla="*/ 918012 h 952375"/>
                <a:gd name="connsiteX2" fmla="*/ 55189 w 808237"/>
                <a:gd name="connsiteY2" fmla="*/ 242783 h 952375"/>
                <a:gd name="connsiteX3" fmla="*/ 352240 w 808237"/>
                <a:gd name="connsiteY3" fmla="*/ 383 h 952375"/>
                <a:gd name="connsiteX4" fmla="*/ 352240 w 808237"/>
                <a:gd name="connsiteY4" fmla="*/ 383 h 952375"/>
                <a:gd name="connsiteX5" fmla="*/ 671041 w 808237"/>
                <a:gd name="connsiteY5" fmla="*/ 204936 h 952375"/>
                <a:gd name="connsiteX6" fmla="*/ 751065 w 808237"/>
                <a:gd name="connsiteY6" fmla="*/ 847592 h 952375"/>
                <a:gd name="connsiteX7" fmla="*/ 38981 w 808237"/>
                <a:gd name="connsiteY7" fmla="*/ 952203 h 952375"/>
                <a:gd name="connsiteX8" fmla="*/ 36811 w 808237"/>
                <a:gd name="connsiteY8" fmla="*/ 952274 h 952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8237" h="952375">
                  <a:moveTo>
                    <a:pt x="36811" y="952274"/>
                  </a:moveTo>
                  <a:cubicBezTo>
                    <a:pt x="17742" y="952227"/>
                    <a:pt x="2148" y="937072"/>
                    <a:pt x="1566" y="918012"/>
                  </a:cubicBezTo>
                  <a:cubicBezTo>
                    <a:pt x="-1554" y="821559"/>
                    <a:pt x="-6891" y="487809"/>
                    <a:pt x="55189" y="242783"/>
                  </a:cubicBezTo>
                  <a:cubicBezTo>
                    <a:pt x="89970" y="105348"/>
                    <a:pt x="210631" y="6900"/>
                    <a:pt x="352240" y="383"/>
                  </a:cubicBezTo>
                  <a:lnTo>
                    <a:pt x="352240" y="383"/>
                  </a:lnTo>
                  <a:cubicBezTo>
                    <a:pt x="491475" y="-7217"/>
                    <a:pt x="619926" y="75197"/>
                    <a:pt x="671041" y="204936"/>
                  </a:cubicBezTo>
                  <a:cubicBezTo>
                    <a:pt x="775385" y="469848"/>
                    <a:pt x="873974" y="796383"/>
                    <a:pt x="751065" y="847592"/>
                  </a:cubicBezTo>
                  <a:cubicBezTo>
                    <a:pt x="589971" y="914710"/>
                    <a:pt x="165294" y="944634"/>
                    <a:pt x="38981" y="952203"/>
                  </a:cubicBezTo>
                  <a:cubicBezTo>
                    <a:pt x="38250" y="952250"/>
                    <a:pt x="37527" y="952274"/>
                    <a:pt x="36811" y="952274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4" name="手繪多邊形: 圖案 213">
              <a:extLst>
                <a:ext uri="{FF2B5EF4-FFF2-40B4-BE49-F238E27FC236}">
                  <a16:creationId xmlns:a16="http://schemas.microsoft.com/office/drawing/2014/main" id="{3C880AC7-DC91-4616-45AD-94DD48AF3F63}"/>
                </a:ext>
              </a:extLst>
            </p:cNvPr>
            <p:cNvSpPr/>
            <p:nvPr/>
          </p:nvSpPr>
          <p:spPr>
            <a:xfrm rot="587041">
              <a:off x="12728968" y="1620394"/>
              <a:ext cx="244935" cy="716425"/>
            </a:xfrm>
            <a:custGeom>
              <a:avLst/>
              <a:gdLst>
                <a:gd name="connsiteX0" fmla="*/ 94668 w 244935"/>
                <a:gd name="connsiteY0" fmla="*/ 139561 h 716425"/>
                <a:gd name="connsiteX1" fmla="*/ 104462 w 244935"/>
                <a:gd name="connsiteY1" fmla="*/ 148160 h 716425"/>
                <a:gd name="connsiteX2" fmla="*/ 84198 w 244935"/>
                <a:gd name="connsiteY2" fmla="*/ 537443 h 716425"/>
                <a:gd name="connsiteX3" fmla="*/ -103 w 244935"/>
                <a:gd name="connsiteY3" fmla="*/ 580595 h 716425"/>
                <a:gd name="connsiteX4" fmla="*/ 48403 w 244935"/>
                <a:gd name="connsiteY4" fmla="*/ 716325 h 716425"/>
                <a:gd name="connsiteX5" fmla="*/ 205056 w 244935"/>
                <a:gd name="connsiteY5" fmla="*/ 654426 h 716425"/>
                <a:gd name="connsiteX6" fmla="*/ 244561 w 244935"/>
                <a:gd name="connsiteY6" fmla="*/ 590129 h 716425"/>
                <a:gd name="connsiteX7" fmla="*/ 203515 w 244935"/>
                <a:gd name="connsiteY7" fmla="*/ 148545 h 716425"/>
                <a:gd name="connsiteX8" fmla="*/ 220312 w 244935"/>
                <a:gd name="connsiteY8" fmla="*/ 33071 h 716425"/>
                <a:gd name="connsiteX9" fmla="*/ 104839 w 244935"/>
                <a:gd name="connsiteY9" fmla="*/ 16282 h 716425"/>
                <a:gd name="connsiteX10" fmla="*/ 88050 w 244935"/>
                <a:gd name="connsiteY10" fmla="*/ 131756 h 716425"/>
                <a:gd name="connsiteX11" fmla="*/ 94668 w 244935"/>
                <a:gd name="connsiteY11" fmla="*/ 139561 h 71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935" h="716425">
                  <a:moveTo>
                    <a:pt x="94668" y="139561"/>
                  </a:moveTo>
                  <a:cubicBezTo>
                    <a:pt x="97702" y="142681"/>
                    <a:pt x="100972" y="145558"/>
                    <a:pt x="104462" y="148160"/>
                  </a:cubicBezTo>
                  <a:lnTo>
                    <a:pt x="84198" y="537443"/>
                  </a:lnTo>
                  <a:lnTo>
                    <a:pt x="-103" y="580595"/>
                  </a:lnTo>
                  <a:lnTo>
                    <a:pt x="48403" y="716325"/>
                  </a:lnTo>
                  <a:lnTo>
                    <a:pt x="205056" y="654426"/>
                  </a:lnTo>
                  <a:cubicBezTo>
                    <a:pt x="231050" y="644152"/>
                    <a:pt x="247147" y="617954"/>
                    <a:pt x="244561" y="590129"/>
                  </a:cubicBezTo>
                  <a:lnTo>
                    <a:pt x="203515" y="148545"/>
                  </a:lnTo>
                  <a:cubicBezTo>
                    <a:pt x="240041" y="121294"/>
                    <a:pt x="247556" y="69597"/>
                    <a:pt x="220312" y="33071"/>
                  </a:cubicBezTo>
                  <a:cubicBezTo>
                    <a:pt x="193061" y="-3447"/>
                    <a:pt x="141365" y="-10969"/>
                    <a:pt x="104839" y="16282"/>
                  </a:cubicBezTo>
                  <a:cubicBezTo>
                    <a:pt x="68313" y="43533"/>
                    <a:pt x="60798" y="95229"/>
                    <a:pt x="88050" y="131756"/>
                  </a:cubicBezTo>
                  <a:cubicBezTo>
                    <a:pt x="90093" y="134491"/>
                    <a:pt x="92302" y="137101"/>
                    <a:pt x="94668" y="139561"/>
                  </a:cubicBez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5" name="手繪多邊形: 圖案 214">
              <a:extLst>
                <a:ext uri="{FF2B5EF4-FFF2-40B4-BE49-F238E27FC236}">
                  <a16:creationId xmlns:a16="http://schemas.microsoft.com/office/drawing/2014/main" id="{D675974C-F619-A34C-4133-2A453B61A425}"/>
                </a:ext>
              </a:extLst>
            </p:cNvPr>
            <p:cNvSpPr/>
            <p:nvPr/>
          </p:nvSpPr>
          <p:spPr>
            <a:xfrm>
              <a:off x="12402942" y="2125318"/>
              <a:ext cx="333854" cy="277894"/>
            </a:xfrm>
            <a:custGeom>
              <a:avLst/>
              <a:gdLst>
                <a:gd name="connsiteX0" fmla="*/ 272440 w 333854"/>
                <a:gd name="connsiteY0" fmla="*/ 23534 h 277894"/>
                <a:gd name="connsiteX1" fmla="*/ 331737 w 333854"/>
                <a:gd name="connsiteY1" fmla="*/ 192049 h 277894"/>
                <a:gd name="connsiteX2" fmla="*/ 310113 w 333854"/>
                <a:gd name="connsiteY2" fmla="*/ 237158 h 277894"/>
                <a:gd name="connsiteX3" fmla="*/ 305099 w 333854"/>
                <a:gd name="connsiteY3" fmla="*/ 238518 h 277894"/>
                <a:gd name="connsiteX4" fmla="*/ 130249 w 333854"/>
                <a:gd name="connsiteY4" fmla="*/ 272379 h 277894"/>
                <a:gd name="connsiteX5" fmla="*/ 5312 w 333854"/>
                <a:gd name="connsiteY5" fmla="*/ 211620 h 277894"/>
                <a:gd name="connsiteX6" fmla="*/ 65576 w 333854"/>
                <a:gd name="connsiteY6" fmla="*/ 86864 h 277894"/>
                <a:gd name="connsiteX7" fmla="*/ 222575 w 333854"/>
                <a:gd name="connsiteY7" fmla="*/ 3994 h 277894"/>
                <a:gd name="connsiteX8" fmla="*/ 270357 w 333854"/>
                <a:gd name="connsiteY8" fmla="*/ 18779 h 277894"/>
                <a:gd name="connsiteX9" fmla="*/ 272440 w 333854"/>
                <a:gd name="connsiteY9" fmla="*/ 23534 h 27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854" h="277894">
                  <a:moveTo>
                    <a:pt x="272440" y="23534"/>
                  </a:moveTo>
                  <a:lnTo>
                    <a:pt x="331737" y="192049"/>
                  </a:lnTo>
                  <a:cubicBezTo>
                    <a:pt x="338221" y="210481"/>
                    <a:pt x="328538" y="230673"/>
                    <a:pt x="310113" y="237158"/>
                  </a:cubicBezTo>
                  <a:cubicBezTo>
                    <a:pt x="308479" y="237732"/>
                    <a:pt x="306805" y="238188"/>
                    <a:pt x="305099" y="238518"/>
                  </a:cubicBezTo>
                  <a:lnTo>
                    <a:pt x="130249" y="272379"/>
                  </a:lnTo>
                  <a:cubicBezTo>
                    <a:pt x="78970" y="290096"/>
                    <a:pt x="23036" y="262900"/>
                    <a:pt x="5312" y="211620"/>
                  </a:cubicBezTo>
                  <a:cubicBezTo>
                    <a:pt x="-12342" y="160537"/>
                    <a:pt x="14587" y="104785"/>
                    <a:pt x="65576" y="86864"/>
                  </a:cubicBezTo>
                  <a:lnTo>
                    <a:pt x="222575" y="3994"/>
                  </a:lnTo>
                  <a:cubicBezTo>
                    <a:pt x="239852" y="-5124"/>
                    <a:pt x="261247" y="1494"/>
                    <a:pt x="270357" y="18779"/>
                  </a:cubicBezTo>
                  <a:cubicBezTo>
                    <a:pt x="271167" y="20312"/>
                    <a:pt x="271866" y="21899"/>
                    <a:pt x="272440" y="23534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6" name="手繪多邊形: 圖案 215">
              <a:extLst>
                <a:ext uri="{FF2B5EF4-FFF2-40B4-BE49-F238E27FC236}">
                  <a16:creationId xmlns:a16="http://schemas.microsoft.com/office/drawing/2014/main" id="{170E88E5-D8F4-DF03-87F0-017C6E5BA55E}"/>
                </a:ext>
              </a:extLst>
            </p:cNvPr>
            <p:cNvSpPr/>
            <p:nvPr/>
          </p:nvSpPr>
          <p:spPr>
            <a:xfrm>
              <a:off x="11697974" y="1596923"/>
              <a:ext cx="244935" cy="716425"/>
            </a:xfrm>
            <a:custGeom>
              <a:avLst/>
              <a:gdLst>
                <a:gd name="connsiteX0" fmla="*/ 150063 w 244935"/>
                <a:gd name="connsiteY0" fmla="*/ 139561 h 716425"/>
                <a:gd name="connsiteX1" fmla="*/ 140269 w 244935"/>
                <a:gd name="connsiteY1" fmla="*/ 148160 h 716425"/>
                <a:gd name="connsiteX2" fmla="*/ 160540 w 244935"/>
                <a:gd name="connsiteY2" fmla="*/ 537443 h 716425"/>
                <a:gd name="connsiteX3" fmla="*/ 244833 w 244935"/>
                <a:gd name="connsiteY3" fmla="*/ 580595 h 716425"/>
                <a:gd name="connsiteX4" fmla="*/ 196327 w 244935"/>
                <a:gd name="connsiteY4" fmla="*/ 716325 h 716425"/>
                <a:gd name="connsiteX5" fmla="*/ 39674 w 244935"/>
                <a:gd name="connsiteY5" fmla="*/ 654426 h 716425"/>
                <a:gd name="connsiteX6" fmla="*/ 169 w 244935"/>
                <a:gd name="connsiteY6" fmla="*/ 590129 h 716425"/>
                <a:gd name="connsiteX7" fmla="*/ 41215 w 244935"/>
                <a:gd name="connsiteY7" fmla="*/ 148545 h 716425"/>
                <a:gd name="connsiteX8" fmla="*/ 24417 w 244935"/>
                <a:gd name="connsiteY8" fmla="*/ 33071 h 716425"/>
                <a:gd name="connsiteX9" fmla="*/ 139891 w 244935"/>
                <a:gd name="connsiteY9" fmla="*/ 16282 h 716425"/>
                <a:gd name="connsiteX10" fmla="*/ 156681 w 244935"/>
                <a:gd name="connsiteY10" fmla="*/ 131756 h 716425"/>
                <a:gd name="connsiteX11" fmla="*/ 150063 w 244935"/>
                <a:gd name="connsiteY11" fmla="*/ 139561 h 71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935" h="716425">
                  <a:moveTo>
                    <a:pt x="150063" y="139561"/>
                  </a:moveTo>
                  <a:cubicBezTo>
                    <a:pt x="147028" y="142681"/>
                    <a:pt x="143759" y="145558"/>
                    <a:pt x="140269" y="148160"/>
                  </a:cubicBezTo>
                  <a:lnTo>
                    <a:pt x="160540" y="537443"/>
                  </a:lnTo>
                  <a:lnTo>
                    <a:pt x="244833" y="580595"/>
                  </a:lnTo>
                  <a:lnTo>
                    <a:pt x="196327" y="716325"/>
                  </a:lnTo>
                  <a:lnTo>
                    <a:pt x="39674" y="654426"/>
                  </a:lnTo>
                  <a:cubicBezTo>
                    <a:pt x="13681" y="644152"/>
                    <a:pt x="-2417" y="617954"/>
                    <a:pt x="169" y="590129"/>
                  </a:cubicBezTo>
                  <a:lnTo>
                    <a:pt x="41215" y="148545"/>
                  </a:lnTo>
                  <a:cubicBezTo>
                    <a:pt x="4689" y="121294"/>
                    <a:pt x="-2826" y="69597"/>
                    <a:pt x="24417" y="33071"/>
                  </a:cubicBezTo>
                  <a:cubicBezTo>
                    <a:pt x="51669" y="-3447"/>
                    <a:pt x="103373" y="-10969"/>
                    <a:pt x="139891" y="16282"/>
                  </a:cubicBezTo>
                  <a:cubicBezTo>
                    <a:pt x="176417" y="43533"/>
                    <a:pt x="183932" y="95229"/>
                    <a:pt x="156681" y="131756"/>
                  </a:cubicBezTo>
                  <a:cubicBezTo>
                    <a:pt x="154637" y="134491"/>
                    <a:pt x="152428" y="137101"/>
                    <a:pt x="150063" y="139561"/>
                  </a:cubicBez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7" name="手繪多邊形: 圖案 216">
              <a:extLst>
                <a:ext uri="{FF2B5EF4-FFF2-40B4-BE49-F238E27FC236}">
                  <a16:creationId xmlns:a16="http://schemas.microsoft.com/office/drawing/2014/main" id="{8A635153-C624-6925-AC2D-B4BE4AA0C4BE}"/>
                </a:ext>
              </a:extLst>
            </p:cNvPr>
            <p:cNvSpPr/>
            <p:nvPr/>
          </p:nvSpPr>
          <p:spPr>
            <a:xfrm>
              <a:off x="11795703" y="2125322"/>
              <a:ext cx="333850" cy="277890"/>
            </a:xfrm>
            <a:custGeom>
              <a:avLst/>
              <a:gdLst>
                <a:gd name="connsiteX0" fmla="*/ 81668 w 333850"/>
                <a:gd name="connsiteY0" fmla="*/ 2339 h 277890"/>
                <a:gd name="connsiteX1" fmla="*/ 111072 w 333850"/>
                <a:gd name="connsiteY1" fmla="*/ 3990 h 277890"/>
                <a:gd name="connsiteX2" fmla="*/ 268071 w 333850"/>
                <a:gd name="connsiteY2" fmla="*/ 86860 h 277890"/>
                <a:gd name="connsiteX3" fmla="*/ 328162 w 333850"/>
                <a:gd name="connsiteY3" fmla="*/ 212112 h 277890"/>
                <a:gd name="connsiteX4" fmla="*/ 203398 w 333850"/>
                <a:gd name="connsiteY4" fmla="*/ 272375 h 277890"/>
                <a:gd name="connsiteX5" fmla="*/ 28549 w 333850"/>
                <a:gd name="connsiteY5" fmla="*/ 238514 h 277890"/>
                <a:gd name="connsiteX6" fmla="*/ 550 w 333850"/>
                <a:gd name="connsiteY6" fmla="*/ 197059 h 277890"/>
                <a:gd name="connsiteX7" fmla="*/ 1910 w 333850"/>
                <a:gd name="connsiteY7" fmla="*/ 192044 h 277890"/>
                <a:gd name="connsiteX8" fmla="*/ 61207 w 333850"/>
                <a:gd name="connsiteY8" fmla="*/ 23530 h 277890"/>
                <a:gd name="connsiteX9" fmla="*/ 81668 w 333850"/>
                <a:gd name="connsiteY9" fmla="*/ 2339 h 27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850" h="277890">
                  <a:moveTo>
                    <a:pt x="81668" y="2339"/>
                  </a:moveTo>
                  <a:cubicBezTo>
                    <a:pt x="91241" y="-1418"/>
                    <a:pt x="101978" y="-813"/>
                    <a:pt x="111072" y="3990"/>
                  </a:cubicBezTo>
                  <a:lnTo>
                    <a:pt x="268071" y="86860"/>
                  </a:lnTo>
                  <a:cubicBezTo>
                    <a:pt x="319249" y="104852"/>
                    <a:pt x="346154" y="160926"/>
                    <a:pt x="328162" y="212112"/>
                  </a:cubicBezTo>
                  <a:cubicBezTo>
                    <a:pt x="310233" y="263100"/>
                    <a:pt x="254481" y="290029"/>
                    <a:pt x="203398" y="272375"/>
                  </a:cubicBezTo>
                  <a:lnTo>
                    <a:pt x="28549" y="238514"/>
                  </a:lnTo>
                  <a:cubicBezTo>
                    <a:pt x="9370" y="234796"/>
                    <a:pt x="-3168" y="216238"/>
                    <a:pt x="550" y="197059"/>
                  </a:cubicBezTo>
                  <a:cubicBezTo>
                    <a:pt x="881" y="195353"/>
                    <a:pt x="1336" y="193679"/>
                    <a:pt x="1910" y="192044"/>
                  </a:cubicBezTo>
                  <a:lnTo>
                    <a:pt x="61207" y="23530"/>
                  </a:lnTo>
                  <a:cubicBezTo>
                    <a:pt x="64619" y="13831"/>
                    <a:pt x="72086" y="6089"/>
                    <a:pt x="81668" y="2339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8" name="手繪多邊形: 圖案 217">
              <a:extLst>
                <a:ext uri="{FF2B5EF4-FFF2-40B4-BE49-F238E27FC236}">
                  <a16:creationId xmlns:a16="http://schemas.microsoft.com/office/drawing/2014/main" id="{134972C9-D8C6-598B-A404-FEEDE8214C29}"/>
                </a:ext>
              </a:extLst>
            </p:cNvPr>
            <p:cNvSpPr/>
            <p:nvPr/>
          </p:nvSpPr>
          <p:spPr>
            <a:xfrm>
              <a:off x="12014516" y="1585925"/>
              <a:ext cx="487539" cy="551337"/>
            </a:xfrm>
            <a:custGeom>
              <a:avLst/>
              <a:gdLst>
                <a:gd name="connsiteX0" fmla="*/ 333168 w 487539"/>
                <a:gd name="connsiteY0" fmla="*/ 378591 h 551337"/>
                <a:gd name="connsiteX1" fmla="*/ 404232 w 487539"/>
                <a:gd name="connsiteY1" fmla="*/ 259368 h 551337"/>
                <a:gd name="connsiteX2" fmla="*/ 483627 w 487539"/>
                <a:gd name="connsiteY2" fmla="*/ 105450 h 551337"/>
                <a:gd name="connsiteX3" fmla="*/ 276866 w 487539"/>
                <a:gd name="connsiteY3" fmla="*/ 6931 h 551337"/>
                <a:gd name="connsiteX4" fmla="*/ 211933 w 487539"/>
                <a:gd name="connsiteY4" fmla="*/ 37106 h 551337"/>
                <a:gd name="connsiteX5" fmla="*/ 157517 w 487539"/>
                <a:gd name="connsiteY5" fmla="*/ 66275 h 551337"/>
                <a:gd name="connsiteX6" fmla="*/ 90438 w 487539"/>
                <a:gd name="connsiteY6" fmla="*/ 105874 h 551337"/>
                <a:gd name="connsiteX7" fmla="*/ 1846 w 487539"/>
                <a:gd name="connsiteY7" fmla="*/ 314405 h 551337"/>
                <a:gd name="connsiteX8" fmla="*/ 131680 w 487539"/>
                <a:gd name="connsiteY8" fmla="*/ 509817 h 551337"/>
                <a:gd name="connsiteX9" fmla="*/ 220649 w 487539"/>
                <a:gd name="connsiteY9" fmla="*/ 549361 h 551337"/>
                <a:gd name="connsiteX10" fmla="*/ 314492 w 487539"/>
                <a:gd name="connsiteY10" fmla="*/ 528099 h 551337"/>
                <a:gd name="connsiteX11" fmla="*/ 336108 w 487539"/>
                <a:gd name="connsiteY11" fmla="*/ 397495 h 551337"/>
                <a:gd name="connsiteX12" fmla="*/ 333168 w 487539"/>
                <a:gd name="connsiteY12" fmla="*/ 378591 h 55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7539" h="551337">
                  <a:moveTo>
                    <a:pt x="333168" y="378591"/>
                  </a:moveTo>
                  <a:cubicBezTo>
                    <a:pt x="331101" y="328270"/>
                    <a:pt x="358981" y="281487"/>
                    <a:pt x="404232" y="259368"/>
                  </a:cubicBezTo>
                  <a:cubicBezTo>
                    <a:pt x="462916" y="229075"/>
                    <a:pt x="499780" y="164456"/>
                    <a:pt x="483627" y="105450"/>
                  </a:cubicBezTo>
                  <a:cubicBezTo>
                    <a:pt x="462947" y="29922"/>
                    <a:pt x="360152" y="-19055"/>
                    <a:pt x="276866" y="6931"/>
                  </a:cubicBezTo>
                  <a:cubicBezTo>
                    <a:pt x="254322" y="14932"/>
                    <a:pt x="232581" y="25033"/>
                    <a:pt x="211933" y="37106"/>
                  </a:cubicBezTo>
                  <a:lnTo>
                    <a:pt x="157517" y="66275"/>
                  </a:lnTo>
                  <a:cubicBezTo>
                    <a:pt x="134266" y="77908"/>
                    <a:pt x="111857" y="91145"/>
                    <a:pt x="90438" y="105874"/>
                  </a:cubicBezTo>
                  <a:cubicBezTo>
                    <a:pt x="25088" y="154026"/>
                    <a:pt x="-8860" y="233940"/>
                    <a:pt x="1846" y="314405"/>
                  </a:cubicBezTo>
                  <a:cubicBezTo>
                    <a:pt x="12567" y="391183"/>
                    <a:pt x="62849" y="461602"/>
                    <a:pt x="131680" y="509817"/>
                  </a:cubicBezTo>
                  <a:cubicBezTo>
                    <a:pt x="158004" y="529491"/>
                    <a:pt x="188407" y="543002"/>
                    <a:pt x="220649" y="549361"/>
                  </a:cubicBezTo>
                  <a:cubicBezTo>
                    <a:pt x="253639" y="554800"/>
                    <a:pt x="290369" y="548614"/>
                    <a:pt x="314492" y="528099"/>
                  </a:cubicBezTo>
                  <a:cubicBezTo>
                    <a:pt x="352197" y="496038"/>
                    <a:pt x="348299" y="442337"/>
                    <a:pt x="336108" y="397495"/>
                  </a:cubicBezTo>
                  <a:cubicBezTo>
                    <a:pt x="334496" y="391309"/>
                    <a:pt x="333514" y="384973"/>
                    <a:pt x="333168" y="378591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849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B6608753-B869-F0C2-B460-886C27884F51}"/>
              </a:ext>
            </a:extLst>
          </p:cNvPr>
          <p:cNvGrpSpPr>
            <a:grpSpLocks noChangeAspect="1"/>
          </p:cNvGrpSpPr>
          <p:nvPr/>
        </p:nvGrpSpPr>
        <p:grpSpPr>
          <a:xfrm>
            <a:off x="5236500" y="1324888"/>
            <a:ext cx="7815000" cy="4161512"/>
            <a:chOff x="5036033" y="710572"/>
            <a:chExt cx="8502084" cy="4527386"/>
          </a:xfrm>
        </p:grpSpPr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8512C7CA-4061-4E5E-774E-D974D500E1AB}"/>
                </a:ext>
              </a:extLst>
            </p:cNvPr>
            <p:cNvGrpSpPr/>
            <p:nvPr/>
          </p:nvGrpSpPr>
          <p:grpSpPr>
            <a:xfrm>
              <a:off x="5053475" y="710572"/>
              <a:ext cx="2775871" cy="1257168"/>
              <a:chOff x="1120574" y="2283627"/>
              <a:chExt cx="2775871" cy="1257168"/>
            </a:xfrm>
          </p:grpSpPr>
          <p:grpSp>
            <p:nvGrpSpPr>
              <p:cNvPr id="120" name="群組 119">
                <a:extLst>
                  <a:ext uri="{FF2B5EF4-FFF2-40B4-BE49-F238E27FC236}">
                    <a16:creationId xmlns:a16="http://schemas.microsoft.com/office/drawing/2014/main" id="{4AE5F08E-C753-31E1-82DB-61ADCDB8436B}"/>
                  </a:ext>
                </a:extLst>
              </p:cNvPr>
              <p:cNvGrpSpPr/>
              <p:nvPr/>
            </p:nvGrpSpPr>
            <p:grpSpPr>
              <a:xfrm>
                <a:off x="1120574" y="2679046"/>
                <a:ext cx="2749376" cy="861749"/>
                <a:chOff x="14292614" y="2273292"/>
                <a:chExt cx="2619090" cy="861749"/>
              </a:xfrm>
            </p:grpSpPr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6D43AE57-276D-ECFC-2289-F533E9E88F5A}"/>
                    </a:ext>
                  </a:extLst>
                </p:cNvPr>
                <p:cNvSpPr txBox="1"/>
                <p:nvPr/>
              </p:nvSpPr>
              <p:spPr>
                <a:xfrm>
                  <a:off x="14299175" y="2284988"/>
                  <a:ext cx="1168865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b="1" dirty="0">
                      <a:ln w="127">
                        <a:solidFill>
                          <a:srgbClr val="3F3D56"/>
                        </a:solidFill>
                      </a:ln>
                      <a:solidFill>
                        <a:srgbClr val="2F2E4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TW	</a:t>
                  </a:r>
                </a:p>
                <a:p>
                  <a:r>
                    <a:rPr lang="en-US" altLang="zh-TW" sz="900" b="1" dirty="0">
                      <a:ln w="127">
                        <a:solidFill>
                          <a:srgbClr val="3F3D56"/>
                        </a:solidFill>
                      </a:ln>
                      <a:solidFill>
                        <a:srgbClr val="2F2E4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		</a:t>
                  </a:r>
                </a:p>
                <a:p>
                  <a:r>
                    <a:rPr lang="en-US" altLang="zh-TW" sz="900" b="1" dirty="0">
                      <a:ln w="127">
                        <a:solidFill>
                          <a:srgbClr val="3F3D56"/>
                        </a:solidFill>
                      </a:ln>
                      <a:solidFill>
                        <a:srgbClr val="2F2E4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WESTERN	</a:t>
                  </a:r>
                </a:p>
                <a:p>
                  <a:endParaRPr lang="en-US" altLang="zh-TW" sz="900" b="1" dirty="0">
                    <a:ln w="127">
                      <a:solidFill>
                        <a:srgbClr val="3F3D56"/>
                      </a:solidFill>
                    </a:ln>
                    <a:solidFill>
                      <a:srgbClr val="2F2E41"/>
                    </a:solidFill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  <a:p>
                  <a:r>
                    <a:rPr lang="en-US" altLang="zh-TW" sz="900" b="1" dirty="0">
                      <a:ln w="127">
                        <a:solidFill>
                          <a:srgbClr val="3F3D56"/>
                        </a:solidFill>
                      </a:ln>
                      <a:solidFill>
                        <a:srgbClr val="2F2E4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CHINA		</a:t>
                  </a:r>
                  <a:endParaRPr lang="zh-TW" altLang="en-US" sz="900" b="1" dirty="0">
                    <a:ln w="127">
                      <a:solidFill>
                        <a:srgbClr val="3F3D56"/>
                      </a:solidFill>
                    </a:ln>
                    <a:solidFill>
                      <a:srgbClr val="2F2E41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24" name="矩形: 圓角 123">
                  <a:extLst>
                    <a:ext uri="{FF2B5EF4-FFF2-40B4-BE49-F238E27FC236}">
                      <a16:creationId xmlns:a16="http://schemas.microsoft.com/office/drawing/2014/main" id="{97786418-1B47-29B6-4249-94A5195C541B}"/>
                    </a:ext>
                  </a:extLst>
                </p:cNvPr>
                <p:cNvSpPr/>
                <p:nvPr/>
              </p:nvSpPr>
              <p:spPr>
                <a:xfrm>
                  <a:off x="14299174" y="2273292"/>
                  <a:ext cx="2612530" cy="245790"/>
                </a:xfrm>
                <a:prstGeom prst="roundRect">
                  <a:avLst/>
                </a:prstGeom>
                <a:noFill/>
                <a:ln>
                  <a:solidFill>
                    <a:srgbClr val="E5E5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25" name="矩形: 圓角 124">
                  <a:extLst>
                    <a:ext uri="{FF2B5EF4-FFF2-40B4-BE49-F238E27FC236}">
                      <a16:creationId xmlns:a16="http://schemas.microsoft.com/office/drawing/2014/main" id="{C331798B-E9B6-983D-F3DB-42DB68AF5978}"/>
                    </a:ext>
                  </a:extLst>
                </p:cNvPr>
                <p:cNvSpPr/>
                <p:nvPr/>
              </p:nvSpPr>
              <p:spPr>
                <a:xfrm>
                  <a:off x="14292614" y="2581977"/>
                  <a:ext cx="2612532" cy="245790"/>
                </a:xfrm>
                <a:prstGeom prst="roundRect">
                  <a:avLst/>
                </a:prstGeom>
                <a:noFill/>
                <a:ln>
                  <a:solidFill>
                    <a:srgbClr val="E5E5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6" name="矩形: 圓角 125">
                  <a:extLst>
                    <a:ext uri="{FF2B5EF4-FFF2-40B4-BE49-F238E27FC236}">
                      <a16:creationId xmlns:a16="http://schemas.microsoft.com/office/drawing/2014/main" id="{7A3BEA8C-EE1E-829B-374D-FE93A8E1A59E}"/>
                    </a:ext>
                  </a:extLst>
                </p:cNvPr>
                <p:cNvSpPr/>
                <p:nvPr/>
              </p:nvSpPr>
              <p:spPr>
                <a:xfrm>
                  <a:off x="14299171" y="2889251"/>
                  <a:ext cx="2612533" cy="245790"/>
                </a:xfrm>
                <a:prstGeom prst="roundRect">
                  <a:avLst/>
                </a:prstGeom>
                <a:noFill/>
                <a:ln>
                  <a:solidFill>
                    <a:srgbClr val="E5E5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27" name="矩形: 圓角 126">
                  <a:extLst>
                    <a:ext uri="{FF2B5EF4-FFF2-40B4-BE49-F238E27FC236}">
                      <a16:creationId xmlns:a16="http://schemas.microsoft.com/office/drawing/2014/main" id="{923BC1DB-AA63-E34A-B3AE-ED02BB1BD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688893" y="2303152"/>
                  <a:ext cx="179294" cy="182880"/>
                </a:xfrm>
                <a:prstGeom prst="roundRect">
                  <a:avLst/>
                </a:prstGeom>
                <a:solidFill>
                  <a:srgbClr val="C0A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8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7</a:t>
                  </a:r>
                  <a:endParaRPr lang="zh-TW" altLang="en-US" sz="800" b="1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28" name="矩形: 圓角 127">
                  <a:extLst>
                    <a:ext uri="{FF2B5EF4-FFF2-40B4-BE49-F238E27FC236}">
                      <a16:creationId xmlns:a16="http://schemas.microsoft.com/office/drawing/2014/main" id="{F98FADF1-5A20-196F-CC89-CCE99CF38F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686385" y="2613431"/>
                  <a:ext cx="179294" cy="182880"/>
                </a:xfrm>
                <a:prstGeom prst="roundRect">
                  <a:avLst/>
                </a:prstGeom>
                <a:solidFill>
                  <a:srgbClr val="C0A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8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3</a:t>
                  </a:r>
                  <a:endParaRPr lang="zh-TW" altLang="en-US" sz="800" b="1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29" name="矩形: 圓角 128">
                  <a:extLst>
                    <a:ext uri="{FF2B5EF4-FFF2-40B4-BE49-F238E27FC236}">
                      <a16:creationId xmlns:a16="http://schemas.microsoft.com/office/drawing/2014/main" id="{2DC685B5-3AFC-8CCC-3FD1-D5D05392FA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686385" y="2920705"/>
                  <a:ext cx="179294" cy="182880"/>
                </a:xfrm>
                <a:prstGeom prst="roundRect">
                  <a:avLst/>
                </a:prstGeom>
                <a:solidFill>
                  <a:srgbClr val="C0A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8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1</a:t>
                  </a:r>
                  <a:endParaRPr lang="zh-TW" altLang="en-US" sz="800" b="1" dirty="0"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121" name="矩形: 圓角 120">
                <a:extLst>
                  <a:ext uri="{FF2B5EF4-FFF2-40B4-BE49-F238E27FC236}">
                    <a16:creationId xmlns:a16="http://schemas.microsoft.com/office/drawing/2014/main" id="{2FB47EB5-7CB4-391B-5133-69A20113AC38}"/>
                  </a:ext>
                </a:extLst>
              </p:cNvPr>
              <p:cNvSpPr/>
              <p:nvPr/>
            </p:nvSpPr>
            <p:spPr>
              <a:xfrm>
                <a:off x="1153245" y="2525464"/>
                <a:ext cx="2743200" cy="49633"/>
              </a:xfrm>
              <a:prstGeom prst="roundRect">
                <a:avLst/>
              </a:prstGeom>
              <a:solidFill>
                <a:srgbClr val="C0A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F26B252A-BD08-78B8-481B-85944D485E8C}"/>
                  </a:ext>
                </a:extLst>
              </p:cNvPr>
              <p:cNvSpPr txBox="1"/>
              <p:nvPr/>
            </p:nvSpPr>
            <p:spPr>
              <a:xfrm>
                <a:off x="1125415" y="2283627"/>
                <a:ext cx="8610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b="1" dirty="0">
                    <a:solidFill>
                      <a:srgbClr val="C0AA7A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FREQ</a:t>
                </a:r>
                <a:endParaRPr lang="zh-TW" altLang="en-US" sz="1100" b="1" dirty="0">
                  <a:solidFill>
                    <a:srgbClr val="C0AA7A"/>
                  </a:solidFill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47C04127-474F-DB91-60E6-962FAC7AFA9E}"/>
                </a:ext>
              </a:extLst>
            </p:cNvPr>
            <p:cNvSpPr/>
            <p:nvPr/>
          </p:nvSpPr>
          <p:spPr>
            <a:xfrm>
              <a:off x="11780663" y="4773920"/>
              <a:ext cx="139188" cy="363769"/>
            </a:xfrm>
            <a:custGeom>
              <a:avLst/>
              <a:gdLst>
                <a:gd name="connsiteX0" fmla="*/ 139170 w 139188"/>
                <a:gd name="connsiteY0" fmla="*/ 363769 h 363769"/>
                <a:gd name="connsiteX1" fmla="*/ 44863 w 139188"/>
                <a:gd name="connsiteY1" fmla="*/ 363759 h 363769"/>
                <a:gd name="connsiteX2" fmla="*/ 0 w 139188"/>
                <a:gd name="connsiteY2" fmla="*/ 0 h 363769"/>
                <a:gd name="connsiteX3" fmla="*/ 139189 w 139188"/>
                <a:gd name="connsiteY3" fmla="*/ 10 h 363769"/>
                <a:gd name="connsiteX4" fmla="*/ 139170 w 139188"/>
                <a:gd name="connsiteY4" fmla="*/ 363769 h 36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188" h="363769">
                  <a:moveTo>
                    <a:pt x="139170" y="363769"/>
                  </a:moveTo>
                  <a:lnTo>
                    <a:pt x="44863" y="363759"/>
                  </a:lnTo>
                  <a:lnTo>
                    <a:pt x="0" y="0"/>
                  </a:lnTo>
                  <a:lnTo>
                    <a:pt x="139189" y="10"/>
                  </a:lnTo>
                  <a:lnTo>
                    <a:pt x="139170" y="363769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6821277C-67EE-88F1-3348-E29E230E7CEB}"/>
                </a:ext>
              </a:extLst>
            </p:cNvPr>
            <p:cNvSpPr/>
            <p:nvPr/>
          </p:nvSpPr>
          <p:spPr>
            <a:xfrm>
              <a:off x="11633149" y="5079329"/>
              <a:ext cx="290007" cy="156743"/>
            </a:xfrm>
            <a:custGeom>
              <a:avLst/>
              <a:gdLst>
                <a:gd name="connsiteX0" fmla="*/ 289698 w 290007"/>
                <a:gd name="connsiteY0" fmla="*/ 156556 h 156743"/>
                <a:gd name="connsiteX1" fmla="*/ -309 w 290007"/>
                <a:gd name="connsiteY1" fmla="*/ 156547 h 156743"/>
                <a:gd name="connsiteX2" fmla="*/ -309 w 290007"/>
                <a:gd name="connsiteY2" fmla="*/ 152880 h 156743"/>
                <a:gd name="connsiteX3" fmla="*/ 112571 w 290007"/>
                <a:gd name="connsiteY3" fmla="*/ 39999 h 156743"/>
                <a:gd name="connsiteX4" fmla="*/ 112571 w 290007"/>
                <a:gd name="connsiteY4" fmla="*/ 39999 h 156743"/>
                <a:gd name="connsiteX5" fmla="*/ 165550 w 290007"/>
                <a:gd name="connsiteY5" fmla="*/ -187 h 156743"/>
                <a:gd name="connsiteX6" fmla="*/ 264391 w 290007"/>
                <a:gd name="connsiteY6" fmla="*/ 40009 h 156743"/>
                <a:gd name="connsiteX7" fmla="*/ 289698 w 290007"/>
                <a:gd name="connsiteY7" fmla="*/ 40009 h 15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007" h="156743">
                  <a:moveTo>
                    <a:pt x="289698" y="156556"/>
                  </a:moveTo>
                  <a:lnTo>
                    <a:pt x="-309" y="156547"/>
                  </a:lnTo>
                  <a:lnTo>
                    <a:pt x="-309" y="152880"/>
                  </a:lnTo>
                  <a:cubicBezTo>
                    <a:pt x="-309" y="90539"/>
                    <a:pt x="50230" y="39999"/>
                    <a:pt x="112571" y="39999"/>
                  </a:cubicBezTo>
                  <a:lnTo>
                    <a:pt x="112571" y="39999"/>
                  </a:lnTo>
                  <a:lnTo>
                    <a:pt x="165550" y="-187"/>
                  </a:lnTo>
                  <a:lnTo>
                    <a:pt x="264391" y="40009"/>
                  </a:lnTo>
                  <a:lnTo>
                    <a:pt x="289698" y="40009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1D702EB9-18B2-15A8-E3CB-367C46A62EEC}"/>
                </a:ext>
              </a:extLst>
            </p:cNvPr>
            <p:cNvSpPr/>
            <p:nvPr/>
          </p:nvSpPr>
          <p:spPr>
            <a:xfrm>
              <a:off x="12774930" y="4385633"/>
              <a:ext cx="367608" cy="306933"/>
            </a:xfrm>
            <a:custGeom>
              <a:avLst/>
              <a:gdLst>
                <a:gd name="connsiteX0" fmla="*/ 367608 w 367608"/>
                <a:gd name="connsiteY0" fmla="*/ 234944 h 306933"/>
                <a:gd name="connsiteX1" fmla="*/ 306696 w 367608"/>
                <a:gd name="connsiteY1" fmla="*/ 306934 h 306933"/>
                <a:gd name="connsiteX2" fmla="*/ 0 w 367608"/>
                <a:gd name="connsiteY2" fmla="*/ 106261 h 306933"/>
                <a:gd name="connsiteX3" fmla="*/ 89897 w 367608"/>
                <a:gd name="connsiteY3" fmla="*/ 0 h 306933"/>
                <a:gd name="connsiteX4" fmla="*/ 367608 w 367608"/>
                <a:gd name="connsiteY4" fmla="*/ 234944 h 30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608" h="306933">
                  <a:moveTo>
                    <a:pt x="367608" y="234944"/>
                  </a:moveTo>
                  <a:lnTo>
                    <a:pt x="306696" y="306934"/>
                  </a:lnTo>
                  <a:lnTo>
                    <a:pt x="0" y="106261"/>
                  </a:lnTo>
                  <a:lnTo>
                    <a:pt x="89897" y="0"/>
                  </a:lnTo>
                  <a:lnTo>
                    <a:pt x="367608" y="234944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5068070E-2E96-345C-3B47-316DB2B0B06A}"/>
                </a:ext>
              </a:extLst>
            </p:cNvPr>
            <p:cNvSpPr/>
            <p:nvPr/>
          </p:nvSpPr>
          <p:spPr>
            <a:xfrm>
              <a:off x="12989716" y="4606299"/>
              <a:ext cx="230079" cy="296684"/>
            </a:xfrm>
            <a:custGeom>
              <a:avLst/>
              <a:gdLst>
                <a:gd name="connsiteX0" fmla="*/ 229770 w 230079"/>
                <a:gd name="connsiteY0" fmla="*/ 75089 h 296684"/>
                <a:gd name="connsiteX1" fmla="*/ 42470 w 230079"/>
                <a:gd name="connsiteY1" fmla="*/ 296498 h 296684"/>
                <a:gd name="connsiteX2" fmla="*/ 39670 w 230079"/>
                <a:gd name="connsiteY2" fmla="*/ 294126 h 296684"/>
                <a:gd name="connsiteX3" fmla="*/ 26392 w 230079"/>
                <a:gd name="connsiteY3" fmla="*/ 135049 h 296684"/>
                <a:gd name="connsiteX4" fmla="*/ 26392 w 230079"/>
                <a:gd name="connsiteY4" fmla="*/ 135040 h 296684"/>
                <a:gd name="connsiteX5" fmla="*/ 29926 w 230079"/>
                <a:gd name="connsiteY5" fmla="*/ 68641 h 296684"/>
                <a:gd name="connsiteX6" fmla="*/ 124443 w 230079"/>
                <a:gd name="connsiteY6" fmla="*/ 19139 h 296684"/>
                <a:gd name="connsiteX7" fmla="*/ 140787 w 230079"/>
                <a:gd name="connsiteY7" fmla="*/ -187 h 29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079" h="296684">
                  <a:moveTo>
                    <a:pt x="229770" y="75089"/>
                  </a:moveTo>
                  <a:lnTo>
                    <a:pt x="42470" y="296498"/>
                  </a:lnTo>
                  <a:lnTo>
                    <a:pt x="39670" y="294126"/>
                  </a:lnTo>
                  <a:cubicBezTo>
                    <a:pt x="-7927" y="253864"/>
                    <a:pt x="-13870" y="182646"/>
                    <a:pt x="26392" y="135049"/>
                  </a:cubicBezTo>
                  <a:lnTo>
                    <a:pt x="26392" y="135040"/>
                  </a:lnTo>
                  <a:lnTo>
                    <a:pt x="29926" y="68641"/>
                  </a:lnTo>
                  <a:lnTo>
                    <a:pt x="124443" y="19139"/>
                  </a:lnTo>
                  <a:lnTo>
                    <a:pt x="140787" y="-187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21AC6586-AE38-1126-F422-754AFA0CF14B}"/>
                </a:ext>
              </a:extLst>
            </p:cNvPr>
            <p:cNvSpPr/>
            <p:nvPr/>
          </p:nvSpPr>
          <p:spPr>
            <a:xfrm>
              <a:off x="8251165" y="895254"/>
              <a:ext cx="695325" cy="695325"/>
            </a:xfrm>
            <a:custGeom>
              <a:avLst/>
              <a:gdLst>
                <a:gd name="connsiteX0" fmla="*/ 575953 w 695325"/>
                <a:gd name="connsiteY0" fmla="*/ 695138 h 695325"/>
                <a:gd name="connsiteX1" fmla="*/ 118753 w 695325"/>
                <a:gd name="connsiteY1" fmla="*/ 695138 h 695325"/>
                <a:gd name="connsiteX2" fmla="*/ -309 w 695325"/>
                <a:gd name="connsiteY2" fmla="*/ 576076 h 695325"/>
                <a:gd name="connsiteX3" fmla="*/ -309 w 695325"/>
                <a:gd name="connsiteY3" fmla="*/ 118876 h 695325"/>
                <a:gd name="connsiteX4" fmla="*/ 118753 w 695325"/>
                <a:gd name="connsiteY4" fmla="*/ -187 h 695325"/>
                <a:gd name="connsiteX5" fmla="*/ 575953 w 695325"/>
                <a:gd name="connsiteY5" fmla="*/ -187 h 695325"/>
                <a:gd name="connsiteX6" fmla="*/ 695016 w 695325"/>
                <a:gd name="connsiteY6" fmla="*/ 118876 h 695325"/>
                <a:gd name="connsiteX7" fmla="*/ 695016 w 695325"/>
                <a:gd name="connsiteY7" fmla="*/ 576076 h 695325"/>
                <a:gd name="connsiteX8" fmla="*/ 575953 w 695325"/>
                <a:gd name="connsiteY8" fmla="*/ 69513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5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0" y="695072"/>
                    <a:pt x="-233" y="641808"/>
                    <a:pt x="-309" y="576076"/>
                  </a:cubicBezTo>
                  <a:lnTo>
                    <a:pt x="-309" y="118876"/>
                  </a:lnTo>
                  <a:cubicBezTo>
                    <a:pt x="-233" y="53153"/>
                    <a:pt x="53030" y="-111"/>
                    <a:pt x="118753" y="-187"/>
                  </a:cubicBezTo>
                  <a:lnTo>
                    <a:pt x="575953" y="-187"/>
                  </a:lnTo>
                  <a:cubicBezTo>
                    <a:pt x="641685" y="-111"/>
                    <a:pt x="694939" y="53153"/>
                    <a:pt x="695016" y="118876"/>
                  </a:cubicBezTo>
                  <a:lnTo>
                    <a:pt x="695016" y="576076"/>
                  </a:lnTo>
                  <a:cubicBezTo>
                    <a:pt x="694939" y="641808"/>
                    <a:pt x="64168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88DECB91-173F-4BC4-DB27-F7B3A61E371C}"/>
                </a:ext>
              </a:extLst>
            </p:cNvPr>
            <p:cNvSpPr/>
            <p:nvPr/>
          </p:nvSpPr>
          <p:spPr>
            <a:xfrm>
              <a:off x="9860909" y="895254"/>
              <a:ext cx="695325" cy="695325"/>
            </a:xfrm>
            <a:custGeom>
              <a:avLst/>
              <a:gdLst>
                <a:gd name="connsiteX0" fmla="*/ 575953 w 695325"/>
                <a:gd name="connsiteY0" fmla="*/ 695138 h 695325"/>
                <a:gd name="connsiteX1" fmla="*/ 118753 w 695325"/>
                <a:gd name="connsiteY1" fmla="*/ 695138 h 695325"/>
                <a:gd name="connsiteX2" fmla="*/ -309 w 695325"/>
                <a:gd name="connsiteY2" fmla="*/ 576076 h 695325"/>
                <a:gd name="connsiteX3" fmla="*/ -309 w 695325"/>
                <a:gd name="connsiteY3" fmla="*/ 118876 h 695325"/>
                <a:gd name="connsiteX4" fmla="*/ 118753 w 695325"/>
                <a:gd name="connsiteY4" fmla="*/ -187 h 695325"/>
                <a:gd name="connsiteX5" fmla="*/ 575953 w 695325"/>
                <a:gd name="connsiteY5" fmla="*/ -187 h 695325"/>
                <a:gd name="connsiteX6" fmla="*/ 695016 w 695325"/>
                <a:gd name="connsiteY6" fmla="*/ 118876 h 695325"/>
                <a:gd name="connsiteX7" fmla="*/ 695016 w 695325"/>
                <a:gd name="connsiteY7" fmla="*/ 576076 h 695325"/>
                <a:gd name="connsiteX8" fmla="*/ 575953 w 695325"/>
                <a:gd name="connsiteY8" fmla="*/ 69513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5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1" y="695072"/>
                    <a:pt x="-233" y="641808"/>
                    <a:pt x="-309" y="576076"/>
                  </a:cubicBezTo>
                  <a:lnTo>
                    <a:pt x="-309" y="118876"/>
                  </a:lnTo>
                  <a:cubicBezTo>
                    <a:pt x="-233" y="53153"/>
                    <a:pt x="53031" y="-111"/>
                    <a:pt x="118753" y="-187"/>
                  </a:cubicBezTo>
                  <a:lnTo>
                    <a:pt x="575953" y="-187"/>
                  </a:lnTo>
                  <a:cubicBezTo>
                    <a:pt x="641675" y="-111"/>
                    <a:pt x="694939" y="53153"/>
                    <a:pt x="695016" y="118876"/>
                  </a:cubicBezTo>
                  <a:lnTo>
                    <a:pt x="695016" y="576076"/>
                  </a:lnTo>
                  <a:cubicBezTo>
                    <a:pt x="694939" y="641808"/>
                    <a:pt x="64167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748454FC-D03A-544E-4143-F5B3346EB3E1}"/>
                </a:ext>
              </a:extLst>
            </p:cNvPr>
            <p:cNvSpPr/>
            <p:nvPr/>
          </p:nvSpPr>
          <p:spPr>
            <a:xfrm>
              <a:off x="9051265" y="895254"/>
              <a:ext cx="695325" cy="695325"/>
            </a:xfrm>
            <a:custGeom>
              <a:avLst/>
              <a:gdLst>
                <a:gd name="connsiteX0" fmla="*/ 575953 w 695325"/>
                <a:gd name="connsiteY0" fmla="*/ 695138 h 695325"/>
                <a:gd name="connsiteX1" fmla="*/ 118753 w 695325"/>
                <a:gd name="connsiteY1" fmla="*/ 695138 h 695325"/>
                <a:gd name="connsiteX2" fmla="*/ -309 w 695325"/>
                <a:gd name="connsiteY2" fmla="*/ 576076 h 695325"/>
                <a:gd name="connsiteX3" fmla="*/ -309 w 695325"/>
                <a:gd name="connsiteY3" fmla="*/ 118876 h 695325"/>
                <a:gd name="connsiteX4" fmla="*/ 118753 w 695325"/>
                <a:gd name="connsiteY4" fmla="*/ -187 h 695325"/>
                <a:gd name="connsiteX5" fmla="*/ 575953 w 695325"/>
                <a:gd name="connsiteY5" fmla="*/ -187 h 695325"/>
                <a:gd name="connsiteX6" fmla="*/ 695016 w 695325"/>
                <a:gd name="connsiteY6" fmla="*/ 118876 h 695325"/>
                <a:gd name="connsiteX7" fmla="*/ 695016 w 695325"/>
                <a:gd name="connsiteY7" fmla="*/ 576076 h 695325"/>
                <a:gd name="connsiteX8" fmla="*/ 575953 w 695325"/>
                <a:gd name="connsiteY8" fmla="*/ 69513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5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0" y="695072"/>
                    <a:pt x="-233" y="641808"/>
                    <a:pt x="-309" y="576076"/>
                  </a:cubicBezTo>
                  <a:lnTo>
                    <a:pt x="-309" y="118876"/>
                  </a:lnTo>
                  <a:cubicBezTo>
                    <a:pt x="-233" y="53153"/>
                    <a:pt x="53030" y="-111"/>
                    <a:pt x="118753" y="-187"/>
                  </a:cubicBezTo>
                  <a:lnTo>
                    <a:pt x="575953" y="-187"/>
                  </a:lnTo>
                  <a:cubicBezTo>
                    <a:pt x="641685" y="-111"/>
                    <a:pt x="694939" y="53153"/>
                    <a:pt x="695016" y="118876"/>
                  </a:cubicBezTo>
                  <a:lnTo>
                    <a:pt x="695016" y="576076"/>
                  </a:lnTo>
                  <a:cubicBezTo>
                    <a:pt x="694939" y="641808"/>
                    <a:pt x="64168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7CB61DC7-A9BD-68BF-160B-11D66EAB91A7}"/>
                </a:ext>
              </a:extLst>
            </p:cNvPr>
            <p:cNvSpPr/>
            <p:nvPr/>
          </p:nvSpPr>
          <p:spPr>
            <a:xfrm>
              <a:off x="8260690" y="1904904"/>
              <a:ext cx="676275" cy="676275"/>
            </a:xfrm>
            <a:custGeom>
              <a:avLst/>
              <a:gdLst>
                <a:gd name="connsiteX0" fmla="*/ 109228 w 676275"/>
                <a:gd name="connsiteY0" fmla="*/ -187 h 676275"/>
                <a:gd name="connsiteX1" fmla="*/ -309 w 676275"/>
                <a:gd name="connsiteY1" fmla="*/ 109351 h 676275"/>
                <a:gd name="connsiteX2" fmla="*/ -309 w 676275"/>
                <a:gd name="connsiteY2" fmla="*/ 566551 h 676275"/>
                <a:gd name="connsiteX3" fmla="*/ 109228 w 676275"/>
                <a:gd name="connsiteY3" fmla="*/ 676088 h 676275"/>
                <a:gd name="connsiteX4" fmla="*/ 566428 w 676275"/>
                <a:gd name="connsiteY4" fmla="*/ 676088 h 676275"/>
                <a:gd name="connsiteX5" fmla="*/ 675966 w 676275"/>
                <a:gd name="connsiteY5" fmla="*/ 566551 h 676275"/>
                <a:gd name="connsiteX6" fmla="*/ 675966 w 676275"/>
                <a:gd name="connsiteY6" fmla="*/ 109351 h 676275"/>
                <a:gd name="connsiteX7" fmla="*/ 566428 w 676275"/>
                <a:gd name="connsiteY7" fmla="*/ -187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6275" h="676275">
                  <a:moveTo>
                    <a:pt x="109228" y="-187"/>
                  </a:moveTo>
                  <a:cubicBezTo>
                    <a:pt x="48763" y="-120"/>
                    <a:pt x="-243" y="48886"/>
                    <a:pt x="-309" y="109351"/>
                  </a:cubicBezTo>
                  <a:lnTo>
                    <a:pt x="-309" y="566551"/>
                  </a:lnTo>
                  <a:cubicBezTo>
                    <a:pt x="-243" y="627025"/>
                    <a:pt x="48763" y="676022"/>
                    <a:pt x="109228" y="676088"/>
                  </a:cubicBezTo>
                  <a:lnTo>
                    <a:pt x="566428" y="676088"/>
                  </a:lnTo>
                  <a:cubicBezTo>
                    <a:pt x="626893" y="676022"/>
                    <a:pt x="675899" y="627025"/>
                    <a:pt x="675966" y="566551"/>
                  </a:cubicBezTo>
                  <a:lnTo>
                    <a:pt x="675966" y="109351"/>
                  </a:lnTo>
                  <a:cubicBezTo>
                    <a:pt x="675899" y="48886"/>
                    <a:pt x="626902" y="-120"/>
                    <a:pt x="566428" y="-18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51C2FC51-507E-47A4-6F9D-5740D74A0612}"/>
                </a:ext>
              </a:extLst>
            </p:cNvPr>
            <p:cNvSpPr/>
            <p:nvPr/>
          </p:nvSpPr>
          <p:spPr>
            <a:xfrm>
              <a:off x="9860909" y="1895379"/>
              <a:ext cx="695325" cy="695325"/>
            </a:xfrm>
            <a:custGeom>
              <a:avLst/>
              <a:gdLst>
                <a:gd name="connsiteX0" fmla="*/ 575953 w 695325"/>
                <a:gd name="connsiteY0" fmla="*/ 695138 h 695325"/>
                <a:gd name="connsiteX1" fmla="*/ 118753 w 695325"/>
                <a:gd name="connsiteY1" fmla="*/ 695138 h 695325"/>
                <a:gd name="connsiteX2" fmla="*/ -309 w 695325"/>
                <a:gd name="connsiteY2" fmla="*/ 576076 h 695325"/>
                <a:gd name="connsiteX3" fmla="*/ -309 w 695325"/>
                <a:gd name="connsiteY3" fmla="*/ 118876 h 695325"/>
                <a:gd name="connsiteX4" fmla="*/ 118753 w 695325"/>
                <a:gd name="connsiteY4" fmla="*/ -187 h 695325"/>
                <a:gd name="connsiteX5" fmla="*/ 575953 w 695325"/>
                <a:gd name="connsiteY5" fmla="*/ -187 h 695325"/>
                <a:gd name="connsiteX6" fmla="*/ 695016 w 695325"/>
                <a:gd name="connsiteY6" fmla="*/ 118876 h 695325"/>
                <a:gd name="connsiteX7" fmla="*/ 695016 w 695325"/>
                <a:gd name="connsiteY7" fmla="*/ 576076 h 695325"/>
                <a:gd name="connsiteX8" fmla="*/ 575953 w 695325"/>
                <a:gd name="connsiteY8" fmla="*/ 69513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5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1" y="695072"/>
                    <a:pt x="-233" y="641808"/>
                    <a:pt x="-309" y="576076"/>
                  </a:cubicBezTo>
                  <a:lnTo>
                    <a:pt x="-309" y="118876"/>
                  </a:lnTo>
                  <a:cubicBezTo>
                    <a:pt x="-233" y="53153"/>
                    <a:pt x="53031" y="-111"/>
                    <a:pt x="118753" y="-187"/>
                  </a:cubicBezTo>
                  <a:lnTo>
                    <a:pt x="575953" y="-187"/>
                  </a:lnTo>
                  <a:cubicBezTo>
                    <a:pt x="641675" y="-111"/>
                    <a:pt x="694939" y="53153"/>
                    <a:pt x="695016" y="118876"/>
                  </a:cubicBezTo>
                  <a:lnTo>
                    <a:pt x="695016" y="576076"/>
                  </a:lnTo>
                  <a:cubicBezTo>
                    <a:pt x="694939" y="641808"/>
                    <a:pt x="64167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B2696047-341A-6B6C-CC3B-50473C609F4D}"/>
                </a:ext>
              </a:extLst>
            </p:cNvPr>
            <p:cNvSpPr/>
            <p:nvPr/>
          </p:nvSpPr>
          <p:spPr>
            <a:xfrm>
              <a:off x="9051265" y="1895379"/>
              <a:ext cx="695325" cy="695325"/>
            </a:xfrm>
            <a:custGeom>
              <a:avLst/>
              <a:gdLst>
                <a:gd name="connsiteX0" fmla="*/ 575953 w 695325"/>
                <a:gd name="connsiteY0" fmla="*/ 695138 h 695325"/>
                <a:gd name="connsiteX1" fmla="*/ 118753 w 695325"/>
                <a:gd name="connsiteY1" fmla="*/ 695138 h 695325"/>
                <a:gd name="connsiteX2" fmla="*/ -309 w 695325"/>
                <a:gd name="connsiteY2" fmla="*/ 576076 h 695325"/>
                <a:gd name="connsiteX3" fmla="*/ -309 w 695325"/>
                <a:gd name="connsiteY3" fmla="*/ 118876 h 695325"/>
                <a:gd name="connsiteX4" fmla="*/ 118753 w 695325"/>
                <a:gd name="connsiteY4" fmla="*/ -187 h 695325"/>
                <a:gd name="connsiteX5" fmla="*/ 575953 w 695325"/>
                <a:gd name="connsiteY5" fmla="*/ -187 h 695325"/>
                <a:gd name="connsiteX6" fmla="*/ 695016 w 695325"/>
                <a:gd name="connsiteY6" fmla="*/ 118876 h 695325"/>
                <a:gd name="connsiteX7" fmla="*/ 695016 w 695325"/>
                <a:gd name="connsiteY7" fmla="*/ 576076 h 695325"/>
                <a:gd name="connsiteX8" fmla="*/ 575953 w 695325"/>
                <a:gd name="connsiteY8" fmla="*/ 69513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5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0" y="695072"/>
                    <a:pt x="-233" y="641808"/>
                    <a:pt x="-309" y="576076"/>
                  </a:cubicBezTo>
                  <a:lnTo>
                    <a:pt x="-309" y="118876"/>
                  </a:lnTo>
                  <a:cubicBezTo>
                    <a:pt x="-233" y="53153"/>
                    <a:pt x="53030" y="-111"/>
                    <a:pt x="118753" y="-187"/>
                  </a:cubicBezTo>
                  <a:lnTo>
                    <a:pt x="575953" y="-187"/>
                  </a:lnTo>
                  <a:cubicBezTo>
                    <a:pt x="641685" y="-111"/>
                    <a:pt x="694939" y="53153"/>
                    <a:pt x="695016" y="118876"/>
                  </a:cubicBezTo>
                  <a:lnTo>
                    <a:pt x="695016" y="576076"/>
                  </a:lnTo>
                  <a:cubicBezTo>
                    <a:pt x="694939" y="641808"/>
                    <a:pt x="64168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2866ED8E-FAE1-EB6E-6D8E-F107F4556E1C}"/>
                </a:ext>
              </a:extLst>
            </p:cNvPr>
            <p:cNvSpPr/>
            <p:nvPr/>
          </p:nvSpPr>
          <p:spPr>
            <a:xfrm>
              <a:off x="8251165" y="2895504"/>
              <a:ext cx="695325" cy="695324"/>
            </a:xfrm>
            <a:custGeom>
              <a:avLst/>
              <a:gdLst>
                <a:gd name="connsiteX0" fmla="*/ 575953 w 695325"/>
                <a:gd name="connsiteY0" fmla="*/ 695138 h 695324"/>
                <a:gd name="connsiteX1" fmla="*/ 118753 w 695325"/>
                <a:gd name="connsiteY1" fmla="*/ 695138 h 695324"/>
                <a:gd name="connsiteX2" fmla="*/ -309 w 695325"/>
                <a:gd name="connsiteY2" fmla="*/ 576075 h 695324"/>
                <a:gd name="connsiteX3" fmla="*/ -309 w 695325"/>
                <a:gd name="connsiteY3" fmla="*/ 118876 h 695324"/>
                <a:gd name="connsiteX4" fmla="*/ 118753 w 695325"/>
                <a:gd name="connsiteY4" fmla="*/ -187 h 695324"/>
                <a:gd name="connsiteX5" fmla="*/ 575953 w 695325"/>
                <a:gd name="connsiteY5" fmla="*/ -187 h 695324"/>
                <a:gd name="connsiteX6" fmla="*/ 695016 w 695325"/>
                <a:gd name="connsiteY6" fmla="*/ 118876 h 695324"/>
                <a:gd name="connsiteX7" fmla="*/ 695016 w 695325"/>
                <a:gd name="connsiteY7" fmla="*/ 576075 h 695324"/>
                <a:gd name="connsiteX8" fmla="*/ 575953 w 695325"/>
                <a:gd name="connsiteY8" fmla="*/ 695138 h 69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4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0" y="695072"/>
                    <a:pt x="-233" y="641807"/>
                    <a:pt x="-309" y="576075"/>
                  </a:cubicBezTo>
                  <a:lnTo>
                    <a:pt x="-309" y="118876"/>
                  </a:lnTo>
                  <a:cubicBezTo>
                    <a:pt x="-233" y="53153"/>
                    <a:pt x="53030" y="-111"/>
                    <a:pt x="118753" y="-187"/>
                  </a:cubicBezTo>
                  <a:lnTo>
                    <a:pt x="575953" y="-187"/>
                  </a:lnTo>
                  <a:cubicBezTo>
                    <a:pt x="641685" y="-111"/>
                    <a:pt x="694939" y="53153"/>
                    <a:pt x="695016" y="118876"/>
                  </a:cubicBezTo>
                  <a:lnTo>
                    <a:pt x="695016" y="576075"/>
                  </a:lnTo>
                  <a:cubicBezTo>
                    <a:pt x="694939" y="641807"/>
                    <a:pt x="64168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D0C9D664-8521-5F33-52B1-85A5881D74A2}"/>
                </a:ext>
              </a:extLst>
            </p:cNvPr>
            <p:cNvSpPr/>
            <p:nvPr/>
          </p:nvSpPr>
          <p:spPr>
            <a:xfrm>
              <a:off x="9860909" y="2895504"/>
              <a:ext cx="695325" cy="695324"/>
            </a:xfrm>
            <a:custGeom>
              <a:avLst/>
              <a:gdLst>
                <a:gd name="connsiteX0" fmla="*/ 575953 w 695325"/>
                <a:gd name="connsiteY0" fmla="*/ 695138 h 695324"/>
                <a:gd name="connsiteX1" fmla="*/ 118753 w 695325"/>
                <a:gd name="connsiteY1" fmla="*/ 695138 h 695324"/>
                <a:gd name="connsiteX2" fmla="*/ -309 w 695325"/>
                <a:gd name="connsiteY2" fmla="*/ 576075 h 695324"/>
                <a:gd name="connsiteX3" fmla="*/ -309 w 695325"/>
                <a:gd name="connsiteY3" fmla="*/ 118876 h 695324"/>
                <a:gd name="connsiteX4" fmla="*/ 118753 w 695325"/>
                <a:gd name="connsiteY4" fmla="*/ -187 h 695324"/>
                <a:gd name="connsiteX5" fmla="*/ 575953 w 695325"/>
                <a:gd name="connsiteY5" fmla="*/ -187 h 695324"/>
                <a:gd name="connsiteX6" fmla="*/ 695016 w 695325"/>
                <a:gd name="connsiteY6" fmla="*/ 118876 h 695324"/>
                <a:gd name="connsiteX7" fmla="*/ 695016 w 695325"/>
                <a:gd name="connsiteY7" fmla="*/ 576075 h 695324"/>
                <a:gd name="connsiteX8" fmla="*/ 575953 w 695325"/>
                <a:gd name="connsiteY8" fmla="*/ 695138 h 69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4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1" y="695072"/>
                    <a:pt x="-233" y="641807"/>
                    <a:pt x="-309" y="576075"/>
                  </a:cubicBezTo>
                  <a:lnTo>
                    <a:pt x="-309" y="118876"/>
                  </a:lnTo>
                  <a:cubicBezTo>
                    <a:pt x="-233" y="53153"/>
                    <a:pt x="53031" y="-111"/>
                    <a:pt x="118753" y="-187"/>
                  </a:cubicBezTo>
                  <a:lnTo>
                    <a:pt x="575953" y="-187"/>
                  </a:lnTo>
                  <a:cubicBezTo>
                    <a:pt x="641675" y="-111"/>
                    <a:pt x="694939" y="53153"/>
                    <a:pt x="695016" y="118876"/>
                  </a:cubicBezTo>
                  <a:lnTo>
                    <a:pt x="695016" y="576075"/>
                  </a:lnTo>
                  <a:cubicBezTo>
                    <a:pt x="694939" y="641807"/>
                    <a:pt x="64167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3072B9E3-E5B5-C4DF-7F42-E7C2CB0E627A}"/>
                </a:ext>
              </a:extLst>
            </p:cNvPr>
            <p:cNvSpPr/>
            <p:nvPr/>
          </p:nvSpPr>
          <p:spPr>
            <a:xfrm>
              <a:off x="9051265" y="2895504"/>
              <a:ext cx="695325" cy="695324"/>
            </a:xfrm>
            <a:custGeom>
              <a:avLst/>
              <a:gdLst>
                <a:gd name="connsiteX0" fmla="*/ 575953 w 695325"/>
                <a:gd name="connsiteY0" fmla="*/ 695138 h 695324"/>
                <a:gd name="connsiteX1" fmla="*/ 118753 w 695325"/>
                <a:gd name="connsiteY1" fmla="*/ 695138 h 695324"/>
                <a:gd name="connsiteX2" fmla="*/ -309 w 695325"/>
                <a:gd name="connsiteY2" fmla="*/ 576075 h 695324"/>
                <a:gd name="connsiteX3" fmla="*/ -309 w 695325"/>
                <a:gd name="connsiteY3" fmla="*/ 118876 h 695324"/>
                <a:gd name="connsiteX4" fmla="*/ 118753 w 695325"/>
                <a:gd name="connsiteY4" fmla="*/ -187 h 695324"/>
                <a:gd name="connsiteX5" fmla="*/ 575953 w 695325"/>
                <a:gd name="connsiteY5" fmla="*/ -187 h 695324"/>
                <a:gd name="connsiteX6" fmla="*/ 695016 w 695325"/>
                <a:gd name="connsiteY6" fmla="*/ 118876 h 695324"/>
                <a:gd name="connsiteX7" fmla="*/ 695016 w 695325"/>
                <a:gd name="connsiteY7" fmla="*/ 576075 h 695324"/>
                <a:gd name="connsiteX8" fmla="*/ 575953 w 695325"/>
                <a:gd name="connsiteY8" fmla="*/ 695138 h 69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4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0" y="695072"/>
                    <a:pt x="-233" y="641807"/>
                    <a:pt x="-309" y="576075"/>
                  </a:cubicBezTo>
                  <a:lnTo>
                    <a:pt x="-309" y="118876"/>
                  </a:lnTo>
                  <a:cubicBezTo>
                    <a:pt x="-233" y="53153"/>
                    <a:pt x="53030" y="-111"/>
                    <a:pt x="118753" y="-187"/>
                  </a:cubicBezTo>
                  <a:lnTo>
                    <a:pt x="575953" y="-187"/>
                  </a:lnTo>
                  <a:cubicBezTo>
                    <a:pt x="641685" y="-111"/>
                    <a:pt x="694939" y="53153"/>
                    <a:pt x="695016" y="118876"/>
                  </a:cubicBezTo>
                  <a:lnTo>
                    <a:pt x="695016" y="576075"/>
                  </a:lnTo>
                  <a:cubicBezTo>
                    <a:pt x="694939" y="641807"/>
                    <a:pt x="64168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30079329-E540-882A-C8AC-4636ABFB67CE}"/>
                </a:ext>
              </a:extLst>
            </p:cNvPr>
            <p:cNvSpPr/>
            <p:nvPr/>
          </p:nvSpPr>
          <p:spPr>
            <a:xfrm>
              <a:off x="8027328" y="2062067"/>
              <a:ext cx="2695575" cy="1276349"/>
            </a:xfrm>
            <a:custGeom>
              <a:avLst/>
              <a:gdLst>
                <a:gd name="connsiteX0" fmla="*/ 2522539 w 2695575"/>
                <a:gd name="connsiteY0" fmla="*/ 1276163 h 1276349"/>
                <a:gd name="connsiteX1" fmla="*/ 172417 w 2695575"/>
                <a:gd name="connsiteY1" fmla="*/ 1276163 h 1276349"/>
                <a:gd name="connsiteX2" fmla="*/ -309 w 2695575"/>
                <a:gd name="connsiteY2" fmla="*/ 1103446 h 1276349"/>
                <a:gd name="connsiteX3" fmla="*/ -309 w 2695575"/>
                <a:gd name="connsiteY3" fmla="*/ 172539 h 1276349"/>
                <a:gd name="connsiteX4" fmla="*/ 172417 w 2695575"/>
                <a:gd name="connsiteY4" fmla="*/ -187 h 1276349"/>
                <a:gd name="connsiteX5" fmla="*/ 2522539 w 2695575"/>
                <a:gd name="connsiteY5" fmla="*/ -187 h 1276349"/>
                <a:gd name="connsiteX6" fmla="*/ 2695266 w 2695575"/>
                <a:gd name="connsiteY6" fmla="*/ 172539 h 1276349"/>
                <a:gd name="connsiteX7" fmla="*/ 2695266 w 2695575"/>
                <a:gd name="connsiteY7" fmla="*/ 1103446 h 1276349"/>
                <a:gd name="connsiteX8" fmla="*/ 2522539 w 2695575"/>
                <a:gd name="connsiteY8" fmla="*/ 1276163 h 127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5575" h="1276349">
                  <a:moveTo>
                    <a:pt x="2522539" y="1276163"/>
                  </a:moveTo>
                  <a:lnTo>
                    <a:pt x="172417" y="1276163"/>
                  </a:lnTo>
                  <a:cubicBezTo>
                    <a:pt x="77072" y="1276058"/>
                    <a:pt x="-195" y="1198791"/>
                    <a:pt x="-309" y="1103446"/>
                  </a:cubicBezTo>
                  <a:lnTo>
                    <a:pt x="-309" y="172539"/>
                  </a:lnTo>
                  <a:cubicBezTo>
                    <a:pt x="-195" y="77194"/>
                    <a:pt x="77072" y="-73"/>
                    <a:pt x="172417" y="-187"/>
                  </a:cubicBezTo>
                  <a:lnTo>
                    <a:pt x="2522539" y="-187"/>
                  </a:lnTo>
                  <a:cubicBezTo>
                    <a:pt x="2617894" y="-73"/>
                    <a:pt x="2695161" y="77194"/>
                    <a:pt x="2695266" y="172539"/>
                  </a:cubicBezTo>
                  <a:lnTo>
                    <a:pt x="2695266" y="1103446"/>
                  </a:lnTo>
                  <a:cubicBezTo>
                    <a:pt x="2695161" y="1198791"/>
                    <a:pt x="2617894" y="1276058"/>
                    <a:pt x="2522539" y="127616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92A69758-64F6-8BEC-E5BB-75ED0243CFC2}"/>
                </a:ext>
              </a:extLst>
            </p:cNvPr>
            <p:cNvSpPr/>
            <p:nvPr/>
          </p:nvSpPr>
          <p:spPr>
            <a:xfrm>
              <a:off x="8027328" y="2062067"/>
              <a:ext cx="2695575" cy="1276349"/>
            </a:xfrm>
            <a:custGeom>
              <a:avLst/>
              <a:gdLst>
                <a:gd name="connsiteX0" fmla="*/ 2522539 w 2695575"/>
                <a:gd name="connsiteY0" fmla="*/ 1276163 h 1276349"/>
                <a:gd name="connsiteX1" fmla="*/ 172417 w 2695575"/>
                <a:gd name="connsiteY1" fmla="*/ 1276163 h 1276349"/>
                <a:gd name="connsiteX2" fmla="*/ -309 w 2695575"/>
                <a:gd name="connsiteY2" fmla="*/ 1103446 h 1276349"/>
                <a:gd name="connsiteX3" fmla="*/ -309 w 2695575"/>
                <a:gd name="connsiteY3" fmla="*/ 172539 h 1276349"/>
                <a:gd name="connsiteX4" fmla="*/ 172417 w 2695575"/>
                <a:gd name="connsiteY4" fmla="*/ -187 h 1276349"/>
                <a:gd name="connsiteX5" fmla="*/ 2522539 w 2695575"/>
                <a:gd name="connsiteY5" fmla="*/ -187 h 1276349"/>
                <a:gd name="connsiteX6" fmla="*/ 2695266 w 2695575"/>
                <a:gd name="connsiteY6" fmla="*/ 172539 h 1276349"/>
                <a:gd name="connsiteX7" fmla="*/ 2695266 w 2695575"/>
                <a:gd name="connsiteY7" fmla="*/ 1103446 h 1276349"/>
                <a:gd name="connsiteX8" fmla="*/ 2522539 w 2695575"/>
                <a:gd name="connsiteY8" fmla="*/ 1276163 h 1276349"/>
                <a:gd name="connsiteX9" fmla="*/ 626617 w 2695575"/>
                <a:gd name="connsiteY9" fmla="*/ 18863 h 1276349"/>
                <a:gd name="connsiteX10" fmla="*/ 18741 w 2695575"/>
                <a:gd name="connsiteY10" fmla="*/ 626739 h 1276349"/>
                <a:gd name="connsiteX11" fmla="*/ 18741 w 2695575"/>
                <a:gd name="connsiteY11" fmla="*/ 1103446 h 1276349"/>
                <a:gd name="connsiteX12" fmla="*/ 172417 w 2695575"/>
                <a:gd name="connsiteY12" fmla="*/ 1257113 h 1276349"/>
                <a:gd name="connsiteX13" fmla="*/ 2522539 w 2695575"/>
                <a:gd name="connsiteY13" fmla="*/ 1257113 h 1276349"/>
                <a:gd name="connsiteX14" fmla="*/ 2676216 w 2695575"/>
                <a:gd name="connsiteY14" fmla="*/ 1103446 h 1276349"/>
                <a:gd name="connsiteX15" fmla="*/ 2676216 w 2695575"/>
                <a:gd name="connsiteY15" fmla="*/ 172539 h 1276349"/>
                <a:gd name="connsiteX16" fmla="*/ 2522539 w 2695575"/>
                <a:gd name="connsiteY16" fmla="*/ 18863 h 127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95575" h="1276349">
                  <a:moveTo>
                    <a:pt x="2522539" y="1276163"/>
                  </a:moveTo>
                  <a:lnTo>
                    <a:pt x="172417" y="1276163"/>
                  </a:lnTo>
                  <a:cubicBezTo>
                    <a:pt x="77072" y="1276058"/>
                    <a:pt x="-195" y="1198791"/>
                    <a:pt x="-309" y="1103446"/>
                  </a:cubicBezTo>
                  <a:lnTo>
                    <a:pt x="-309" y="172539"/>
                  </a:lnTo>
                  <a:cubicBezTo>
                    <a:pt x="-195" y="77194"/>
                    <a:pt x="77072" y="-73"/>
                    <a:pt x="172417" y="-187"/>
                  </a:cubicBezTo>
                  <a:lnTo>
                    <a:pt x="2522539" y="-187"/>
                  </a:lnTo>
                  <a:cubicBezTo>
                    <a:pt x="2617894" y="-73"/>
                    <a:pt x="2695161" y="77194"/>
                    <a:pt x="2695266" y="172539"/>
                  </a:cubicBezTo>
                  <a:lnTo>
                    <a:pt x="2695266" y="1103446"/>
                  </a:lnTo>
                  <a:cubicBezTo>
                    <a:pt x="2695161" y="1198791"/>
                    <a:pt x="2617894" y="1276058"/>
                    <a:pt x="2522539" y="1276163"/>
                  </a:cubicBezTo>
                  <a:close/>
                  <a:moveTo>
                    <a:pt x="626617" y="18863"/>
                  </a:moveTo>
                  <a:cubicBezTo>
                    <a:pt x="290898" y="18863"/>
                    <a:pt x="18741" y="291021"/>
                    <a:pt x="18741" y="626739"/>
                  </a:cubicBezTo>
                  <a:lnTo>
                    <a:pt x="18741" y="1103446"/>
                  </a:lnTo>
                  <a:cubicBezTo>
                    <a:pt x="18741" y="1188314"/>
                    <a:pt x="87549" y="1257113"/>
                    <a:pt x="172417" y="1257113"/>
                  </a:cubicBezTo>
                  <a:lnTo>
                    <a:pt x="2522539" y="1257113"/>
                  </a:lnTo>
                  <a:cubicBezTo>
                    <a:pt x="2607416" y="1257113"/>
                    <a:pt x="2676216" y="1188314"/>
                    <a:pt x="2676216" y="1103446"/>
                  </a:cubicBezTo>
                  <a:lnTo>
                    <a:pt x="2676216" y="172539"/>
                  </a:lnTo>
                  <a:cubicBezTo>
                    <a:pt x="2676216" y="87672"/>
                    <a:pt x="2607416" y="18863"/>
                    <a:pt x="2522539" y="18863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5F50EC7F-BE2B-6B64-F1F6-F2A3D794E978}"/>
                </a:ext>
              </a:extLst>
            </p:cNvPr>
            <p:cNvSpPr/>
            <p:nvPr/>
          </p:nvSpPr>
          <p:spPr>
            <a:xfrm>
              <a:off x="11570628" y="2462126"/>
              <a:ext cx="1462354" cy="2514600"/>
            </a:xfrm>
            <a:custGeom>
              <a:avLst/>
              <a:gdLst>
                <a:gd name="connsiteX0" fmla="*/ 809625 w 1462354"/>
                <a:gd name="connsiteY0" fmla="*/ 0 h 2514600"/>
                <a:gd name="connsiteX1" fmla="*/ 304047 w 1462354"/>
                <a:gd name="connsiteY1" fmla="*/ 58655 h 2514600"/>
                <a:gd name="connsiteX2" fmla="*/ 104775 w 1462354"/>
                <a:gd name="connsiteY2" fmla="*/ 400050 h 2514600"/>
                <a:gd name="connsiteX3" fmla="*/ 76200 w 1462354"/>
                <a:gd name="connsiteY3" fmla="*/ 514350 h 2514600"/>
                <a:gd name="connsiteX4" fmla="*/ 89135 w 1462354"/>
                <a:gd name="connsiteY4" fmla="*/ 592931 h 2514600"/>
                <a:gd name="connsiteX5" fmla="*/ 57150 w 1462354"/>
                <a:gd name="connsiteY5" fmla="*/ 647700 h 2514600"/>
                <a:gd name="connsiteX6" fmla="*/ 76200 w 1462354"/>
                <a:gd name="connsiteY6" fmla="*/ 752475 h 2514600"/>
                <a:gd name="connsiteX7" fmla="*/ 0 w 1462354"/>
                <a:gd name="connsiteY7" fmla="*/ 1581150 h 2514600"/>
                <a:gd name="connsiteX8" fmla="*/ 209550 w 1462354"/>
                <a:gd name="connsiteY8" fmla="*/ 2514600 h 2514600"/>
                <a:gd name="connsiteX9" fmla="*/ 404813 w 1462354"/>
                <a:gd name="connsiteY9" fmla="*/ 2514600 h 2514600"/>
                <a:gd name="connsiteX10" fmla="*/ 342900 w 1462354"/>
                <a:gd name="connsiteY10" fmla="*/ 1647825 h 2514600"/>
                <a:gd name="connsiteX11" fmla="*/ 504825 w 1462354"/>
                <a:gd name="connsiteY11" fmla="*/ 904875 h 2514600"/>
                <a:gd name="connsiteX12" fmla="*/ 647700 w 1462354"/>
                <a:gd name="connsiteY12" fmla="*/ 1628775 h 2514600"/>
                <a:gd name="connsiteX13" fmla="*/ 1308449 w 1462354"/>
                <a:gd name="connsiteY13" fmla="*/ 2204200 h 2514600"/>
                <a:gd name="connsiteX14" fmla="*/ 1462354 w 1462354"/>
                <a:gd name="connsiteY14" fmla="*/ 1983562 h 2514600"/>
                <a:gd name="connsiteX15" fmla="*/ 952500 w 1462354"/>
                <a:gd name="connsiteY15" fmla="*/ 1552575 h 2514600"/>
                <a:gd name="connsiteX16" fmla="*/ 904875 w 1462354"/>
                <a:gd name="connsiteY16" fmla="*/ 1400175 h 2514600"/>
                <a:gd name="connsiteX17" fmla="*/ 969045 w 1462354"/>
                <a:gd name="connsiteY17" fmla="*/ 1271321 h 2514600"/>
                <a:gd name="connsiteX18" fmla="*/ 1019175 w 1462354"/>
                <a:gd name="connsiteY18" fmla="*/ 419100 h 2514600"/>
                <a:gd name="connsiteX19" fmla="*/ 809625 w 1462354"/>
                <a:gd name="connsiteY19" fmla="*/ 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2354" h="2514600">
                  <a:moveTo>
                    <a:pt x="809625" y="0"/>
                  </a:moveTo>
                  <a:lnTo>
                    <a:pt x="304047" y="58655"/>
                  </a:lnTo>
                  <a:lnTo>
                    <a:pt x="104775" y="400050"/>
                  </a:lnTo>
                  <a:lnTo>
                    <a:pt x="76200" y="514350"/>
                  </a:lnTo>
                  <a:lnTo>
                    <a:pt x="89135" y="592931"/>
                  </a:lnTo>
                  <a:lnTo>
                    <a:pt x="57150" y="647700"/>
                  </a:lnTo>
                  <a:lnTo>
                    <a:pt x="76200" y="752475"/>
                  </a:lnTo>
                  <a:lnTo>
                    <a:pt x="0" y="1581150"/>
                  </a:lnTo>
                  <a:lnTo>
                    <a:pt x="209550" y="2514600"/>
                  </a:lnTo>
                  <a:lnTo>
                    <a:pt x="404813" y="2514600"/>
                  </a:lnTo>
                  <a:lnTo>
                    <a:pt x="342900" y="1647825"/>
                  </a:lnTo>
                  <a:lnTo>
                    <a:pt x="504825" y="904875"/>
                  </a:lnTo>
                  <a:lnTo>
                    <a:pt x="647700" y="1628775"/>
                  </a:lnTo>
                  <a:lnTo>
                    <a:pt x="1308449" y="2204200"/>
                  </a:lnTo>
                  <a:lnTo>
                    <a:pt x="1462354" y="1983562"/>
                  </a:lnTo>
                  <a:lnTo>
                    <a:pt x="952500" y="1552575"/>
                  </a:lnTo>
                  <a:lnTo>
                    <a:pt x="904875" y="1400175"/>
                  </a:lnTo>
                  <a:lnTo>
                    <a:pt x="969045" y="1271321"/>
                  </a:lnTo>
                  <a:lnTo>
                    <a:pt x="1019175" y="419100"/>
                  </a:lnTo>
                  <a:lnTo>
                    <a:pt x="809625" y="0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EA92157A-35F3-F947-E5D8-49E400591603}"/>
                </a:ext>
              </a:extLst>
            </p:cNvPr>
            <p:cNvSpPr/>
            <p:nvPr/>
          </p:nvSpPr>
          <p:spPr>
            <a:xfrm>
              <a:off x="11322978" y="1423892"/>
              <a:ext cx="1181309" cy="1436359"/>
            </a:xfrm>
            <a:custGeom>
              <a:avLst/>
              <a:gdLst>
                <a:gd name="connsiteX0" fmla="*/ 842653 w 1181309"/>
                <a:gd name="connsiteY0" fmla="*/ 1395226 h 1436359"/>
                <a:gd name="connsiteX1" fmla="*/ 1180791 w 1181309"/>
                <a:gd name="connsiteY1" fmla="*/ 1295213 h 1436359"/>
                <a:gd name="connsiteX2" fmla="*/ 1076016 w 1181309"/>
                <a:gd name="connsiteY2" fmla="*/ 1047563 h 1436359"/>
                <a:gd name="connsiteX3" fmla="*/ 1072196 w 1181309"/>
                <a:gd name="connsiteY3" fmla="*/ 866588 h 1436359"/>
                <a:gd name="connsiteX4" fmla="*/ 1054689 w 1181309"/>
                <a:gd name="connsiteY4" fmla="*/ 759537 h 1436359"/>
                <a:gd name="connsiteX5" fmla="*/ 533091 w 1181309"/>
                <a:gd name="connsiteY5" fmla="*/ 76013 h 1436359"/>
                <a:gd name="connsiteX6" fmla="*/ 423553 w 1181309"/>
                <a:gd name="connsiteY6" fmla="*/ 80776 h 1436359"/>
                <a:gd name="connsiteX7" fmla="*/ 314016 w 1181309"/>
                <a:gd name="connsiteY7" fmla="*/ -187 h 1436359"/>
                <a:gd name="connsiteX8" fmla="*/ 142566 w 1181309"/>
                <a:gd name="connsiteY8" fmla="*/ 66488 h 1436359"/>
                <a:gd name="connsiteX9" fmla="*/ 104466 w 1181309"/>
                <a:gd name="connsiteY9" fmla="*/ 218888 h 1436359"/>
                <a:gd name="connsiteX10" fmla="*/ -309 w 1181309"/>
                <a:gd name="connsiteY10" fmla="*/ 314138 h 1436359"/>
                <a:gd name="connsiteX11" fmla="*/ 59689 w 1181309"/>
                <a:gd name="connsiteY11" fmla="*/ 732886 h 1436359"/>
                <a:gd name="connsiteX12" fmla="*/ 217470 w 1181309"/>
                <a:gd name="connsiteY12" fmla="*/ 1074214 h 1436359"/>
                <a:gd name="connsiteX13" fmla="*/ 308701 w 1181309"/>
                <a:gd name="connsiteY13" fmla="*/ 1231024 h 1436359"/>
                <a:gd name="connsiteX14" fmla="*/ 537596 w 1181309"/>
                <a:gd name="connsiteY14" fmla="*/ 1436164 h 1436359"/>
                <a:gd name="connsiteX15" fmla="*/ 842653 w 1181309"/>
                <a:gd name="connsiteY15" fmla="*/ 1395226 h 1436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1309" h="1436359">
                  <a:moveTo>
                    <a:pt x="842653" y="1395226"/>
                  </a:moveTo>
                  <a:cubicBezTo>
                    <a:pt x="842653" y="1395226"/>
                    <a:pt x="1176104" y="1412352"/>
                    <a:pt x="1180791" y="1295213"/>
                  </a:cubicBezTo>
                  <a:cubicBezTo>
                    <a:pt x="1185477" y="1178084"/>
                    <a:pt x="1110458" y="1053983"/>
                    <a:pt x="1076016" y="1047563"/>
                  </a:cubicBezTo>
                  <a:cubicBezTo>
                    <a:pt x="1041583" y="1041153"/>
                    <a:pt x="1054079" y="938026"/>
                    <a:pt x="1072196" y="866588"/>
                  </a:cubicBezTo>
                  <a:cubicBezTo>
                    <a:pt x="1090303" y="795151"/>
                    <a:pt x="1076216" y="762013"/>
                    <a:pt x="1054689" y="759537"/>
                  </a:cubicBezTo>
                  <a:cubicBezTo>
                    <a:pt x="1033153" y="757051"/>
                    <a:pt x="533091" y="76013"/>
                    <a:pt x="533091" y="76013"/>
                  </a:cubicBezTo>
                  <a:lnTo>
                    <a:pt x="423553" y="80776"/>
                  </a:lnTo>
                  <a:lnTo>
                    <a:pt x="314016" y="-187"/>
                  </a:lnTo>
                  <a:lnTo>
                    <a:pt x="142566" y="66488"/>
                  </a:lnTo>
                  <a:lnTo>
                    <a:pt x="104466" y="218888"/>
                  </a:lnTo>
                  <a:lnTo>
                    <a:pt x="-309" y="314138"/>
                  </a:lnTo>
                  <a:lnTo>
                    <a:pt x="59689" y="732886"/>
                  </a:lnTo>
                  <a:cubicBezTo>
                    <a:pt x="59689" y="732886"/>
                    <a:pt x="126144" y="901897"/>
                    <a:pt x="217470" y="1074214"/>
                  </a:cubicBezTo>
                  <a:cubicBezTo>
                    <a:pt x="245892" y="1127821"/>
                    <a:pt x="276715" y="1181761"/>
                    <a:pt x="308701" y="1231024"/>
                  </a:cubicBezTo>
                  <a:cubicBezTo>
                    <a:pt x="384034" y="1347058"/>
                    <a:pt x="465777" y="1437174"/>
                    <a:pt x="537596" y="1436164"/>
                  </a:cubicBezTo>
                  <a:cubicBezTo>
                    <a:pt x="737878" y="1433326"/>
                    <a:pt x="842653" y="1395226"/>
                    <a:pt x="842653" y="139522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4EE4BE3E-3584-A41D-E26C-76CE08305A1C}"/>
                </a:ext>
              </a:extLst>
            </p:cNvPr>
            <p:cNvSpPr/>
            <p:nvPr/>
          </p:nvSpPr>
          <p:spPr>
            <a:xfrm>
              <a:off x="12338238" y="2056876"/>
              <a:ext cx="488985" cy="626099"/>
            </a:xfrm>
            <a:custGeom>
              <a:avLst/>
              <a:gdLst>
                <a:gd name="connsiteX0" fmla="*/ 96474 w 488985"/>
                <a:gd name="connsiteY0" fmla="*/ -187 h 626099"/>
                <a:gd name="connsiteX1" fmla="*/ 135031 w 488985"/>
                <a:gd name="connsiteY1" fmla="*/ 53544 h 626099"/>
                <a:gd name="connsiteX2" fmla="*/ 143928 w 488985"/>
                <a:gd name="connsiteY2" fmla="*/ 65983 h 626099"/>
                <a:gd name="connsiteX3" fmla="*/ 158311 w 488985"/>
                <a:gd name="connsiteY3" fmla="*/ 85881 h 626099"/>
                <a:gd name="connsiteX4" fmla="*/ 455919 w 488985"/>
                <a:gd name="connsiteY4" fmla="*/ 500552 h 626099"/>
                <a:gd name="connsiteX5" fmla="*/ 485618 w 488985"/>
                <a:gd name="connsiteY5" fmla="*/ 579629 h 626099"/>
                <a:gd name="connsiteX6" fmla="*/ 402484 w 488985"/>
                <a:gd name="connsiteY6" fmla="*/ 622825 h 626099"/>
                <a:gd name="connsiteX7" fmla="*/ 400779 w 488985"/>
                <a:gd name="connsiteY7" fmla="*/ 622186 h 626099"/>
                <a:gd name="connsiteX8" fmla="*/ 356392 w 488985"/>
                <a:gd name="connsiteY8" fmla="*/ 536099 h 626099"/>
                <a:gd name="connsiteX9" fmla="*/ 360707 w 488985"/>
                <a:gd name="connsiteY9" fmla="*/ 525955 h 626099"/>
                <a:gd name="connsiteX10" fmla="*/ 350925 w 488985"/>
                <a:gd name="connsiteY10" fmla="*/ 515592 h 626099"/>
                <a:gd name="connsiteX11" fmla="*/ 320292 w 488985"/>
                <a:gd name="connsiteY11" fmla="*/ 483045 h 626099"/>
                <a:gd name="connsiteX12" fmla="*/ 297156 w 488985"/>
                <a:gd name="connsiteY12" fmla="*/ 458461 h 626099"/>
                <a:gd name="connsiteX13" fmla="*/ 251027 w 488985"/>
                <a:gd name="connsiteY13" fmla="*/ 409598 h 626099"/>
                <a:gd name="connsiteX14" fmla="*/ 233177 w 488985"/>
                <a:gd name="connsiteY14" fmla="*/ 390633 h 626099"/>
                <a:gd name="connsiteX15" fmla="*/ 175275 w 488985"/>
                <a:gd name="connsiteY15" fmla="*/ 329169 h 626099"/>
                <a:gd name="connsiteX16" fmla="*/ 119439 w 488985"/>
                <a:gd name="connsiteY16" fmla="*/ 269866 h 626099"/>
                <a:gd name="connsiteX17" fmla="*/ 51754 w 488985"/>
                <a:gd name="connsiteY17" fmla="*/ 198028 h 626099"/>
                <a:gd name="connsiteX18" fmla="*/ -309 w 488985"/>
                <a:gd name="connsiteY18" fmla="*/ 142822 h 626099"/>
                <a:gd name="connsiteX19" fmla="*/ 15492 w 488985"/>
                <a:gd name="connsiteY19" fmla="*/ 119476 h 626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8985" h="626099">
                  <a:moveTo>
                    <a:pt x="96474" y="-187"/>
                  </a:moveTo>
                  <a:lnTo>
                    <a:pt x="135031" y="53544"/>
                  </a:lnTo>
                  <a:lnTo>
                    <a:pt x="143928" y="65983"/>
                  </a:lnTo>
                  <a:lnTo>
                    <a:pt x="158311" y="85881"/>
                  </a:lnTo>
                  <a:lnTo>
                    <a:pt x="455919" y="500552"/>
                  </a:lnTo>
                  <a:cubicBezTo>
                    <a:pt x="482646" y="517087"/>
                    <a:pt x="494857" y="549577"/>
                    <a:pt x="485618" y="579629"/>
                  </a:cubicBezTo>
                  <a:cubicBezTo>
                    <a:pt x="474578" y="614499"/>
                    <a:pt x="437364" y="633826"/>
                    <a:pt x="402484" y="622825"/>
                  </a:cubicBezTo>
                  <a:cubicBezTo>
                    <a:pt x="401883" y="622634"/>
                    <a:pt x="401370" y="622377"/>
                    <a:pt x="400779" y="622186"/>
                  </a:cubicBezTo>
                  <a:cubicBezTo>
                    <a:pt x="365127" y="610223"/>
                    <a:pt x="345458" y="572075"/>
                    <a:pt x="356392" y="536099"/>
                  </a:cubicBezTo>
                  <a:cubicBezTo>
                    <a:pt x="357564" y="532613"/>
                    <a:pt x="359002" y="529222"/>
                    <a:pt x="360707" y="525955"/>
                  </a:cubicBezTo>
                  <a:lnTo>
                    <a:pt x="350925" y="515592"/>
                  </a:lnTo>
                  <a:lnTo>
                    <a:pt x="320292" y="483045"/>
                  </a:lnTo>
                  <a:lnTo>
                    <a:pt x="297156" y="458461"/>
                  </a:lnTo>
                  <a:lnTo>
                    <a:pt x="251027" y="409598"/>
                  </a:lnTo>
                  <a:lnTo>
                    <a:pt x="233177" y="390633"/>
                  </a:lnTo>
                  <a:lnTo>
                    <a:pt x="175275" y="329169"/>
                  </a:lnTo>
                  <a:lnTo>
                    <a:pt x="119439" y="269866"/>
                  </a:lnTo>
                  <a:lnTo>
                    <a:pt x="51754" y="198028"/>
                  </a:lnTo>
                  <a:lnTo>
                    <a:pt x="-309" y="142822"/>
                  </a:lnTo>
                  <a:lnTo>
                    <a:pt x="15492" y="119476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D5EF8323-0EE1-7643-05BB-A2E4ED367117}"/>
                </a:ext>
              </a:extLst>
            </p:cNvPr>
            <p:cNvSpPr/>
            <p:nvPr/>
          </p:nvSpPr>
          <p:spPr>
            <a:xfrm>
              <a:off x="11719675" y="1456167"/>
              <a:ext cx="786340" cy="803133"/>
            </a:xfrm>
            <a:custGeom>
              <a:avLst/>
              <a:gdLst>
                <a:gd name="connsiteX0" fmla="*/ 682804 w 786340"/>
                <a:gd name="connsiteY0" fmla="*/ 484574 h 803133"/>
                <a:gd name="connsiteX1" fmla="*/ 695225 w 786340"/>
                <a:gd name="connsiteY1" fmla="*/ 508072 h 803133"/>
                <a:gd name="connsiteX2" fmla="*/ 720619 w 786340"/>
                <a:gd name="connsiteY2" fmla="*/ 558745 h 803133"/>
                <a:gd name="connsiteX3" fmla="*/ 745346 w 786340"/>
                <a:gd name="connsiteY3" fmla="*/ 612714 h 803133"/>
                <a:gd name="connsiteX4" fmla="*/ 753594 w 786340"/>
                <a:gd name="connsiteY4" fmla="*/ 654252 h 803133"/>
                <a:gd name="connsiteX5" fmla="*/ 762491 w 786340"/>
                <a:gd name="connsiteY5" fmla="*/ 666692 h 803133"/>
                <a:gd name="connsiteX6" fmla="*/ 774892 w 786340"/>
                <a:gd name="connsiteY6" fmla="*/ 664844 h 803133"/>
                <a:gd name="connsiteX7" fmla="*/ 776873 w 786340"/>
                <a:gd name="connsiteY7" fmla="*/ 686590 h 803133"/>
                <a:gd name="connsiteX8" fmla="*/ 687929 w 786340"/>
                <a:gd name="connsiteY8" fmla="*/ 781802 h 803133"/>
                <a:gd name="connsiteX9" fmla="*/ 670317 w 786340"/>
                <a:gd name="connsiteY9" fmla="*/ 798737 h 803133"/>
                <a:gd name="connsiteX10" fmla="*/ 665735 w 786340"/>
                <a:gd name="connsiteY10" fmla="*/ 802947 h 803133"/>
                <a:gd name="connsiteX11" fmla="*/ 638027 w 786340"/>
                <a:gd name="connsiteY11" fmla="*/ 791593 h 803133"/>
                <a:gd name="connsiteX12" fmla="*/ 598527 w 786340"/>
                <a:gd name="connsiteY12" fmla="*/ 739710 h 803133"/>
                <a:gd name="connsiteX13" fmla="*/ 583544 w 786340"/>
                <a:gd name="connsiteY13" fmla="*/ 696562 h 803133"/>
                <a:gd name="connsiteX14" fmla="*/ 575315 w 786340"/>
                <a:gd name="connsiteY14" fmla="*/ 681808 h 803133"/>
                <a:gd name="connsiteX15" fmla="*/ 575239 w 786340"/>
                <a:gd name="connsiteY15" fmla="*/ 681732 h 803133"/>
                <a:gd name="connsiteX16" fmla="*/ 555503 w 786340"/>
                <a:gd name="connsiteY16" fmla="*/ 678055 h 803133"/>
                <a:gd name="connsiteX17" fmla="*/ 526594 w 786340"/>
                <a:gd name="connsiteY17" fmla="*/ 638260 h 803133"/>
                <a:gd name="connsiteX18" fmla="*/ 517374 w 786340"/>
                <a:gd name="connsiteY18" fmla="*/ 591425 h 803133"/>
                <a:gd name="connsiteX19" fmla="*/ 256008 w 786340"/>
                <a:gd name="connsiteY19" fmla="*/ 431424 h 803133"/>
                <a:gd name="connsiteX20" fmla="*/ -309 w 786340"/>
                <a:gd name="connsiteY20" fmla="*/ 93563 h 803133"/>
                <a:gd name="connsiteX21" fmla="*/ 47877 w 786340"/>
                <a:gd name="connsiteY21" fmla="*/ 19087 h 803133"/>
                <a:gd name="connsiteX22" fmla="*/ 121020 w 786340"/>
                <a:gd name="connsiteY22" fmla="*/ -39 h 803133"/>
                <a:gd name="connsiteX23" fmla="*/ 226099 w 786340"/>
                <a:gd name="connsiteY23" fmla="*/ 24535 h 803133"/>
                <a:gd name="connsiteX24" fmla="*/ 682804 w 786340"/>
                <a:gd name="connsiteY24" fmla="*/ 484574 h 80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86340" h="803133">
                  <a:moveTo>
                    <a:pt x="682804" y="484574"/>
                  </a:moveTo>
                  <a:cubicBezTo>
                    <a:pt x="687805" y="491918"/>
                    <a:pt x="691977" y="499804"/>
                    <a:pt x="695225" y="508072"/>
                  </a:cubicBezTo>
                  <a:cubicBezTo>
                    <a:pt x="700835" y="535190"/>
                    <a:pt x="672241" y="515740"/>
                    <a:pt x="720619" y="558745"/>
                  </a:cubicBezTo>
                  <a:cubicBezTo>
                    <a:pt x="759833" y="593692"/>
                    <a:pt x="728096" y="613133"/>
                    <a:pt x="745346" y="612714"/>
                  </a:cubicBezTo>
                  <a:cubicBezTo>
                    <a:pt x="773844" y="612047"/>
                    <a:pt x="756823" y="638050"/>
                    <a:pt x="753594" y="654252"/>
                  </a:cubicBezTo>
                  <a:cubicBezTo>
                    <a:pt x="752108" y="661453"/>
                    <a:pt x="753394" y="666606"/>
                    <a:pt x="762491" y="666692"/>
                  </a:cubicBezTo>
                  <a:cubicBezTo>
                    <a:pt x="766691" y="666654"/>
                    <a:pt x="770873" y="666025"/>
                    <a:pt x="774892" y="664844"/>
                  </a:cubicBezTo>
                  <a:cubicBezTo>
                    <a:pt x="790608" y="660920"/>
                    <a:pt x="788217" y="670635"/>
                    <a:pt x="776873" y="686590"/>
                  </a:cubicBezTo>
                  <a:cubicBezTo>
                    <a:pt x="758013" y="712945"/>
                    <a:pt x="714637" y="756208"/>
                    <a:pt x="687929" y="781802"/>
                  </a:cubicBezTo>
                  <a:cubicBezTo>
                    <a:pt x="680442" y="789174"/>
                    <a:pt x="674174" y="795022"/>
                    <a:pt x="670317" y="798737"/>
                  </a:cubicBezTo>
                  <a:cubicBezTo>
                    <a:pt x="667421" y="801451"/>
                    <a:pt x="665735" y="802947"/>
                    <a:pt x="665735" y="802947"/>
                  </a:cubicBezTo>
                  <a:cubicBezTo>
                    <a:pt x="655439" y="802614"/>
                    <a:pt x="645609" y="798585"/>
                    <a:pt x="638027" y="791593"/>
                  </a:cubicBezTo>
                  <a:cubicBezTo>
                    <a:pt x="621197" y="777429"/>
                    <a:pt x="607709" y="759703"/>
                    <a:pt x="598527" y="739710"/>
                  </a:cubicBezTo>
                  <a:cubicBezTo>
                    <a:pt x="592117" y="725861"/>
                    <a:pt x="587097" y="711402"/>
                    <a:pt x="583544" y="696562"/>
                  </a:cubicBezTo>
                  <a:cubicBezTo>
                    <a:pt x="582258" y="690961"/>
                    <a:pt x="579401" y="685847"/>
                    <a:pt x="575315" y="681808"/>
                  </a:cubicBezTo>
                  <a:lnTo>
                    <a:pt x="575239" y="681732"/>
                  </a:lnTo>
                  <a:cubicBezTo>
                    <a:pt x="569533" y="677626"/>
                    <a:pt x="562303" y="676284"/>
                    <a:pt x="555503" y="678055"/>
                  </a:cubicBezTo>
                  <a:cubicBezTo>
                    <a:pt x="538291" y="680455"/>
                    <a:pt x="530852" y="659986"/>
                    <a:pt x="526594" y="638260"/>
                  </a:cubicBezTo>
                  <a:cubicBezTo>
                    <a:pt x="522717" y="617771"/>
                    <a:pt x="521498" y="596074"/>
                    <a:pt x="517374" y="591425"/>
                  </a:cubicBezTo>
                  <a:cubicBezTo>
                    <a:pt x="508621" y="581577"/>
                    <a:pt x="256008" y="431424"/>
                    <a:pt x="256008" y="431424"/>
                  </a:cubicBezTo>
                  <a:lnTo>
                    <a:pt x="-309" y="93563"/>
                  </a:lnTo>
                  <a:cubicBezTo>
                    <a:pt x="5415" y="63397"/>
                    <a:pt x="22712" y="36670"/>
                    <a:pt x="47877" y="19087"/>
                  </a:cubicBezTo>
                  <a:cubicBezTo>
                    <a:pt x="69737" y="5390"/>
                    <a:pt x="95254" y="-1287"/>
                    <a:pt x="121020" y="-39"/>
                  </a:cubicBezTo>
                  <a:cubicBezTo>
                    <a:pt x="157253" y="1694"/>
                    <a:pt x="192857" y="10019"/>
                    <a:pt x="226099" y="24535"/>
                  </a:cubicBezTo>
                  <a:cubicBezTo>
                    <a:pt x="406284" y="97021"/>
                    <a:pt x="628426" y="395610"/>
                    <a:pt x="682804" y="48457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CDD36F52-F618-FF5B-20BF-E563FE57A072}"/>
                </a:ext>
              </a:extLst>
            </p:cNvPr>
            <p:cNvSpPr/>
            <p:nvPr/>
          </p:nvSpPr>
          <p:spPr>
            <a:xfrm>
              <a:off x="11231655" y="975524"/>
              <a:ext cx="439211" cy="439211"/>
            </a:xfrm>
            <a:custGeom>
              <a:avLst/>
              <a:gdLst>
                <a:gd name="connsiteX0" fmla="*/ 439211 w 439211"/>
                <a:gd name="connsiteY0" fmla="*/ 219606 h 439211"/>
                <a:gd name="connsiteX1" fmla="*/ 219606 w 439211"/>
                <a:gd name="connsiteY1" fmla="*/ 439211 h 439211"/>
                <a:gd name="connsiteX2" fmla="*/ 0 w 439211"/>
                <a:gd name="connsiteY2" fmla="*/ 219606 h 439211"/>
                <a:gd name="connsiteX3" fmla="*/ 219606 w 439211"/>
                <a:gd name="connsiteY3" fmla="*/ 0 h 439211"/>
                <a:gd name="connsiteX4" fmla="*/ 439211 w 439211"/>
                <a:gd name="connsiteY4" fmla="*/ 219606 h 43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211" h="439211">
                  <a:moveTo>
                    <a:pt x="439211" y="219606"/>
                  </a:moveTo>
                  <a:cubicBezTo>
                    <a:pt x="439211" y="340890"/>
                    <a:pt x="340890" y="439211"/>
                    <a:pt x="219606" y="439211"/>
                  </a:cubicBezTo>
                  <a:cubicBezTo>
                    <a:pt x="98321" y="439211"/>
                    <a:pt x="0" y="340890"/>
                    <a:pt x="0" y="219606"/>
                  </a:cubicBezTo>
                  <a:cubicBezTo>
                    <a:pt x="0" y="98321"/>
                    <a:pt x="98321" y="0"/>
                    <a:pt x="219606" y="0"/>
                  </a:cubicBezTo>
                  <a:cubicBezTo>
                    <a:pt x="340890" y="0"/>
                    <a:pt x="439211" y="98321"/>
                    <a:pt x="439211" y="219606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8A0B3588-61D4-EF54-206A-DB135C881604}"/>
                </a:ext>
              </a:extLst>
            </p:cNvPr>
            <p:cNvSpPr/>
            <p:nvPr/>
          </p:nvSpPr>
          <p:spPr>
            <a:xfrm>
              <a:off x="11178386" y="896125"/>
              <a:ext cx="537311" cy="432516"/>
            </a:xfrm>
            <a:custGeom>
              <a:avLst/>
              <a:gdLst>
                <a:gd name="connsiteX0" fmla="*/ 522710 w 537311"/>
                <a:gd name="connsiteY0" fmla="*/ 345081 h 432516"/>
                <a:gd name="connsiteX1" fmla="*/ 449082 w 537311"/>
                <a:gd name="connsiteY1" fmla="*/ 432330 h 432516"/>
                <a:gd name="connsiteX2" fmla="*/ 444129 w 537311"/>
                <a:gd name="connsiteY2" fmla="*/ 309838 h 432516"/>
                <a:gd name="connsiteX3" fmla="*/ 438890 w 537311"/>
                <a:gd name="connsiteY3" fmla="*/ 257832 h 432516"/>
                <a:gd name="connsiteX4" fmla="*/ 404505 w 537311"/>
                <a:gd name="connsiteY4" fmla="*/ 220970 h 432516"/>
                <a:gd name="connsiteX5" fmla="*/ 354632 w 537311"/>
                <a:gd name="connsiteY5" fmla="*/ 248659 h 432516"/>
                <a:gd name="connsiteX6" fmla="*/ 361261 w 537311"/>
                <a:gd name="connsiteY6" fmla="*/ 284121 h 432516"/>
                <a:gd name="connsiteX7" fmla="*/ 328972 w 537311"/>
                <a:gd name="connsiteY7" fmla="*/ 259737 h 432516"/>
                <a:gd name="connsiteX8" fmla="*/ 309350 w 537311"/>
                <a:gd name="connsiteY8" fmla="*/ 220875 h 432516"/>
                <a:gd name="connsiteX9" fmla="*/ 268869 w 537311"/>
                <a:gd name="connsiteY9" fmla="*/ 214779 h 432516"/>
                <a:gd name="connsiteX10" fmla="*/ 233436 w 537311"/>
                <a:gd name="connsiteY10" fmla="*/ 238210 h 432516"/>
                <a:gd name="connsiteX11" fmla="*/ 144187 w 537311"/>
                <a:gd name="connsiteY11" fmla="*/ 322506 h 432516"/>
                <a:gd name="connsiteX12" fmla="*/ 122374 w 537311"/>
                <a:gd name="connsiteY12" fmla="*/ 334032 h 432516"/>
                <a:gd name="connsiteX13" fmla="*/ 83417 w 537311"/>
                <a:gd name="connsiteY13" fmla="*/ 277072 h 432516"/>
                <a:gd name="connsiteX14" fmla="*/ 82750 w 537311"/>
                <a:gd name="connsiteY14" fmla="*/ 342985 h 432516"/>
                <a:gd name="connsiteX15" fmla="*/ 29506 w 537311"/>
                <a:gd name="connsiteY15" fmla="*/ 326698 h 432516"/>
                <a:gd name="connsiteX16" fmla="*/ 931 w 537311"/>
                <a:gd name="connsiteY16" fmla="*/ 270309 h 432516"/>
                <a:gd name="connsiteX17" fmla="*/ 73 w 537311"/>
                <a:gd name="connsiteY17" fmla="*/ 240687 h 432516"/>
                <a:gd name="connsiteX18" fmla="*/ 14647 w 537311"/>
                <a:gd name="connsiteY18" fmla="*/ 230590 h 432516"/>
                <a:gd name="connsiteX19" fmla="*/ 39125 w 537311"/>
                <a:gd name="connsiteY19" fmla="*/ 200872 h 432516"/>
                <a:gd name="connsiteX20" fmla="*/ 3597 w 537311"/>
                <a:gd name="connsiteY20" fmla="*/ 208111 h 432516"/>
                <a:gd name="connsiteX21" fmla="*/ 3883 w 537311"/>
                <a:gd name="connsiteY21" fmla="*/ 205921 h 432516"/>
                <a:gd name="connsiteX22" fmla="*/ 19695 w 537311"/>
                <a:gd name="connsiteY22" fmla="*/ 160010 h 432516"/>
                <a:gd name="connsiteX23" fmla="*/ 63129 w 537311"/>
                <a:gd name="connsiteY23" fmla="*/ 148104 h 432516"/>
                <a:gd name="connsiteX24" fmla="*/ 323819 w 537311"/>
                <a:gd name="connsiteY24" fmla="*/ 8886 h 432516"/>
                <a:gd name="connsiteX25" fmla="*/ 327352 w 537311"/>
                <a:gd name="connsiteY25" fmla="*/ 9991 h 432516"/>
                <a:gd name="connsiteX26" fmla="*/ 317732 w 537311"/>
                <a:gd name="connsiteY26" fmla="*/ 47234 h 432516"/>
                <a:gd name="connsiteX27" fmla="*/ 353260 w 537311"/>
                <a:gd name="connsiteY27" fmla="*/ 21993 h 432516"/>
                <a:gd name="connsiteX28" fmla="*/ 376882 w 537311"/>
                <a:gd name="connsiteY28" fmla="*/ 55902 h 432516"/>
                <a:gd name="connsiteX29" fmla="*/ 417554 w 537311"/>
                <a:gd name="connsiteY29" fmla="*/ 76190 h 432516"/>
                <a:gd name="connsiteX30" fmla="*/ 522710 w 537311"/>
                <a:gd name="connsiteY30" fmla="*/ 345081 h 43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7311" h="432516">
                  <a:moveTo>
                    <a:pt x="522710" y="345081"/>
                  </a:moveTo>
                  <a:cubicBezTo>
                    <a:pt x="522710" y="345081"/>
                    <a:pt x="477371" y="409374"/>
                    <a:pt x="449082" y="432330"/>
                  </a:cubicBezTo>
                  <a:cubicBezTo>
                    <a:pt x="449367" y="398897"/>
                    <a:pt x="443843" y="343176"/>
                    <a:pt x="444129" y="309838"/>
                  </a:cubicBezTo>
                  <a:cubicBezTo>
                    <a:pt x="445176" y="292341"/>
                    <a:pt x="443405" y="274777"/>
                    <a:pt x="438890" y="257832"/>
                  </a:cubicBezTo>
                  <a:cubicBezTo>
                    <a:pt x="434080" y="240696"/>
                    <a:pt x="421269" y="226961"/>
                    <a:pt x="404505" y="220970"/>
                  </a:cubicBezTo>
                  <a:cubicBezTo>
                    <a:pt x="383083" y="214845"/>
                    <a:pt x="360756" y="227237"/>
                    <a:pt x="354632" y="248659"/>
                  </a:cubicBezTo>
                  <a:cubicBezTo>
                    <a:pt x="351136" y="260870"/>
                    <a:pt x="353594" y="274005"/>
                    <a:pt x="361261" y="284121"/>
                  </a:cubicBezTo>
                  <a:cubicBezTo>
                    <a:pt x="346974" y="287073"/>
                    <a:pt x="334591" y="273262"/>
                    <a:pt x="328972" y="259737"/>
                  </a:cubicBezTo>
                  <a:cubicBezTo>
                    <a:pt x="323352" y="246211"/>
                    <a:pt x="320399" y="230590"/>
                    <a:pt x="309350" y="220875"/>
                  </a:cubicBezTo>
                  <a:cubicBezTo>
                    <a:pt x="297825" y="211969"/>
                    <a:pt x="282508" y="209664"/>
                    <a:pt x="268869" y="214779"/>
                  </a:cubicBezTo>
                  <a:cubicBezTo>
                    <a:pt x="255486" y="219913"/>
                    <a:pt x="243389" y="227904"/>
                    <a:pt x="233436" y="238210"/>
                  </a:cubicBezTo>
                  <a:cubicBezTo>
                    <a:pt x="203432" y="266118"/>
                    <a:pt x="178572" y="300027"/>
                    <a:pt x="144187" y="322506"/>
                  </a:cubicBezTo>
                  <a:cubicBezTo>
                    <a:pt x="137290" y="327021"/>
                    <a:pt x="129994" y="330879"/>
                    <a:pt x="122374" y="334032"/>
                  </a:cubicBezTo>
                  <a:cubicBezTo>
                    <a:pt x="116298" y="311153"/>
                    <a:pt x="102543" y="291045"/>
                    <a:pt x="83417" y="277072"/>
                  </a:cubicBezTo>
                  <a:cubicBezTo>
                    <a:pt x="87293" y="298894"/>
                    <a:pt x="87065" y="321249"/>
                    <a:pt x="82750" y="342985"/>
                  </a:cubicBezTo>
                  <a:cubicBezTo>
                    <a:pt x="63576" y="344528"/>
                    <a:pt x="44536" y="338699"/>
                    <a:pt x="29506" y="326698"/>
                  </a:cubicBezTo>
                  <a:cubicBezTo>
                    <a:pt x="13370" y="312057"/>
                    <a:pt x="3197" y="291988"/>
                    <a:pt x="931" y="270309"/>
                  </a:cubicBezTo>
                  <a:cubicBezTo>
                    <a:pt x="-355" y="260489"/>
                    <a:pt x="-641" y="250564"/>
                    <a:pt x="73" y="240687"/>
                  </a:cubicBezTo>
                  <a:cubicBezTo>
                    <a:pt x="5255" y="237810"/>
                    <a:pt x="10132" y="234429"/>
                    <a:pt x="14647" y="230590"/>
                  </a:cubicBezTo>
                  <a:cubicBezTo>
                    <a:pt x="24686" y="222399"/>
                    <a:pt x="33001" y="212302"/>
                    <a:pt x="39125" y="200872"/>
                  </a:cubicBezTo>
                  <a:cubicBezTo>
                    <a:pt x="27591" y="204615"/>
                    <a:pt x="15675" y="207044"/>
                    <a:pt x="3597" y="208111"/>
                  </a:cubicBezTo>
                  <a:cubicBezTo>
                    <a:pt x="3693" y="207349"/>
                    <a:pt x="3788" y="206682"/>
                    <a:pt x="3883" y="205921"/>
                  </a:cubicBezTo>
                  <a:cubicBezTo>
                    <a:pt x="5198" y="189528"/>
                    <a:pt x="10637" y="173735"/>
                    <a:pt x="19695" y="160010"/>
                  </a:cubicBezTo>
                  <a:cubicBezTo>
                    <a:pt x="29791" y="147151"/>
                    <a:pt x="48937" y="139817"/>
                    <a:pt x="63129" y="148104"/>
                  </a:cubicBezTo>
                  <a:cubicBezTo>
                    <a:pt x="96676" y="37680"/>
                    <a:pt x="213386" y="-24651"/>
                    <a:pt x="323819" y="8886"/>
                  </a:cubicBezTo>
                  <a:cubicBezTo>
                    <a:pt x="324999" y="9248"/>
                    <a:pt x="326181" y="9610"/>
                    <a:pt x="327352" y="9991"/>
                  </a:cubicBezTo>
                  <a:cubicBezTo>
                    <a:pt x="321751" y="21659"/>
                    <a:pt x="318485" y="34318"/>
                    <a:pt x="317732" y="47234"/>
                  </a:cubicBezTo>
                  <a:cubicBezTo>
                    <a:pt x="328438" y="37328"/>
                    <a:pt x="340383" y="28841"/>
                    <a:pt x="353260" y="21993"/>
                  </a:cubicBezTo>
                  <a:cubicBezTo>
                    <a:pt x="366062" y="28917"/>
                    <a:pt x="374825" y="41500"/>
                    <a:pt x="376882" y="55902"/>
                  </a:cubicBezTo>
                  <a:cubicBezTo>
                    <a:pt x="395075" y="59235"/>
                    <a:pt x="429937" y="63522"/>
                    <a:pt x="417554" y="76190"/>
                  </a:cubicBezTo>
                  <a:cubicBezTo>
                    <a:pt x="516833" y="125177"/>
                    <a:pt x="562420" y="241744"/>
                    <a:pt x="522710" y="34508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1DD49E83-0620-DF46-E343-D5B4805371FB}"/>
                </a:ext>
              </a:extLst>
            </p:cNvPr>
            <p:cNvSpPr/>
            <p:nvPr/>
          </p:nvSpPr>
          <p:spPr>
            <a:xfrm>
              <a:off x="10106016" y="2464879"/>
              <a:ext cx="141093" cy="242516"/>
            </a:xfrm>
            <a:custGeom>
              <a:avLst/>
              <a:gdLst>
                <a:gd name="connsiteX0" fmla="*/ 141094 w 141093"/>
                <a:gd name="connsiteY0" fmla="*/ 167221 h 242516"/>
                <a:gd name="connsiteX1" fmla="*/ 70542 w 141093"/>
                <a:gd name="connsiteY1" fmla="*/ 0 h 242516"/>
                <a:gd name="connsiteX2" fmla="*/ 0 w 141093"/>
                <a:gd name="connsiteY2" fmla="*/ 167221 h 242516"/>
                <a:gd name="connsiteX3" fmla="*/ 61017 w 141093"/>
                <a:gd name="connsiteY3" fmla="*/ 141303 h 242516"/>
                <a:gd name="connsiteX4" fmla="*/ 61017 w 141093"/>
                <a:gd name="connsiteY4" fmla="*/ 242516 h 242516"/>
                <a:gd name="connsiteX5" fmla="*/ 80067 w 141093"/>
                <a:gd name="connsiteY5" fmla="*/ 242516 h 242516"/>
                <a:gd name="connsiteX6" fmla="*/ 80067 w 141093"/>
                <a:gd name="connsiteY6" fmla="*/ 141303 h 242516"/>
                <a:gd name="connsiteX7" fmla="*/ 141094 w 141093"/>
                <a:gd name="connsiteY7" fmla="*/ 167221 h 24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093" h="242516">
                  <a:moveTo>
                    <a:pt x="141094" y="167221"/>
                  </a:moveTo>
                  <a:lnTo>
                    <a:pt x="70542" y="0"/>
                  </a:lnTo>
                  <a:lnTo>
                    <a:pt x="0" y="167221"/>
                  </a:lnTo>
                  <a:lnTo>
                    <a:pt x="61017" y="141303"/>
                  </a:lnTo>
                  <a:lnTo>
                    <a:pt x="61017" y="242516"/>
                  </a:lnTo>
                  <a:lnTo>
                    <a:pt x="80067" y="242516"/>
                  </a:lnTo>
                  <a:lnTo>
                    <a:pt x="80067" y="141303"/>
                  </a:lnTo>
                  <a:lnTo>
                    <a:pt x="141094" y="1672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B84AB634-07AF-FBA2-250A-BE264386D8A6}"/>
                </a:ext>
              </a:extLst>
            </p:cNvPr>
            <p:cNvSpPr/>
            <p:nvPr/>
          </p:nvSpPr>
          <p:spPr>
            <a:xfrm>
              <a:off x="8352530" y="2969323"/>
              <a:ext cx="2047874" cy="47625"/>
            </a:xfrm>
            <a:custGeom>
              <a:avLst/>
              <a:gdLst>
                <a:gd name="connsiteX0" fmla="*/ 2023753 w 2047874"/>
                <a:gd name="connsiteY0" fmla="*/ -187 h 47625"/>
                <a:gd name="connsiteX1" fmla="*/ 23503 w 2047874"/>
                <a:gd name="connsiteY1" fmla="*/ -187 h 47625"/>
                <a:gd name="connsiteX2" fmla="*/ -309 w 2047874"/>
                <a:gd name="connsiteY2" fmla="*/ 23626 h 47625"/>
                <a:gd name="connsiteX3" fmla="*/ 23503 w 2047874"/>
                <a:gd name="connsiteY3" fmla="*/ 47438 h 47625"/>
                <a:gd name="connsiteX4" fmla="*/ 2023753 w 2047874"/>
                <a:gd name="connsiteY4" fmla="*/ 47438 h 47625"/>
                <a:gd name="connsiteX5" fmla="*/ 2047565 w 2047874"/>
                <a:gd name="connsiteY5" fmla="*/ 23626 h 47625"/>
                <a:gd name="connsiteX6" fmla="*/ 2023753 w 2047874"/>
                <a:gd name="connsiteY6" fmla="*/ -18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7874" h="47625">
                  <a:moveTo>
                    <a:pt x="2023753" y="-187"/>
                  </a:moveTo>
                  <a:lnTo>
                    <a:pt x="23503" y="-187"/>
                  </a:lnTo>
                  <a:cubicBezTo>
                    <a:pt x="10349" y="-187"/>
                    <a:pt x="-309" y="10481"/>
                    <a:pt x="-309" y="23626"/>
                  </a:cubicBezTo>
                  <a:cubicBezTo>
                    <a:pt x="-309" y="36779"/>
                    <a:pt x="10349" y="47438"/>
                    <a:pt x="23503" y="47438"/>
                  </a:cubicBezTo>
                  <a:lnTo>
                    <a:pt x="2023753" y="47438"/>
                  </a:lnTo>
                  <a:cubicBezTo>
                    <a:pt x="2036897" y="47438"/>
                    <a:pt x="2047565" y="36779"/>
                    <a:pt x="2047565" y="23626"/>
                  </a:cubicBezTo>
                  <a:cubicBezTo>
                    <a:pt x="2047565" y="10481"/>
                    <a:pt x="2036897" y="-187"/>
                    <a:pt x="2023753" y="-18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D8529882-E908-0CE0-477C-8ED0A1602DEE}"/>
                </a:ext>
              </a:extLst>
            </p:cNvPr>
            <p:cNvSpPr/>
            <p:nvPr/>
          </p:nvSpPr>
          <p:spPr>
            <a:xfrm>
              <a:off x="8352530" y="2969323"/>
              <a:ext cx="1166812" cy="47625"/>
            </a:xfrm>
            <a:custGeom>
              <a:avLst/>
              <a:gdLst>
                <a:gd name="connsiteX0" fmla="*/ 1166503 w 1166812"/>
                <a:gd name="connsiteY0" fmla="*/ -187 h 47625"/>
                <a:gd name="connsiteX1" fmla="*/ 1166503 w 1166812"/>
                <a:gd name="connsiteY1" fmla="*/ 47438 h 47625"/>
                <a:gd name="connsiteX2" fmla="*/ 23503 w 1166812"/>
                <a:gd name="connsiteY2" fmla="*/ 47438 h 47625"/>
                <a:gd name="connsiteX3" fmla="*/ -309 w 1166812"/>
                <a:gd name="connsiteY3" fmla="*/ 23626 h 47625"/>
                <a:gd name="connsiteX4" fmla="*/ 23503 w 1166812"/>
                <a:gd name="connsiteY4" fmla="*/ -18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12" h="47625">
                  <a:moveTo>
                    <a:pt x="1166503" y="-187"/>
                  </a:moveTo>
                  <a:lnTo>
                    <a:pt x="1166503" y="47438"/>
                  </a:lnTo>
                  <a:lnTo>
                    <a:pt x="23503" y="47438"/>
                  </a:lnTo>
                  <a:cubicBezTo>
                    <a:pt x="10349" y="47438"/>
                    <a:pt x="-309" y="36779"/>
                    <a:pt x="-309" y="23626"/>
                  </a:cubicBezTo>
                  <a:cubicBezTo>
                    <a:pt x="-309" y="10481"/>
                    <a:pt x="10349" y="-187"/>
                    <a:pt x="23503" y="-187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EA04E69B-B9CD-7D68-F786-2D6402433420}"/>
                </a:ext>
              </a:extLst>
            </p:cNvPr>
            <p:cNvSpPr/>
            <p:nvPr/>
          </p:nvSpPr>
          <p:spPr>
            <a:xfrm>
              <a:off x="13006511" y="4290093"/>
              <a:ext cx="531606" cy="947865"/>
            </a:xfrm>
            <a:custGeom>
              <a:avLst/>
              <a:gdLst>
                <a:gd name="connsiteX0" fmla="*/ 14588 w 531606"/>
                <a:gd name="connsiteY0" fmla="*/ 794422 h 947865"/>
                <a:gd name="connsiteX1" fmla="*/ 37171 w 531606"/>
                <a:gd name="connsiteY1" fmla="*/ 773829 h 947865"/>
                <a:gd name="connsiteX2" fmla="*/ 30247 w 531606"/>
                <a:gd name="connsiteY2" fmla="*/ 756960 h 947865"/>
                <a:gd name="connsiteX3" fmla="*/ 28771 w 531606"/>
                <a:gd name="connsiteY3" fmla="*/ 751073 h 947865"/>
                <a:gd name="connsiteX4" fmla="*/ 29352 w 531606"/>
                <a:gd name="connsiteY4" fmla="*/ 749654 h 947865"/>
                <a:gd name="connsiteX5" fmla="*/ 105438 w 531606"/>
                <a:gd name="connsiteY5" fmla="*/ 718831 h 947865"/>
                <a:gd name="connsiteX6" fmla="*/ 136432 w 531606"/>
                <a:gd name="connsiteY6" fmla="*/ 750054 h 947865"/>
                <a:gd name="connsiteX7" fmla="*/ 181732 w 531606"/>
                <a:gd name="connsiteY7" fmla="*/ 879080 h 947865"/>
                <a:gd name="connsiteX8" fmla="*/ 178713 w 531606"/>
                <a:gd name="connsiteY8" fmla="*/ 938144 h 947865"/>
                <a:gd name="connsiteX9" fmla="*/ 241340 w 531606"/>
                <a:gd name="connsiteY9" fmla="*/ 652194 h 947865"/>
                <a:gd name="connsiteX10" fmla="*/ 237225 w 531606"/>
                <a:gd name="connsiteY10" fmla="*/ 578061 h 947865"/>
                <a:gd name="connsiteX11" fmla="*/ 227748 w 531606"/>
                <a:gd name="connsiteY11" fmla="*/ 517958 h 947865"/>
                <a:gd name="connsiteX12" fmla="*/ 89636 w 531606"/>
                <a:gd name="connsiteY12" fmla="*/ 222779 h 947865"/>
                <a:gd name="connsiteX13" fmla="*/ 12550 w 531606"/>
                <a:gd name="connsiteY13" fmla="*/ 142798 h 947865"/>
                <a:gd name="connsiteX14" fmla="*/ -309 w 531606"/>
                <a:gd name="connsiteY14" fmla="*/ 104164 h 947865"/>
                <a:gd name="connsiteX15" fmla="*/ 11007 w 531606"/>
                <a:gd name="connsiteY15" fmla="*/ 43994 h 947865"/>
                <a:gd name="connsiteX16" fmla="*/ 31314 w 531606"/>
                <a:gd name="connsiteY16" fmla="*/ 24373 h 947865"/>
                <a:gd name="connsiteX17" fmla="*/ 119287 w 531606"/>
                <a:gd name="connsiteY17" fmla="*/ 44919 h 947865"/>
                <a:gd name="connsiteX18" fmla="*/ 136575 w 531606"/>
                <a:gd name="connsiteY18" fmla="*/ 138616 h 947865"/>
                <a:gd name="connsiteX19" fmla="*/ 102246 w 531606"/>
                <a:gd name="connsiteY19" fmla="*/ 215149 h 947865"/>
                <a:gd name="connsiteX20" fmla="*/ 106923 w 531606"/>
                <a:gd name="connsiteY20" fmla="*/ 220997 h 947865"/>
                <a:gd name="connsiteX21" fmla="*/ 180085 w 531606"/>
                <a:gd name="connsiteY21" fmla="*/ 336898 h 947865"/>
                <a:gd name="connsiteX22" fmla="*/ 197477 w 531606"/>
                <a:gd name="connsiteY22" fmla="*/ 201557 h 947865"/>
                <a:gd name="connsiteX23" fmla="*/ 272830 w 531606"/>
                <a:gd name="connsiteY23" fmla="*/ 92829 h 947865"/>
                <a:gd name="connsiteX24" fmla="*/ 356764 w 531606"/>
                <a:gd name="connsiteY24" fmla="*/ 82409 h 947865"/>
                <a:gd name="connsiteX25" fmla="*/ 379357 w 531606"/>
                <a:gd name="connsiteY25" fmla="*/ 122195 h 947865"/>
                <a:gd name="connsiteX26" fmla="*/ 379519 w 531606"/>
                <a:gd name="connsiteY26" fmla="*/ 123728 h 947865"/>
                <a:gd name="connsiteX27" fmla="*/ 367527 w 531606"/>
                <a:gd name="connsiteY27" fmla="*/ 131063 h 947865"/>
                <a:gd name="connsiteX28" fmla="*/ 359441 w 531606"/>
                <a:gd name="connsiteY28" fmla="*/ 171734 h 947865"/>
                <a:gd name="connsiteX29" fmla="*/ 379348 w 531606"/>
                <a:gd name="connsiteY29" fmla="*/ 184422 h 947865"/>
                <a:gd name="connsiteX30" fmla="*/ 379948 w 531606"/>
                <a:gd name="connsiteY30" fmla="*/ 184507 h 947865"/>
                <a:gd name="connsiteX31" fmla="*/ 372261 w 531606"/>
                <a:gd name="connsiteY31" fmla="*/ 228132 h 947865"/>
                <a:gd name="connsiteX32" fmla="*/ 222700 w 531606"/>
                <a:gd name="connsiteY32" fmla="*/ 416384 h 947865"/>
                <a:gd name="connsiteX33" fmla="*/ 215565 w 531606"/>
                <a:gd name="connsiteY33" fmla="*/ 420013 h 947865"/>
                <a:gd name="connsiteX34" fmla="*/ 254075 w 531606"/>
                <a:gd name="connsiteY34" fmla="*/ 601254 h 947865"/>
                <a:gd name="connsiteX35" fmla="*/ 253589 w 531606"/>
                <a:gd name="connsiteY35" fmla="*/ 710820 h 947865"/>
                <a:gd name="connsiteX36" fmla="*/ 253770 w 531606"/>
                <a:gd name="connsiteY36" fmla="*/ 709525 h 947865"/>
                <a:gd name="connsiteX37" fmla="*/ 314988 w 531606"/>
                <a:gd name="connsiteY37" fmla="*/ 605988 h 947865"/>
                <a:gd name="connsiteX38" fmla="*/ 479465 w 531606"/>
                <a:gd name="connsiteY38" fmla="*/ 521940 h 947865"/>
                <a:gd name="connsiteX39" fmla="*/ 525966 w 531606"/>
                <a:gd name="connsiteY39" fmla="*/ 532074 h 947865"/>
                <a:gd name="connsiteX40" fmla="*/ 531005 w 531606"/>
                <a:gd name="connsiteY40" fmla="*/ 554678 h 947865"/>
                <a:gd name="connsiteX41" fmla="*/ 530795 w 531606"/>
                <a:gd name="connsiteY41" fmla="*/ 556039 h 947865"/>
                <a:gd name="connsiteX42" fmla="*/ 508716 w 531606"/>
                <a:gd name="connsiteY42" fmla="*/ 566679 h 947865"/>
                <a:gd name="connsiteX43" fmla="*/ 496724 w 531606"/>
                <a:gd name="connsiteY43" fmla="*/ 574013 h 947865"/>
                <a:gd name="connsiteX44" fmla="*/ 488628 w 531606"/>
                <a:gd name="connsiteY44" fmla="*/ 614675 h 947865"/>
                <a:gd name="connsiteX45" fmla="*/ 508545 w 531606"/>
                <a:gd name="connsiteY45" fmla="*/ 627372 h 947865"/>
                <a:gd name="connsiteX46" fmla="*/ 509145 w 531606"/>
                <a:gd name="connsiteY46" fmla="*/ 627458 h 947865"/>
                <a:gd name="connsiteX47" fmla="*/ 510374 w 531606"/>
                <a:gd name="connsiteY47" fmla="*/ 627648 h 947865"/>
                <a:gd name="connsiteX48" fmla="*/ 456662 w 531606"/>
                <a:gd name="connsiteY48" fmla="*/ 711745 h 947865"/>
                <a:gd name="connsiteX49" fmla="*/ 238635 w 531606"/>
                <a:gd name="connsiteY49" fmla="*/ 807414 h 947865"/>
                <a:gd name="connsiteX50" fmla="*/ 238578 w 531606"/>
                <a:gd name="connsiteY50" fmla="*/ 807414 h 947865"/>
                <a:gd name="connsiteX51" fmla="*/ 190524 w 531606"/>
                <a:gd name="connsiteY51" fmla="*/ 947679 h 947865"/>
                <a:gd name="connsiteX52" fmla="*/ 18884 w 531606"/>
                <a:gd name="connsiteY52" fmla="*/ 947679 h 947865"/>
                <a:gd name="connsiteX53" fmla="*/ 17160 w 531606"/>
                <a:gd name="connsiteY53" fmla="*/ 941897 h 947865"/>
                <a:gd name="connsiteX54" fmla="*/ 64651 w 531606"/>
                <a:gd name="connsiteY54" fmla="*/ 939068 h 947865"/>
                <a:gd name="connsiteX55" fmla="*/ 26446 w 531606"/>
                <a:gd name="connsiteY55" fmla="*/ 892062 h 947865"/>
                <a:gd name="connsiteX56" fmla="*/ 25656 w 531606"/>
                <a:gd name="connsiteY56" fmla="*/ 891138 h 947865"/>
                <a:gd name="connsiteX57" fmla="*/ 6206 w 531606"/>
                <a:gd name="connsiteY57" fmla="*/ 867211 h 947865"/>
                <a:gd name="connsiteX58" fmla="*/ 6206 w 531606"/>
                <a:gd name="connsiteY58" fmla="*/ 867202 h 947865"/>
                <a:gd name="connsiteX59" fmla="*/ 14579 w 531606"/>
                <a:gd name="connsiteY59" fmla="*/ 794431 h 94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31606" h="947865">
                  <a:moveTo>
                    <a:pt x="14588" y="794422"/>
                  </a:moveTo>
                  <a:cubicBezTo>
                    <a:pt x="26513" y="794974"/>
                    <a:pt x="36619" y="785754"/>
                    <a:pt x="37171" y="773829"/>
                  </a:cubicBezTo>
                  <a:cubicBezTo>
                    <a:pt x="37457" y="767456"/>
                    <a:pt x="34933" y="761284"/>
                    <a:pt x="30247" y="756960"/>
                  </a:cubicBezTo>
                  <a:lnTo>
                    <a:pt x="28771" y="751073"/>
                  </a:lnTo>
                  <a:cubicBezTo>
                    <a:pt x="28961" y="750597"/>
                    <a:pt x="29161" y="750130"/>
                    <a:pt x="29352" y="749654"/>
                  </a:cubicBezTo>
                  <a:cubicBezTo>
                    <a:pt x="41858" y="720136"/>
                    <a:pt x="75920" y="706335"/>
                    <a:pt x="105438" y="718831"/>
                  </a:cubicBezTo>
                  <a:cubicBezTo>
                    <a:pt x="119468" y="724775"/>
                    <a:pt x="130593" y="735986"/>
                    <a:pt x="136432" y="750054"/>
                  </a:cubicBezTo>
                  <a:cubicBezTo>
                    <a:pt x="153939" y="792231"/>
                    <a:pt x="176237" y="834484"/>
                    <a:pt x="181732" y="879080"/>
                  </a:cubicBezTo>
                  <a:cubicBezTo>
                    <a:pt x="184152" y="898797"/>
                    <a:pt x="183123" y="918780"/>
                    <a:pt x="178713" y="938144"/>
                  </a:cubicBezTo>
                  <a:cubicBezTo>
                    <a:pt x="219852" y="848419"/>
                    <a:pt x="241207" y="750892"/>
                    <a:pt x="241340" y="652194"/>
                  </a:cubicBezTo>
                  <a:cubicBezTo>
                    <a:pt x="241350" y="627420"/>
                    <a:pt x="239978" y="602674"/>
                    <a:pt x="237225" y="578061"/>
                  </a:cubicBezTo>
                  <a:cubicBezTo>
                    <a:pt x="234949" y="557878"/>
                    <a:pt x="231786" y="537847"/>
                    <a:pt x="227748" y="517958"/>
                  </a:cubicBezTo>
                  <a:cubicBezTo>
                    <a:pt x="205698" y="410021"/>
                    <a:pt x="158367" y="308866"/>
                    <a:pt x="89636" y="222779"/>
                  </a:cubicBezTo>
                  <a:cubicBezTo>
                    <a:pt x="56364" y="204624"/>
                    <a:pt x="29466" y="176716"/>
                    <a:pt x="12550" y="142798"/>
                  </a:cubicBezTo>
                  <a:cubicBezTo>
                    <a:pt x="6425" y="130615"/>
                    <a:pt x="2091" y="117594"/>
                    <a:pt x="-309" y="104164"/>
                  </a:cubicBezTo>
                  <a:cubicBezTo>
                    <a:pt x="3444" y="104659"/>
                    <a:pt x="13836" y="47509"/>
                    <a:pt x="11007" y="43994"/>
                  </a:cubicBezTo>
                  <a:cubicBezTo>
                    <a:pt x="16235" y="36060"/>
                    <a:pt x="25599" y="32117"/>
                    <a:pt x="31314" y="24373"/>
                  </a:cubicBezTo>
                  <a:cubicBezTo>
                    <a:pt x="59717" y="-14137"/>
                    <a:pt x="98855" y="-7412"/>
                    <a:pt x="119287" y="44919"/>
                  </a:cubicBezTo>
                  <a:cubicBezTo>
                    <a:pt x="162930" y="66950"/>
                    <a:pt x="163359" y="103478"/>
                    <a:pt x="136575" y="138616"/>
                  </a:cubicBezTo>
                  <a:cubicBezTo>
                    <a:pt x="119534" y="160971"/>
                    <a:pt x="117191" y="191222"/>
                    <a:pt x="102246" y="215149"/>
                  </a:cubicBezTo>
                  <a:cubicBezTo>
                    <a:pt x="103780" y="217121"/>
                    <a:pt x="105380" y="219026"/>
                    <a:pt x="106923" y="220997"/>
                  </a:cubicBezTo>
                  <a:cubicBezTo>
                    <a:pt x="135032" y="257145"/>
                    <a:pt x="159539" y="295969"/>
                    <a:pt x="180085" y="336898"/>
                  </a:cubicBezTo>
                  <a:cubicBezTo>
                    <a:pt x="175084" y="291044"/>
                    <a:pt x="181047" y="244658"/>
                    <a:pt x="197477" y="201557"/>
                  </a:cubicBezTo>
                  <a:cubicBezTo>
                    <a:pt x="214127" y="161381"/>
                    <a:pt x="245341" y="127548"/>
                    <a:pt x="272830" y="92829"/>
                  </a:cubicBezTo>
                  <a:cubicBezTo>
                    <a:pt x="293127" y="66769"/>
                    <a:pt x="330713" y="62111"/>
                    <a:pt x="356764" y="82409"/>
                  </a:cubicBezTo>
                  <a:cubicBezTo>
                    <a:pt x="369270" y="92153"/>
                    <a:pt x="377395" y="106469"/>
                    <a:pt x="379357" y="122195"/>
                  </a:cubicBezTo>
                  <a:cubicBezTo>
                    <a:pt x="379405" y="122709"/>
                    <a:pt x="379462" y="123214"/>
                    <a:pt x="379519" y="123728"/>
                  </a:cubicBezTo>
                  <a:cubicBezTo>
                    <a:pt x="375433" y="126033"/>
                    <a:pt x="371442" y="128481"/>
                    <a:pt x="367527" y="131063"/>
                  </a:cubicBezTo>
                  <a:cubicBezTo>
                    <a:pt x="354068" y="140063"/>
                    <a:pt x="350439" y="158266"/>
                    <a:pt x="359441" y="171734"/>
                  </a:cubicBezTo>
                  <a:cubicBezTo>
                    <a:pt x="364003" y="178564"/>
                    <a:pt x="371232" y="183164"/>
                    <a:pt x="379348" y="184422"/>
                  </a:cubicBezTo>
                  <a:lnTo>
                    <a:pt x="379948" y="184507"/>
                  </a:lnTo>
                  <a:cubicBezTo>
                    <a:pt x="378491" y="199223"/>
                    <a:pt x="375928" y="213806"/>
                    <a:pt x="372261" y="228132"/>
                  </a:cubicBezTo>
                  <a:cubicBezTo>
                    <a:pt x="407523" y="364492"/>
                    <a:pt x="331399" y="414155"/>
                    <a:pt x="222700" y="416384"/>
                  </a:cubicBezTo>
                  <a:cubicBezTo>
                    <a:pt x="220299" y="417613"/>
                    <a:pt x="217966" y="418841"/>
                    <a:pt x="215565" y="420013"/>
                  </a:cubicBezTo>
                  <a:cubicBezTo>
                    <a:pt x="236206" y="478506"/>
                    <a:pt x="249150" y="539428"/>
                    <a:pt x="254075" y="601254"/>
                  </a:cubicBezTo>
                  <a:cubicBezTo>
                    <a:pt x="256866" y="637726"/>
                    <a:pt x="256704" y="674369"/>
                    <a:pt x="253589" y="710820"/>
                  </a:cubicBezTo>
                  <a:lnTo>
                    <a:pt x="253770" y="709525"/>
                  </a:lnTo>
                  <a:cubicBezTo>
                    <a:pt x="261647" y="668996"/>
                    <a:pt x="283269" y="632430"/>
                    <a:pt x="314988" y="605988"/>
                  </a:cubicBezTo>
                  <a:cubicBezTo>
                    <a:pt x="362088" y="567298"/>
                    <a:pt x="428639" y="553049"/>
                    <a:pt x="479465" y="521940"/>
                  </a:cubicBezTo>
                  <a:cubicBezTo>
                    <a:pt x="495105" y="511901"/>
                    <a:pt x="515917" y="516435"/>
                    <a:pt x="525966" y="532074"/>
                  </a:cubicBezTo>
                  <a:cubicBezTo>
                    <a:pt x="530262" y="538780"/>
                    <a:pt x="532053" y="546781"/>
                    <a:pt x="531005" y="554678"/>
                  </a:cubicBezTo>
                  <a:lnTo>
                    <a:pt x="530795" y="556039"/>
                  </a:lnTo>
                  <a:cubicBezTo>
                    <a:pt x="523223" y="559126"/>
                    <a:pt x="515841" y="562678"/>
                    <a:pt x="508716" y="566679"/>
                  </a:cubicBezTo>
                  <a:cubicBezTo>
                    <a:pt x="504630" y="568984"/>
                    <a:pt x="500630" y="571423"/>
                    <a:pt x="496724" y="574013"/>
                  </a:cubicBezTo>
                  <a:cubicBezTo>
                    <a:pt x="483256" y="583005"/>
                    <a:pt x="479636" y="601217"/>
                    <a:pt x="488628" y="614675"/>
                  </a:cubicBezTo>
                  <a:cubicBezTo>
                    <a:pt x="493200" y="621514"/>
                    <a:pt x="500420" y="626115"/>
                    <a:pt x="508545" y="627372"/>
                  </a:cubicBezTo>
                  <a:lnTo>
                    <a:pt x="509145" y="627458"/>
                  </a:lnTo>
                  <a:cubicBezTo>
                    <a:pt x="509573" y="627524"/>
                    <a:pt x="509945" y="627582"/>
                    <a:pt x="510374" y="627648"/>
                  </a:cubicBezTo>
                  <a:cubicBezTo>
                    <a:pt x="497429" y="658557"/>
                    <a:pt x="479265" y="686999"/>
                    <a:pt x="456662" y="711745"/>
                  </a:cubicBezTo>
                  <a:cubicBezTo>
                    <a:pt x="434622" y="830779"/>
                    <a:pt x="339924" y="842075"/>
                    <a:pt x="238635" y="807414"/>
                  </a:cubicBezTo>
                  <a:lnTo>
                    <a:pt x="238578" y="807414"/>
                  </a:lnTo>
                  <a:cubicBezTo>
                    <a:pt x="227462" y="855706"/>
                    <a:pt x="211356" y="902712"/>
                    <a:pt x="190524" y="947679"/>
                  </a:cubicBezTo>
                  <a:lnTo>
                    <a:pt x="18884" y="947679"/>
                  </a:lnTo>
                  <a:cubicBezTo>
                    <a:pt x="18264" y="945764"/>
                    <a:pt x="17712" y="943802"/>
                    <a:pt x="17160" y="941897"/>
                  </a:cubicBezTo>
                  <a:cubicBezTo>
                    <a:pt x="33047" y="942888"/>
                    <a:pt x="49001" y="941945"/>
                    <a:pt x="64651" y="939068"/>
                  </a:cubicBezTo>
                  <a:cubicBezTo>
                    <a:pt x="51916" y="923438"/>
                    <a:pt x="39181" y="907683"/>
                    <a:pt x="26446" y="892062"/>
                  </a:cubicBezTo>
                  <a:cubicBezTo>
                    <a:pt x="26170" y="891767"/>
                    <a:pt x="25903" y="891462"/>
                    <a:pt x="25656" y="891138"/>
                  </a:cubicBezTo>
                  <a:cubicBezTo>
                    <a:pt x="19188" y="883137"/>
                    <a:pt x="12673" y="875203"/>
                    <a:pt x="6206" y="867211"/>
                  </a:cubicBezTo>
                  <a:lnTo>
                    <a:pt x="6206" y="867202"/>
                  </a:lnTo>
                  <a:cubicBezTo>
                    <a:pt x="5863" y="842685"/>
                    <a:pt x="8673" y="818224"/>
                    <a:pt x="14579" y="79443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01FD8039-4499-FFB7-A929-CA13034BBB3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60808" y="2492934"/>
              <a:ext cx="2428613" cy="328841"/>
              <a:chOff x="-659606" y="22893"/>
              <a:chExt cx="6124575" cy="829284"/>
            </a:xfrm>
          </p:grpSpPr>
          <p:sp>
            <p:nvSpPr>
              <p:cNvPr id="44" name="手繪多邊形: 圖案 43">
                <a:extLst>
                  <a:ext uri="{FF2B5EF4-FFF2-40B4-BE49-F238E27FC236}">
                    <a16:creationId xmlns:a16="http://schemas.microsoft.com/office/drawing/2014/main" id="{10FE1535-417B-D9CA-30E9-47ACB137DCA3}"/>
                  </a:ext>
                </a:extLst>
              </p:cNvPr>
              <p:cNvSpPr/>
              <p:nvPr/>
            </p:nvSpPr>
            <p:spPr>
              <a:xfrm>
                <a:off x="-659606" y="22893"/>
                <a:ext cx="6124575" cy="829284"/>
              </a:xfrm>
              <a:custGeom>
                <a:avLst/>
                <a:gdLst>
                  <a:gd name="connsiteX0" fmla="*/ 5839223 w 6124575"/>
                  <a:gd name="connsiteY0" fmla="*/ 829059 h 829284"/>
                  <a:gd name="connsiteX1" fmla="*/ 284786 w 6124575"/>
                  <a:gd name="connsiteY1" fmla="*/ 829059 h 829284"/>
                  <a:gd name="connsiteX2" fmla="*/ -279 w 6124575"/>
                  <a:gd name="connsiteY2" fmla="*/ 543994 h 829284"/>
                  <a:gd name="connsiteX3" fmla="*/ -279 w 6124575"/>
                  <a:gd name="connsiteY3" fmla="*/ 284838 h 829284"/>
                  <a:gd name="connsiteX4" fmla="*/ 284786 w 6124575"/>
                  <a:gd name="connsiteY4" fmla="*/ -226 h 829284"/>
                  <a:gd name="connsiteX5" fmla="*/ 5839223 w 6124575"/>
                  <a:gd name="connsiteY5" fmla="*/ -226 h 829284"/>
                  <a:gd name="connsiteX6" fmla="*/ 6124297 w 6124575"/>
                  <a:gd name="connsiteY6" fmla="*/ 284838 h 829284"/>
                  <a:gd name="connsiteX7" fmla="*/ 6124297 w 6124575"/>
                  <a:gd name="connsiteY7" fmla="*/ 543994 h 829284"/>
                  <a:gd name="connsiteX8" fmla="*/ 5839233 w 6124575"/>
                  <a:gd name="connsiteY8" fmla="*/ 829059 h 829284"/>
                  <a:gd name="connsiteX9" fmla="*/ 284786 w 6124575"/>
                  <a:gd name="connsiteY9" fmla="*/ 17052 h 829284"/>
                  <a:gd name="connsiteX10" fmla="*/ 16990 w 6124575"/>
                  <a:gd name="connsiteY10" fmla="*/ 284838 h 829284"/>
                  <a:gd name="connsiteX11" fmla="*/ 16990 w 6124575"/>
                  <a:gd name="connsiteY11" fmla="*/ 543994 h 829284"/>
                  <a:gd name="connsiteX12" fmla="*/ 284786 w 6124575"/>
                  <a:gd name="connsiteY12" fmla="*/ 811780 h 829284"/>
                  <a:gd name="connsiteX13" fmla="*/ 5839223 w 6124575"/>
                  <a:gd name="connsiteY13" fmla="*/ 811780 h 829284"/>
                  <a:gd name="connsiteX14" fmla="*/ 6107018 w 6124575"/>
                  <a:gd name="connsiteY14" fmla="*/ 543985 h 829284"/>
                  <a:gd name="connsiteX15" fmla="*/ 6107018 w 6124575"/>
                  <a:gd name="connsiteY15" fmla="*/ 284838 h 829284"/>
                  <a:gd name="connsiteX16" fmla="*/ 5839223 w 6124575"/>
                  <a:gd name="connsiteY16" fmla="*/ 17052 h 829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24575" h="829284">
                    <a:moveTo>
                      <a:pt x="5839223" y="829059"/>
                    </a:moveTo>
                    <a:lnTo>
                      <a:pt x="284786" y="829059"/>
                    </a:lnTo>
                    <a:cubicBezTo>
                      <a:pt x="127423" y="828878"/>
                      <a:pt x="-107" y="701357"/>
                      <a:pt x="-279" y="543994"/>
                    </a:cubicBezTo>
                    <a:lnTo>
                      <a:pt x="-279" y="284838"/>
                    </a:lnTo>
                    <a:cubicBezTo>
                      <a:pt x="-107" y="127476"/>
                      <a:pt x="127423" y="-45"/>
                      <a:pt x="284786" y="-226"/>
                    </a:cubicBezTo>
                    <a:lnTo>
                      <a:pt x="5839223" y="-226"/>
                    </a:lnTo>
                    <a:cubicBezTo>
                      <a:pt x="5996595" y="-45"/>
                      <a:pt x="6124116" y="127476"/>
                      <a:pt x="6124297" y="284838"/>
                    </a:cubicBezTo>
                    <a:lnTo>
                      <a:pt x="6124297" y="543994"/>
                    </a:lnTo>
                    <a:cubicBezTo>
                      <a:pt x="6124116" y="701357"/>
                      <a:pt x="5996595" y="828878"/>
                      <a:pt x="5839233" y="829059"/>
                    </a:cubicBezTo>
                    <a:close/>
                    <a:moveTo>
                      <a:pt x="284786" y="17052"/>
                    </a:moveTo>
                    <a:cubicBezTo>
                      <a:pt x="136958" y="17224"/>
                      <a:pt x="17162" y="137010"/>
                      <a:pt x="16990" y="284838"/>
                    </a:cubicBezTo>
                    <a:lnTo>
                      <a:pt x="16990" y="543994"/>
                    </a:lnTo>
                    <a:cubicBezTo>
                      <a:pt x="17162" y="691813"/>
                      <a:pt x="136958" y="811609"/>
                      <a:pt x="284786" y="811780"/>
                    </a:cubicBezTo>
                    <a:lnTo>
                      <a:pt x="5839223" y="811780"/>
                    </a:lnTo>
                    <a:cubicBezTo>
                      <a:pt x="5987051" y="811609"/>
                      <a:pt x="6106847" y="691813"/>
                      <a:pt x="6107018" y="543985"/>
                    </a:cubicBezTo>
                    <a:lnTo>
                      <a:pt x="6107018" y="284838"/>
                    </a:lnTo>
                    <a:cubicBezTo>
                      <a:pt x="6106847" y="137010"/>
                      <a:pt x="5987051" y="17224"/>
                      <a:pt x="5839223" y="17052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6A9B4D98-DA30-99B4-6973-D2EC9D654C5E}"/>
                  </a:ext>
                </a:extLst>
              </p:cNvPr>
              <p:cNvGrpSpPr/>
              <p:nvPr/>
            </p:nvGrpSpPr>
            <p:grpSpPr>
              <a:xfrm>
                <a:off x="-115392" y="214565"/>
                <a:ext cx="5045083" cy="411308"/>
                <a:chOff x="-115392" y="214565"/>
                <a:chExt cx="5045083" cy="411308"/>
              </a:xfrm>
            </p:grpSpPr>
            <p:sp>
              <p:nvSpPr>
                <p:cNvPr id="45" name="手繪多邊形: 圖案 44">
                  <a:extLst>
                    <a:ext uri="{FF2B5EF4-FFF2-40B4-BE49-F238E27FC236}">
                      <a16:creationId xmlns:a16="http://schemas.microsoft.com/office/drawing/2014/main" id="{BDF27BC3-00A0-1E19-7975-F7003D351BAD}"/>
                    </a:ext>
                  </a:extLst>
                </p:cNvPr>
                <p:cNvSpPr/>
                <p:nvPr/>
              </p:nvSpPr>
              <p:spPr>
                <a:xfrm>
                  <a:off x="-115392" y="273404"/>
                  <a:ext cx="4016825" cy="328256"/>
                </a:xfrm>
                <a:custGeom>
                  <a:avLst/>
                  <a:gdLst>
                    <a:gd name="connsiteX0" fmla="*/ 3852698 w 4016825"/>
                    <a:gd name="connsiteY0" fmla="*/ 0 h 328256"/>
                    <a:gd name="connsiteX1" fmla="*/ 4016826 w 4016825"/>
                    <a:gd name="connsiteY1" fmla="*/ 0 h 328256"/>
                    <a:gd name="connsiteX2" fmla="*/ 4016826 w 4016825"/>
                    <a:gd name="connsiteY2" fmla="*/ 328256 h 328256"/>
                    <a:gd name="connsiteX3" fmla="*/ 3852698 w 4016825"/>
                    <a:gd name="connsiteY3" fmla="*/ 328256 h 328256"/>
                    <a:gd name="connsiteX4" fmla="*/ 164128 w 4016825"/>
                    <a:gd name="connsiteY4" fmla="*/ 328256 h 328256"/>
                    <a:gd name="connsiteX5" fmla="*/ 0 w 4016825"/>
                    <a:gd name="connsiteY5" fmla="*/ 328256 h 328256"/>
                    <a:gd name="connsiteX6" fmla="*/ 0 w 4016825"/>
                    <a:gd name="connsiteY6" fmla="*/ 0 h 328256"/>
                    <a:gd name="connsiteX7" fmla="*/ 164128 w 4016825"/>
                    <a:gd name="connsiteY7" fmla="*/ 0 h 328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16825" h="328256">
                      <a:moveTo>
                        <a:pt x="3852698" y="0"/>
                      </a:moveTo>
                      <a:cubicBezTo>
                        <a:pt x="3943343" y="0"/>
                        <a:pt x="4016826" y="0"/>
                        <a:pt x="4016826" y="0"/>
                      </a:cubicBezTo>
                      <a:lnTo>
                        <a:pt x="4016826" y="328256"/>
                      </a:lnTo>
                      <a:cubicBezTo>
                        <a:pt x="4016826" y="328256"/>
                        <a:pt x="3943343" y="328256"/>
                        <a:pt x="3852698" y="328256"/>
                      </a:cubicBezTo>
                      <a:lnTo>
                        <a:pt x="164128" y="328256"/>
                      </a:lnTo>
                      <a:cubicBezTo>
                        <a:pt x="73483" y="328256"/>
                        <a:pt x="0" y="328256"/>
                        <a:pt x="0" y="328256"/>
                      </a:cubicBezTo>
                      <a:lnTo>
                        <a:pt x="0" y="0"/>
                      </a:lnTo>
                      <a:cubicBezTo>
                        <a:pt x="0" y="0"/>
                        <a:pt x="73483" y="0"/>
                        <a:pt x="164128" y="0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55" name="手繪多邊形: 圖案 54">
                  <a:extLst>
                    <a:ext uri="{FF2B5EF4-FFF2-40B4-BE49-F238E27FC236}">
                      <a16:creationId xmlns:a16="http://schemas.microsoft.com/office/drawing/2014/main" id="{F51D8EB5-10A6-0FA0-2F9F-B9C5B07114B2}"/>
                    </a:ext>
                  </a:extLst>
                </p:cNvPr>
                <p:cNvSpPr/>
                <p:nvPr/>
              </p:nvSpPr>
              <p:spPr>
                <a:xfrm>
                  <a:off x="4736949" y="476034"/>
                  <a:ext cx="192742" cy="149839"/>
                </a:xfrm>
                <a:custGeom>
                  <a:avLst/>
                  <a:gdLst>
                    <a:gd name="connsiteX0" fmla="*/ 187787 w 192742"/>
                    <a:gd name="connsiteY0" fmla="*/ 138583 h 149839"/>
                    <a:gd name="connsiteX1" fmla="*/ 151782 w 192742"/>
                    <a:gd name="connsiteY1" fmla="*/ 144936 h 149839"/>
                    <a:gd name="connsiteX2" fmla="*/ 10745 w 192742"/>
                    <a:gd name="connsiteY2" fmla="*/ 46800 h 149839"/>
                    <a:gd name="connsiteX3" fmla="*/ 4402 w 192742"/>
                    <a:gd name="connsiteY3" fmla="*/ 10795 h 149839"/>
                    <a:gd name="connsiteX4" fmla="*/ 40406 w 192742"/>
                    <a:gd name="connsiteY4" fmla="*/ 4452 h 149839"/>
                    <a:gd name="connsiteX5" fmla="*/ 181434 w 192742"/>
                    <a:gd name="connsiteY5" fmla="*/ 102588 h 149839"/>
                    <a:gd name="connsiteX6" fmla="*/ 187787 w 192742"/>
                    <a:gd name="connsiteY6" fmla="*/ 138583 h 149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2742" h="149839">
                      <a:moveTo>
                        <a:pt x="187787" y="138583"/>
                      </a:moveTo>
                      <a:cubicBezTo>
                        <a:pt x="179595" y="150280"/>
                        <a:pt x="163479" y="153128"/>
                        <a:pt x="151782" y="144936"/>
                      </a:cubicBezTo>
                      <a:lnTo>
                        <a:pt x="10745" y="46800"/>
                      </a:lnTo>
                      <a:cubicBezTo>
                        <a:pt x="-951" y="38618"/>
                        <a:pt x="-3790" y="22492"/>
                        <a:pt x="4402" y="10795"/>
                      </a:cubicBezTo>
                      <a:cubicBezTo>
                        <a:pt x="12593" y="-892"/>
                        <a:pt x="28710" y="-3740"/>
                        <a:pt x="40406" y="4452"/>
                      </a:cubicBezTo>
                      <a:lnTo>
                        <a:pt x="181434" y="102588"/>
                      </a:lnTo>
                      <a:cubicBezTo>
                        <a:pt x="193130" y="110770"/>
                        <a:pt x="195978" y="126896"/>
                        <a:pt x="187787" y="138583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56" name="手繪多邊形: 圖案 55">
                  <a:extLst>
                    <a:ext uri="{FF2B5EF4-FFF2-40B4-BE49-F238E27FC236}">
                      <a16:creationId xmlns:a16="http://schemas.microsoft.com/office/drawing/2014/main" id="{730B1D74-1A28-D4C5-CD66-1B3C75C338DE}"/>
                    </a:ext>
                  </a:extLst>
                </p:cNvPr>
                <p:cNvSpPr/>
                <p:nvPr/>
              </p:nvSpPr>
              <p:spPr>
                <a:xfrm>
                  <a:off x="4431040" y="214565"/>
                  <a:ext cx="366979" cy="367062"/>
                </a:xfrm>
                <a:custGeom>
                  <a:avLst/>
                  <a:gdLst>
                    <a:gd name="connsiteX0" fmla="*/ 333581 w 366979"/>
                    <a:gd name="connsiteY0" fmla="*/ 288561 h 367062"/>
                    <a:gd name="connsiteX1" fmla="*/ 77997 w 366979"/>
                    <a:gd name="connsiteY1" fmla="*/ 333634 h 367062"/>
                    <a:gd name="connsiteX2" fmla="*/ 32924 w 366979"/>
                    <a:gd name="connsiteY2" fmla="*/ 78049 h 367062"/>
                    <a:gd name="connsiteX3" fmla="*/ 288509 w 366979"/>
                    <a:gd name="connsiteY3" fmla="*/ 32977 h 367062"/>
                    <a:gd name="connsiteX4" fmla="*/ 333581 w 366979"/>
                    <a:gd name="connsiteY4" fmla="*/ 288561 h 367062"/>
                    <a:gd name="connsiteX5" fmla="*/ 70510 w 366979"/>
                    <a:gd name="connsiteY5" fmla="*/ 104357 h 367062"/>
                    <a:gd name="connsiteX6" fmla="*/ 104304 w 366979"/>
                    <a:gd name="connsiteY6" fmla="*/ 296048 h 367062"/>
                    <a:gd name="connsiteX7" fmla="*/ 295995 w 366979"/>
                    <a:gd name="connsiteY7" fmla="*/ 262244 h 367062"/>
                    <a:gd name="connsiteX8" fmla="*/ 262201 w 366979"/>
                    <a:gd name="connsiteY8" fmla="*/ 70553 h 367062"/>
                    <a:gd name="connsiteX9" fmla="*/ 70510 w 366979"/>
                    <a:gd name="connsiteY9" fmla="*/ 104357 h 367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6979" h="367062">
                      <a:moveTo>
                        <a:pt x="333581" y="288561"/>
                      </a:moveTo>
                      <a:cubicBezTo>
                        <a:pt x="275450" y="371591"/>
                        <a:pt x="161017" y="391765"/>
                        <a:pt x="77997" y="333634"/>
                      </a:cubicBezTo>
                      <a:cubicBezTo>
                        <a:pt x="-5033" y="275503"/>
                        <a:pt x="-25207" y="161069"/>
                        <a:pt x="32924" y="78049"/>
                      </a:cubicBezTo>
                      <a:cubicBezTo>
                        <a:pt x="91055" y="-4980"/>
                        <a:pt x="205489" y="-25154"/>
                        <a:pt x="288509" y="32977"/>
                      </a:cubicBezTo>
                      <a:cubicBezTo>
                        <a:pt x="371433" y="91175"/>
                        <a:pt x="391588" y="205513"/>
                        <a:pt x="333581" y="288561"/>
                      </a:cubicBezTo>
                      <a:close/>
                      <a:moveTo>
                        <a:pt x="70510" y="104357"/>
                      </a:moveTo>
                      <a:cubicBezTo>
                        <a:pt x="26904" y="166632"/>
                        <a:pt x="42040" y="252452"/>
                        <a:pt x="104304" y="296048"/>
                      </a:cubicBezTo>
                      <a:cubicBezTo>
                        <a:pt x="166579" y="339644"/>
                        <a:pt x="252399" y="324518"/>
                        <a:pt x="295995" y="262244"/>
                      </a:cubicBezTo>
                      <a:cubicBezTo>
                        <a:pt x="339601" y="199979"/>
                        <a:pt x="324465" y="114158"/>
                        <a:pt x="262201" y="70553"/>
                      </a:cubicBezTo>
                      <a:cubicBezTo>
                        <a:pt x="199907" y="27052"/>
                        <a:pt x="114154" y="42169"/>
                        <a:pt x="70510" y="104357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61276094-EB38-FF7A-AF77-71709742F8AC}"/>
                </a:ext>
              </a:extLst>
            </p:cNvPr>
            <p:cNvSpPr/>
            <p:nvPr/>
          </p:nvSpPr>
          <p:spPr>
            <a:xfrm>
              <a:off x="10251739" y="2252319"/>
              <a:ext cx="677570" cy="402785"/>
            </a:xfrm>
            <a:custGeom>
              <a:avLst/>
              <a:gdLst>
                <a:gd name="connsiteX0" fmla="*/ 677261 w 677570"/>
                <a:gd name="connsiteY0" fmla="*/ 121847 h 402785"/>
                <a:gd name="connsiteX1" fmla="*/ 617215 w 677570"/>
                <a:gd name="connsiteY1" fmla="*/ 149575 h 402785"/>
                <a:gd name="connsiteX2" fmla="*/ 603318 w 677570"/>
                <a:gd name="connsiteY2" fmla="*/ 155966 h 402785"/>
                <a:gd name="connsiteX3" fmla="*/ 581068 w 677570"/>
                <a:gd name="connsiteY3" fmla="*/ 166329 h 402785"/>
                <a:gd name="connsiteX4" fmla="*/ 117658 w 677570"/>
                <a:gd name="connsiteY4" fmla="*/ 380289 h 402785"/>
                <a:gd name="connsiteX5" fmla="*/ 34400 w 677570"/>
                <a:gd name="connsiteY5" fmla="*/ 394529 h 402785"/>
                <a:gd name="connsiteX6" fmla="*/ 7682 w 677570"/>
                <a:gd name="connsiteY6" fmla="*/ 304727 h 402785"/>
                <a:gd name="connsiteX7" fmla="*/ 8625 w 677570"/>
                <a:gd name="connsiteY7" fmla="*/ 303165 h 402785"/>
                <a:gd name="connsiteX8" fmla="*/ 101541 w 677570"/>
                <a:gd name="connsiteY8" fmla="*/ 275838 h 402785"/>
                <a:gd name="connsiteX9" fmla="*/ 110686 w 677570"/>
                <a:gd name="connsiteY9" fmla="*/ 281991 h 402785"/>
                <a:gd name="connsiteX10" fmla="*/ 122716 w 677570"/>
                <a:gd name="connsiteY10" fmla="*/ 274343 h 402785"/>
                <a:gd name="connsiteX11" fmla="*/ 160453 w 677570"/>
                <a:gd name="connsiteY11" fmla="*/ 250406 h 402785"/>
                <a:gd name="connsiteX12" fmla="*/ 188971 w 677570"/>
                <a:gd name="connsiteY12" fmla="*/ 232328 h 402785"/>
                <a:gd name="connsiteX13" fmla="*/ 245664 w 677570"/>
                <a:gd name="connsiteY13" fmla="*/ 196257 h 402785"/>
                <a:gd name="connsiteX14" fmla="*/ 267657 w 677570"/>
                <a:gd name="connsiteY14" fmla="*/ 182312 h 402785"/>
                <a:gd name="connsiteX15" fmla="*/ 338952 w 677570"/>
                <a:gd name="connsiteY15" fmla="*/ 137049 h 402785"/>
                <a:gd name="connsiteX16" fmla="*/ 407723 w 677570"/>
                <a:gd name="connsiteY16" fmla="*/ 93415 h 402785"/>
                <a:gd name="connsiteX17" fmla="*/ 491057 w 677570"/>
                <a:gd name="connsiteY17" fmla="*/ 40514 h 402785"/>
                <a:gd name="connsiteX18" fmla="*/ 555093 w 677570"/>
                <a:gd name="connsiteY18" fmla="*/ -187 h 402785"/>
                <a:gd name="connsiteX19" fmla="*/ 575039 w 677570"/>
                <a:gd name="connsiteY19" fmla="*/ 19739 h 40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7570" h="402785">
                  <a:moveTo>
                    <a:pt x="677261" y="121847"/>
                  </a:moveTo>
                  <a:lnTo>
                    <a:pt x="617215" y="149575"/>
                  </a:lnTo>
                  <a:lnTo>
                    <a:pt x="603318" y="155966"/>
                  </a:lnTo>
                  <a:lnTo>
                    <a:pt x="581068" y="166329"/>
                  </a:lnTo>
                  <a:lnTo>
                    <a:pt x="117658" y="380289"/>
                  </a:lnTo>
                  <a:cubicBezTo>
                    <a:pt x="96369" y="403416"/>
                    <a:pt x="62165" y="409264"/>
                    <a:pt x="34400" y="394529"/>
                  </a:cubicBezTo>
                  <a:cubicBezTo>
                    <a:pt x="2243" y="377089"/>
                    <a:pt x="-9720" y="336903"/>
                    <a:pt x="7682" y="304727"/>
                  </a:cubicBezTo>
                  <a:cubicBezTo>
                    <a:pt x="7977" y="304175"/>
                    <a:pt x="8330" y="303718"/>
                    <a:pt x="8625" y="303165"/>
                  </a:cubicBezTo>
                  <a:cubicBezTo>
                    <a:pt x="27103" y="270418"/>
                    <a:pt x="68280" y="258312"/>
                    <a:pt x="101541" y="275838"/>
                  </a:cubicBezTo>
                  <a:cubicBezTo>
                    <a:pt x="104751" y="277648"/>
                    <a:pt x="107809" y="279705"/>
                    <a:pt x="110686" y="281991"/>
                  </a:cubicBezTo>
                  <a:lnTo>
                    <a:pt x="122716" y="274343"/>
                  </a:lnTo>
                  <a:lnTo>
                    <a:pt x="160453" y="250406"/>
                  </a:lnTo>
                  <a:lnTo>
                    <a:pt x="188971" y="232328"/>
                  </a:lnTo>
                  <a:lnTo>
                    <a:pt x="245664" y="196257"/>
                  </a:lnTo>
                  <a:lnTo>
                    <a:pt x="267657" y="182312"/>
                  </a:lnTo>
                  <a:lnTo>
                    <a:pt x="338952" y="137049"/>
                  </a:lnTo>
                  <a:lnTo>
                    <a:pt x="407723" y="93415"/>
                  </a:lnTo>
                  <a:lnTo>
                    <a:pt x="491057" y="40514"/>
                  </a:lnTo>
                  <a:lnTo>
                    <a:pt x="555093" y="-187"/>
                  </a:lnTo>
                  <a:lnTo>
                    <a:pt x="575039" y="19739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D0B798FD-FD03-4732-9ED5-FA25E489221C}"/>
                </a:ext>
              </a:extLst>
            </p:cNvPr>
            <p:cNvSpPr/>
            <p:nvPr/>
          </p:nvSpPr>
          <p:spPr>
            <a:xfrm>
              <a:off x="10739828" y="1693469"/>
              <a:ext cx="894963" cy="737940"/>
            </a:xfrm>
            <a:custGeom>
              <a:avLst/>
              <a:gdLst>
                <a:gd name="connsiteX0" fmla="*/ 309120 w 894963"/>
                <a:gd name="connsiteY0" fmla="*/ 670944 h 737940"/>
                <a:gd name="connsiteX1" fmla="*/ 283698 w 894963"/>
                <a:gd name="connsiteY1" fmla="*/ 678707 h 737940"/>
                <a:gd name="connsiteX2" fmla="*/ 229148 w 894963"/>
                <a:gd name="connsiteY2" fmla="*/ 694071 h 737940"/>
                <a:gd name="connsiteX3" fmla="*/ 171474 w 894963"/>
                <a:gd name="connsiteY3" fmla="*/ 708168 h 737940"/>
                <a:gd name="connsiteX4" fmla="*/ 129126 w 894963"/>
                <a:gd name="connsiteY4" fmla="*/ 708425 h 737940"/>
                <a:gd name="connsiteX5" fmla="*/ 115229 w 894963"/>
                <a:gd name="connsiteY5" fmla="*/ 714817 h 737940"/>
                <a:gd name="connsiteX6" fmla="*/ 114705 w 894963"/>
                <a:gd name="connsiteY6" fmla="*/ 727342 h 737940"/>
                <a:gd name="connsiteX7" fmla="*/ 92978 w 894963"/>
                <a:gd name="connsiteY7" fmla="*/ 725180 h 737940"/>
                <a:gd name="connsiteX8" fmla="*/ 16274 w 894963"/>
                <a:gd name="connsiteY8" fmla="*/ 619862 h 737940"/>
                <a:gd name="connsiteX9" fmla="*/ 2958 w 894963"/>
                <a:gd name="connsiteY9" fmla="*/ 599364 h 737940"/>
                <a:gd name="connsiteX10" fmla="*/ -309 w 894963"/>
                <a:gd name="connsiteY10" fmla="*/ 594077 h 737940"/>
                <a:gd name="connsiteX11" fmla="*/ 16074 w 894963"/>
                <a:gd name="connsiteY11" fmla="*/ 569008 h 737940"/>
                <a:gd name="connsiteX12" fmla="*/ 74481 w 894963"/>
                <a:gd name="connsiteY12" fmla="*/ 540014 h 737940"/>
                <a:gd name="connsiteX13" fmla="*/ 119687 w 894963"/>
                <a:gd name="connsiteY13" fmla="*/ 533451 h 737940"/>
                <a:gd name="connsiteX14" fmla="*/ 135726 w 894963"/>
                <a:gd name="connsiteY14" fmla="*/ 528145 h 737940"/>
                <a:gd name="connsiteX15" fmla="*/ 135822 w 894963"/>
                <a:gd name="connsiteY15" fmla="*/ 528098 h 737940"/>
                <a:gd name="connsiteX16" fmla="*/ 143147 w 894963"/>
                <a:gd name="connsiteY16" fmla="*/ 509400 h 737940"/>
                <a:gd name="connsiteX17" fmla="*/ 187695 w 894963"/>
                <a:gd name="connsiteY17" fmla="*/ 488531 h 737940"/>
                <a:gd name="connsiteX18" fmla="*/ 235425 w 894963"/>
                <a:gd name="connsiteY18" fmla="*/ 488312 h 737940"/>
                <a:gd name="connsiteX19" fmla="*/ 522270 w 894963"/>
                <a:gd name="connsiteY19" fmla="*/ 71898 h 737940"/>
                <a:gd name="connsiteX20" fmla="*/ 745946 w 894963"/>
                <a:gd name="connsiteY20" fmla="*/ 25464 h 737940"/>
                <a:gd name="connsiteX21" fmla="*/ 822079 w 894963"/>
                <a:gd name="connsiteY21" fmla="*/ 73955 h 737940"/>
                <a:gd name="connsiteX22" fmla="*/ 886116 w 894963"/>
                <a:gd name="connsiteY22" fmla="*/ 135335 h 737940"/>
                <a:gd name="connsiteX23" fmla="*/ 891088 w 894963"/>
                <a:gd name="connsiteY23" fmla="*/ 210763 h 737940"/>
                <a:gd name="connsiteX24" fmla="*/ 847111 w 894963"/>
                <a:gd name="connsiteY24" fmla="*/ 309318 h 737940"/>
                <a:gd name="connsiteX25" fmla="*/ 309120 w 894963"/>
                <a:gd name="connsiteY25" fmla="*/ 670944 h 73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94963" h="737940">
                  <a:moveTo>
                    <a:pt x="309120" y="670944"/>
                  </a:moveTo>
                  <a:cubicBezTo>
                    <a:pt x="300957" y="674478"/>
                    <a:pt x="292432" y="677079"/>
                    <a:pt x="283698" y="678707"/>
                  </a:cubicBezTo>
                  <a:cubicBezTo>
                    <a:pt x="256009" y="679098"/>
                    <a:pt x="280507" y="654685"/>
                    <a:pt x="229148" y="694071"/>
                  </a:cubicBezTo>
                  <a:cubicBezTo>
                    <a:pt x="187428" y="725980"/>
                    <a:pt x="174312" y="691147"/>
                    <a:pt x="171474" y="708168"/>
                  </a:cubicBezTo>
                  <a:cubicBezTo>
                    <a:pt x="166750" y="736276"/>
                    <a:pt x="144423" y="714654"/>
                    <a:pt x="129126" y="708425"/>
                  </a:cubicBezTo>
                  <a:cubicBezTo>
                    <a:pt x="122344" y="705606"/>
                    <a:pt x="117029" y="705892"/>
                    <a:pt x="115229" y="714817"/>
                  </a:cubicBezTo>
                  <a:cubicBezTo>
                    <a:pt x="114477" y="718950"/>
                    <a:pt x="114295" y="723160"/>
                    <a:pt x="114705" y="727342"/>
                  </a:cubicBezTo>
                  <a:cubicBezTo>
                    <a:pt x="115591" y="743515"/>
                    <a:pt x="106494" y="739324"/>
                    <a:pt x="92978" y="725180"/>
                  </a:cubicBezTo>
                  <a:cubicBezTo>
                    <a:pt x="70661" y="701681"/>
                    <a:pt x="36362" y="650913"/>
                    <a:pt x="16274" y="619862"/>
                  </a:cubicBezTo>
                  <a:cubicBezTo>
                    <a:pt x="10445" y="611108"/>
                    <a:pt x="5882" y="603850"/>
                    <a:pt x="2958" y="599364"/>
                  </a:cubicBezTo>
                  <a:cubicBezTo>
                    <a:pt x="843" y="596011"/>
                    <a:pt x="-309" y="594077"/>
                    <a:pt x="-309" y="594077"/>
                  </a:cubicBezTo>
                  <a:cubicBezTo>
                    <a:pt x="1967" y="584019"/>
                    <a:pt x="7787" y="575123"/>
                    <a:pt x="16074" y="569008"/>
                  </a:cubicBezTo>
                  <a:cubicBezTo>
                    <a:pt x="33171" y="555149"/>
                    <a:pt x="53116" y="545253"/>
                    <a:pt x="74481" y="540014"/>
                  </a:cubicBezTo>
                  <a:cubicBezTo>
                    <a:pt x="89292" y="536328"/>
                    <a:pt x="104437" y="534127"/>
                    <a:pt x="119687" y="533451"/>
                  </a:cubicBezTo>
                  <a:cubicBezTo>
                    <a:pt x="125430" y="533241"/>
                    <a:pt x="130993" y="531403"/>
                    <a:pt x="135726" y="528145"/>
                  </a:cubicBezTo>
                  <a:lnTo>
                    <a:pt x="135822" y="528098"/>
                  </a:lnTo>
                  <a:cubicBezTo>
                    <a:pt x="140918" y="523259"/>
                    <a:pt x="143604" y="516411"/>
                    <a:pt x="143147" y="509400"/>
                  </a:cubicBezTo>
                  <a:cubicBezTo>
                    <a:pt x="144051" y="492046"/>
                    <a:pt x="165559" y="488607"/>
                    <a:pt x="187695" y="488531"/>
                  </a:cubicBezTo>
                  <a:cubicBezTo>
                    <a:pt x="208545" y="488588"/>
                    <a:pt x="230081" y="491493"/>
                    <a:pt x="235425" y="488312"/>
                  </a:cubicBezTo>
                  <a:cubicBezTo>
                    <a:pt x="243112" y="483740"/>
                    <a:pt x="413543" y="232737"/>
                    <a:pt x="522270" y="71898"/>
                  </a:cubicBezTo>
                  <a:cubicBezTo>
                    <a:pt x="571953" y="-1597"/>
                    <a:pt x="671118" y="-22190"/>
                    <a:pt x="745946" y="25464"/>
                  </a:cubicBezTo>
                  <a:lnTo>
                    <a:pt x="822079" y="73955"/>
                  </a:lnTo>
                  <a:cubicBezTo>
                    <a:pt x="850616" y="85271"/>
                    <a:pt x="873600" y="107293"/>
                    <a:pt x="886116" y="135335"/>
                  </a:cubicBezTo>
                  <a:cubicBezTo>
                    <a:pt x="895441" y="159375"/>
                    <a:pt x="897174" y="185703"/>
                    <a:pt x="891088" y="210763"/>
                  </a:cubicBezTo>
                  <a:cubicBezTo>
                    <a:pt x="882544" y="246015"/>
                    <a:pt x="867647" y="279419"/>
                    <a:pt x="847111" y="309318"/>
                  </a:cubicBezTo>
                  <a:cubicBezTo>
                    <a:pt x="741907" y="472577"/>
                    <a:pt x="406751" y="634340"/>
                    <a:pt x="309120" y="67094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131" name="群組 130">
              <a:extLst>
                <a:ext uri="{FF2B5EF4-FFF2-40B4-BE49-F238E27FC236}">
                  <a16:creationId xmlns:a16="http://schemas.microsoft.com/office/drawing/2014/main" id="{FB746488-AEAE-D898-5817-D1D9171412B1}"/>
                </a:ext>
              </a:extLst>
            </p:cNvPr>
            <p:cNvGrpSpPr/>
            <p:nvPr/>
          </p:nvGrpSpPr>
          <p:grpSpPr>
            <a:xfrm>
              <a:off x="5036033" y="1275300"/>
              <a:ext cx="2387942" cy="3874428"/>
              <a:chOff x="4824000" y="1059085"/>
              <a:chExt cx="2695575" cy="4078604"/>
            </a:xfrm>
          </p:grpSpPr>
          <p:sp>
            <p:nvSpPr>
              <p:cNvPr id="72" name="手繪多邊形: 圖案 71">
                <a:extLst>
                  <a:ext uri="{FF2B5EF4-FFF2-40B4-BE49-F238E27FC236}">
                    <a16:creationId xmlns:a16="http://schemas.microsoft.com/office/drawing/2014/main" id="{6DBF0B7B-02D3-98AE-646D-DB05C6C4DC55}"/>
                  </a:ext>
                </a:extLst>
              </p:cNvPr>
              <p:cNvSpPr/>
              <p:nvPr/>
            </p:nvSpPr>
            <p:spPr>
              <a:xfrm flipH="1">
                <a:off x="5632594" y="4598992"/>
                <a:ext cx="165169" cy="430503"/>
              </a:xfrm>
              <a:custGeom>
                <a:avLst/>
                <a:gdLst>
                  <a:gd name="connsiteX0" fmla="*/ 172700 w 172726"/>
                  <a:gd name="connsiteY0" fmla="*/ 451411 h 451410"/>
                  <a:gd name="connsiteX1" fmla="*/ 55672 w 172726"/>
                  <a:gd name="connsiteY1" fmla="*/ 451411 h 451410"/>
                  <a:gd name="connsiteX2" fmla="*/ 0 w 172726"/>
                  <a:gd name="connsiteY2" fmla="*/ 0 h 451410"/>
                  <a:gd name="connsiteX3" fmla="*/ 172727 w 172726"/>
                  <a:gd name="connsiteY3" fmla="*/ 9 h 451410"/>
                  <a:gd name="connsiteX4" fmla="*/ 172700 w 172726"/>
                  <a:gd name="connsiteY4" fmla="*/ 451411 h 451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726" h="451410">
                    <a:moveTo>
                      <a:pt x="172700" y="451411"/>
                    </a:moveTo>
                    <a:lnTo>
                      <a:pt x="55672" y="451411"/>
                    </a:lnTo>
                    <a:lnTo>
                      <a:pt x="0" y="0"/>
                    </a:lnTo>
                    <a:lnTo>
                      <a:pt x="172727" y="9"/>
                    </a:lnTo>
                    <a:lnTo>
                      <a:pt x="172700" y="451411"/>
                    </a:lnTo>
                    <a:close/>
                  </a:path>
                </a:pathLst>
              </a:custGeom>
              <a:solidFill>
                <a:srgbClr val="9E616A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3" name="手繪多邊形: 圖案 72">
                <a:extLst>
                  <a:ext uri="{FF2B5EF4-FFF2-40B4-BE49-F238E27FC236}">
                    <a16:creationId xmlns:a16="http://schemas.microsoft.com/office/drawing/2014/main" id="{810B14D3-667B-ACB8-798C-8645E4B78124}"/>
                  </a:ext>
                </a:extLst>
              </p:cNvPr>
              <p:cNvSpPr/>
              <p:nvPr/>
            </p:nvSpPr>
            <p:spPr>
              <a:xfrm flipH="1">
                <a:off x="5604072" y="4993049"/>
                <a:ext cx="360854" cy="144640"/>
              </a:xfrm>
              <a:custGeom>
                <a:avLst/>
                <a:gdLst>
                  <a:gd name="connsiteX0" fmla="*/ 377141 w 377364"/>
                  <a:gd name="connsiteY0" fmla="*/ 151455 h 151664"/>
                  <a:gd name="connsiteX1" fmla="*/ -224 w 377364"/>
                  <a:gd name="connsiteY1" fmla="*/ 151445 h 151664"/>
                  <a:gd name="connsiteX2" fmla="*/ -224 w 377364"/>
                  <a:gd name="connsiteY2" fmla="*/ 146671 h 151664"/>
                  <a:gd name="connsiteX3" fmla="*/ 146658 w 377364"/>
                  <a:gd name="connsiteY3" fmla="*/ -210 h 151664"/>
                  <a:gd name="connsiteX4" fmla="*/ 146667 w 377364"/>
                  <a:gd name="connsiteY4" fmla="*/ -210 h 151664"/>
                  <a:gd name="connsiteX5" fmla="*/ 377141 w 377364"/>
                  <a:gd name="connsiteY5" fmla="*/ -192 h 15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364" h="151664">
                    <a:moveTo>
                      <a:pt x="377141" y="151455"/>
                    </a:moveTo>
                    <a:lnTo>
                      <a:pt x="-224" y="151445"/>
                    </a:lnTo>
                    <a:lnTo>
                      <a:pt x="-224" y="146671"/>
                    </a:lnTo>
                    <a:cubicBezTo>
                      <a:pt x="-214" y="65554"/>
                      <a:pt x="65540" y="-200"/>
                      <a:pt x="146658" y="-210"/>
                    </a:cubicBezTo>
                    <a:lnTo>
                      <a:pt x="146667" y="-210"/>
                    </a:lnTo>
                    <a:lnTo>
                      <a:pt x="377141" y="-192"/>
                    </a:ln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4" name="手繪多邊形: 圖案 73">
                <a:extLst>
                  <a:ext uri="{FF2B5EF4-FFF2-40B4-BE49-F238E27FC236}">
                    <a16:creationId xmlns:a16="http://schemas.microsoft.com/office/drawing/2014/main" id="{C2BB26C5-6B70-8F78-EDCA-6240B33978EA}"/>
                  </a:ext>
                </a:extLst>
              </p:cNvPr>
              <p:cNvSpPr/>
              <p:nvPr/>
            </p:nvSpPr>
            <p:spPr>
              <a:xfrm flipH="1">
                <a:off x="6323304" y="4598992"/>
                <a:ext cx="165169" cy="430503"/>
              </a:xfrm>
              <a:custGeom>
                <a:avLst/>
                <a:gdLst>
                  <a:gd name="connsiteX0" fmla="*/ 172709 w 172726"/>
                  <a:gd name="connsiteY0" fmla="*/ 451411 h 451410"/>
                  <a:gd name="connsiteX1" fmla="*/ 55673 w 172726"/>
                  <a:gd name="connsiteY1" fmla="*/ 451411 h 451410"/>
                  <a:gd name="connsiteX2" fmla="*/ 0 w 172726"/>
                  <a:gd name="connsiteY2" fmla="*/ 0 h 451410"/>
                  <a:gd name="connsiteX3" fmla="*/ 172727 w 172726"/>
                  <a:gd name="connsiteY3" fmla="*/ 9 h 451410"/>
                  <a:gd name="connsiteX4" fmla="*/ 172709 w 172726"/>
                  <a:gd name="connsiteY4" fmla="*/ 451411 h 451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726" h="451410">
                    <a:moveTo>
                      <a:pt x="172709" y="451411"/>
                    </a:moveTo>
                    <a:lnTo>
                      <a:pt x="55673" y="451411"/>
                    </a:lnTo>
                    <a:lnTo>
                      <a:pt x="0" y="0"/>
                    </a:lnTo>
                    <a:lnTo>
                      <a:pt x="172727" y="9"/>
                    </a:lnTo>
                    <a:lnTo>
                      <a:pt x="172709" y="451411"/>
                    </a:lnTo>
                    <a:close/>
                  </a:path>
                </a:pathLst>
              </a:custGeom>
              <a:solidFill>
                <a:srgbClr val="9E616A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5" name="手繪多邊形: 圖案 74">
                <a:extLst>
                  <a:ext uri="{FF2B5EF4-FFF2-40B4-BE49-F238E27FC236}">
                    <a16:creationId xmlns:a16="http://schemas.microsoft.com/office/drawing/2014/main" id="{A9014F91-2349-8846-C7A4-716ECD19C279}"/>
                  </a:ext>
                </a:extLst>
              </p:cNvPr>
              <p:cNvSpPr/>
              <p:nvPr/>
            </p:nvSpPr>
            <p:spPr>
              <a:xfrm flipH="1">
                <a:off x="6294772" y="4993049"/>
                <a:ext cx="360854" cy="144640"/>
              </a:xfrm>
              <a:custGeom>
                <a:avLst/>
                <a:gdLst>
                  <a:gd name="connsiteX0" fmla="*/ 377132 w 377364"/>
                  <a:gd name="connsiteY0" fmla="*/ 151455 h 151664"/>
                  <a:gd name="connsiteX1" fmla="*/ -224 w 377364"/>
                  <a:gd name="connsiteY1" fmla="*/ 151445 h 151664"/>
                  <a:gd name="connsiteX2" fmla="*/ -224 w 377364"/>
                  <a:gd name="connsiteY2" fmla="*/ 146671 h 151664"/>
                  <a:gd name="connsiteX3" fmla="*/ 146648 w 377364"/>
                  <a:gd name="connsiteY3" fmla="*/ -210 h 151664"/>
                  <a:gd name="connsiteX4" fmla="*/ 146666 w 377364"/>
                  <a:gd name="connsiteY4" fmla="*/ -210 h 151664"/>
                  <a:gd name="connsiteX5" fmla="*/ 377141 w 377364"/>
                  <a:gd name="connsiteY5" fmla="*/ -192 h 15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364" h="151664">
                    <a:moveTo>
                      <a:pt x="377132" y="151455"/>
                    </a:moveTo>
                    <a:lnTo>
                      <a:pt x="-224" y="151445"/>
                    </a:lnTo>
                    <a:lnTo>
                      <a:pt x="-224" y="146671"/>
                    </a:lnTo>
                    <a:cubicBezTo>
                      <a:pt x="-224" y="65554"/>
                      <a:pt x="65540" y="-200"/>
                      <a:pt x="146648" y="-210"/>
                    </a:cubicBezTo>
                    <a:lnTo>
                      <a:pt x="146666" y="-210"/>
                    </a:lnTo>
                    <a:lnTo>
                      <a:pt x="377141" y="-192"/>
                    </a:ln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6" name="手繪多邊形: 圖案 75">
                <a:extLst>
                  <a:ext uri="{FF2B5EF4-FFF2-40B4-BE49-F238E27FC236}">
                    <a16:creationId xmlns:a16="http://schemas.microsoft.com/office/drawing/2014/main" id="{000009FD-FB9E-A5C4-FBCA-01D5F0824E43}"/>
                  </a:ext>
                </a:extLst>
              </p:cNvPr>
              <p:cNvSpPr/>
              <p:nvPr/>
            </p:nvSpPr>
            <p:spPr>
              <a:xfrm flipH="1">
                <a:off x="6602502" y="2594790"/>
                <a:ext cx="917073" cy="395825"/>
              </a:xfrm>
              <a:custGeom>
                <a:avLst/>
                <a:gdLst>
                  <a:gd name="connsiteX0" fmla="*/ 958808 w 959031"/>
                  <a:gd name="connsiteY0" fmla="*/ 24835 h 415048"/>
                  <a:gd name="connsiteX1" fmla="*/ 796715 w 959031"/>
                  <a:gd name="connsiteY1" fmla="*/ -210 h 415048"/>
                  <a:gd name="connsiteX2" fmla="*/ 744356 w 959031"/>
                  <a:gd name="connsiteY2" fmla="*/ 84079 h 415048"/>
                  <a:gd name="connsiteX3" fmla="*/ 180843 w 959031"/>
                  <a:gd name="connsiteY3" fmla="*/ 227718 h 415048"/>
                  <a:gd name="connsiteX4" fmla="*/ 182366 w 959031"/>
                  <a:gd name="connsiteY4" fmla="*/ 235484 h 415048"/>
                  <a:gd name="connsiteX5" fmla="*/ 32466 w 959031"/>
                  <a:gd name="connsiteY5" fmla="*/ 232251 h 415048"/>
                  <a:gd name="connsiteX6" fmla="*/ 29224 w 959031"/>
                  <a:gd name="connsiteY6" fmla="*/ 382151 h 415048"/>
                  <a:gd name="connsiteX7" fmla="*/ 179133 w 959031"/>
                  <a:gd name="connsiteY7" fmla="*/ 385384 h 415048"/>
                  <a:gd name="connsiteX8" fmla="*/ 205406 w 959031"/>
                  <a:gd name="connsiteY8" fmla="*/ 345119 h 415048"/>
                  <a:gd name="connsiteX9" fmla="*/ 887844 w 959031"/>
                  <a:gd name="connsiteY9" fmla="*/ 202789 h 415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9031" h="415048">
                    <a:moveTo>
                      <a:pt x="958808" y="24835"/>
                    </a:moveTo>
                    <a:lnTo>
                      <a:pt x="796715" y="-210"/>
                    </a:lnTo>
                    <a:lnTo>
                      <a:pt x="744356" y="84079"/>
                    </a:lnTo>
                    <a:lnTo>
                      <a:pt x="180843" y="227718"/>
                    </a:lnTo>
                    <a:lnTo>
                      <a:pt x="182366" y="235484"/>
                    </a:lnTo>
                    <a:cubicBezTo>
                      <a:pt x="141860" y="193197"/>
                      <a:pt x="74753" y="191754"/>
                      <a:pt x="32466" y="232251"/>
                    </a:cubicBezTo>
                    <a:cubicBezTo>
                      <a:pt x="-9820" y="272756"/>
                      <a:pt x="-11272" y="339865"/>
                      <a:pt x="29224" y="382151"/>
                    </a:cubicBezTo>
                    <a:cubicBezTo>
                      <a:pt x="69729" y="424438"/>
                      <a:pt x="136838" y="425889"/>
                      <a:pt x="179133" y="385384"/>
                    </a:cubicBezTo>
                    <a:cubicBezTo>
                      <a:pt x="190854" y="374153"/>
                      <a:pt x="199849" y="360376"/>
                      <a:pt x="205406" y="345119"/>
                    </a:cubicBezTo>
                    <a:lnTo>
                      <a:pt x="887844" y="202789"/>
                    </a:lnTo>
                    <a:close/>
                  </a:path>
                </a:pathLst>
              </a:custGeom>
              <a:solidFill>
                <a:srgbClr val="9E616A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7" name="手繪多邊形: 圖案 76">
                <a:extLst>
                  <a:ext uri="{FF2B5EF4-FFF2-40B4-BE49-F238E27FC236}">
                    <a16:creationId xmlns:a16="http://schemas.microsoft.com/office/drawing/2014/main" id="{622FB107-5CBF-818B-BEE4-34F7C0EBA27D}"/>
                  </a:ext>
                </a:extLst>
              </p:cNvPr>
              <p:cNvSpPr/>
              <p:nvPr/>
            </p:nvSpPr>
            <p:spPr>
              <a:xfrm flipH="1">
                <a:off x="4953092" y="2171548"/>
                <a:ext cx="914073" cy="553561"/>
              </a:xfrm>
              <a:custGeom>
                <a:avLst/>
                <a:gdLst>
                  <a:gd name="connsiteX0" fmla="*/ 849633 w 955894"/>
                  <a:gd name="connsiteY0" fmla="*/ 368267 h 580444"/>
                  <a:gd name="connsiteX1" fmla="*/ 810668 w 955894"/>
                  <a:gd name="connsiteY1" fmla="*/ 375757 h 580444"/>
                  <a:gd name="connsiteX2" fmla="*/ 813901 w 955894"/>
                  <a:gd name="connsiteY2" fmla="*/ 370110 h 580444"/>
                  <a:gd name="connsiteX3" fmla="*/ 97451 w 955894"/>
                  <a:gd name="connsiteY3" fmla="*/ -210 h 580444"/>
                  <a:gd name="connsiteX4" fmla="*/ -224 w 955894"/>
                  <a:gd name="connsiteY4" fmla="*/ 157697 h 580444"/>
                  <a:gd name="connsiteX5" fmla="*/ 744646 w 955894"/>
                  <a:gd name="connsiteY5" fmla="*/ 488340 h 580444"/>
                  <a:gd name="connsiteX6" fmla="*/ 863785 w 955894"/>
                  <a:gd name="connsiteY6" fmla="*/ 579281 h 580444"/>
                  <a:gd name="connsiteX7" fmla="*/ 954717 w 955894"/>
                  <a:gd name="connsiteY7" fmla="*/ 460143 h 580444"/>
                  <a:gd name="connsiteX8" fmla="*/ 849633 w 955894"/>
                  <a:gd name="connsiteY8" fmla="*/ 368267 h 580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5894" h="580444">
                    <a:moveTo>
                      <a:pt x="849633" y="368267"/>
                    </a:moveTo>
                    <a:cubicBezTo>
                      <a:pt x="836291" y="368275"/>
                      <a:pt x="823065" y="370814"/>
                      <a:pt x="810668" y="375757"/>
                    </a:cubicBezTo>
                    <a:lnTo>
                      <a:pt x="813901" y="370110"/>
                    </a:lnTo>
                    <a:lnTo>
                      <a:pt x="97451" y="-210"/>
                    </a:lnTo>
                    <a:lnTo>
                      <a:pt x="-224" y="157697"/>
                    </a:lnTo>
                    <a:lnTo>
                      <a:pt x="744646" y="488340"/>
                    </a:lnTo>
                    <a:cubicBezTo>
                      <a:pt x="752431" y="546355"/>
                      <a:pt x="805770" y="587065"/>
                      <a:pt x="863785" y="579281"/>
                    </a:cubicBezTo>
                    <a:cubicBezTo>
                      <a:pt x="921791" y="571497"/>
                      <a:pt x="962501" y="518158"/>
                      <a:pt x="954717" y="460143"/>
                    </a:cubicBezTo>
                    <a:cubicBezTo>
                      <a:pt x="947654" y="407516"/>
                      <a:pt x="902731" y="368240"/>
                      <a:pt x="849633" y="368267"/>
                    </a:cubicBezTo>
                    <a:close/>
                  </a:path>
                </a:pathLst>
              </a:custGeom>
              <a:solidFill>
                <a:srgbClr val="9E616A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8" name="手繪多邊形: 圖案 77">
                <a:extLst>
                  <a:ext uri="{FF2B5EF4-FFF2-40B4-BE49-F238E27FC236}">
                    <a16:creationId xmlns:a16="http://schemas.microsoft.com/office/drawing/2014/main" id="{A22F94AE-D7EC-DFE0-B0AD-54CF3136B6C1}"/>
                  </a:ext>
                </a:extLst>
              </p:cNvPr>
              <p:cNvSpPr/>
              <p:nvPr/>
            </p:nvSpPr>
            <p:spPr>
              <a:xfrm rot="4846952" flipH="1">
                <a:off x="6132185" y="1250833"/>
                <a:ext cx="603698" cy="605321"/>
              </a:xfrm>
              <a:custGeom>
                <a:avLst/>
                <a:gdLst>
                  <a:gd name="connsiteX0" fmla="*/ 632793 w 633016"/>
                  <a:gd name="connsiteY0" fmla="*/ 316299 h 633016"/>
                  <a:gd name="connsiteX1" fmla="*/ 316285 w 633016"/>
                  <a:gd name="connsiteY1" fmla="*/ 632807 h 633016"/>
                  <a:gd name="connsiteX2" fmla="*/ -224 w 633016"/>
                  <a:gd name="connsiteY2" fmla="*/ 316299 h 633016"/>
                  <a:gd name="connsiteX3" fmla="*/ 316285 w 633016"/>
                  <a:gd name="connsiteY3" fmla="*/ -209 h 633016"/>
                  <a:gd name="connsiteX4" fmla="*/ 632793 w 633016"/>
                  <a:gd name="connsiteY4" fmla="*/ 316299 h 633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3016" h="633016">
                    <a:moveTo>
                      <a:pt x="632793" y="316299"/>
                    </a:moveTo>
                    <a:cubicBezTo>
                      <a:pt x="632793" y="491101"/>
                      <a:pt x="491088" y="632807"/>
                      <a:pt x="316285" y="632807"/>
                    </a:cubicBezTo>
                    <a:cubicBezTo>
                      <a:pt x="141482" y="632807"/>
                      <a:pt x="-224" y="491101"/>
                      <a:pt x="-224" y="316299"/>
                    </a:cubicBezTo>
                    <a:cubicBezTo>
                      <a:pt x="-224" y="141496"/>
                      <a:pt x="141482" y="-209"/>
                      <a:pt x="316285" y="-209"/>
                    </a:cubicBezTo>
                    <a:cubicBezTo>
                      <a:pt x="491087" y="-209"/>
                      <a:pt x="632793" y="141496"/>
                      <a:pt x="632793" y="316299"/>
                    </a:cubicBez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9" name="手繪多邊形: 圖案 78">
                <a:extLst>
                  <a:ext uri="{FF2B5EF4-FFF2-40B4-BE49-F238E27FC236}">
                    <a16:creationId xmlns:a16="http://schemas.microsoft.com/office/drawing/2014/main" id="{A0C7150E-1106-C77E-3E7D-688FC24B87D1}"/>
                  </a:ext>
                </a:extLst>
              </p:cNvPr>
              <p:cNvSpPr/>
              <p:nvPr/>
            </p:nvSpPr>
            <p:spPr>
              <a:xfrm flipH="1">
                <a:off x="6243564" y="1467622"/>
                <a:ext cx="386154" cy="385118"/>
              </a:xfrm>
              <a:custGeom>
                <a:avLst/>
                <a:gdLst>
                  <a:gd name="connsiteX0" fmla="*/ 403821 w 403821"/>
                  <a:gd name="connsiteY0" fmla="*/ 201911 h 403821"/>
                  <a:gd name="connsiteX1" fmla="*/ 201911 w 403821"/>
                  <a:gd name="connsiteY1" fmla="*/ 403821 h 403821"/>
                  <a:gd name="connsiteX2" fmla="*/ 0 w 403821"/>
                  <a:gd name="connsiteY2" fmla="*/ 201911 h 403821"/>
                  <a:gd name="connsiteX3" fmla="*/ 201911 w 403821"/>
                  <a:gd name="connsiteY3" fmla="*/ 0 h 403821"/>
                  <a:gd name="connsiteX4" fmla="*/ 403821 w 403821"/>
                  <a:gd name="connsiteY4" fmla="*/ 201911 h 40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21" h="403821">
                    <a:moveTo>
                      <a:pt x="403821" y="201911"/>
                    </a:moveTo>
                    <a:cubicBezTo>
                      <a:pt x="403821" y="313423"/>
                      <a:pt x="313423" y="403821"/>
                      <a:pt x="201911" y="403821"/>
                    </a:cubicBezTo>
                    <a:cubicBezTo>
                      <a:pt x="90399" y="403821"/>
                      <a:pt x="0" y="313423"/>
                      <a:pt x="0" y="201911"/>
                    </a:cubicBezTo>
                    <a:cubicBezTo>
                      <a:pt x="0" y="90398"/>
                      <a:pt x="90399" y="0"/>
                      <a:pt x="201911" y="0"/>
                    </a:cubicBezTo>
                    <a:cubicBezTo>
                      <a:pt x="313423" y="0"/>
                      <a:pt x="403821" y="90398"/>
                      <a:pt x="403821" y="201911"/>
                    </a:cubicBezTo>
                    <a:close/>
                  </a:path>
                </a:pathLst>
              </a:custGeom>
              <a:solidFill>
                <a:srgbClr val="A0616A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0" name="手繪多邊形: 圖案 79">
                <a:extLst>
                  <a:ext uri="{FF2B5EF4-FFF2-40B4-BE49-F238E27FC236}">
                    <a16:creationId xmlns:a16="http://schemas.microsoft.com/office/drawing/2014/main" id="{C3B9DBD6-36F9-AB23-1703-D5B65CB2CA9A}"/>
                  </a:ext>
                </a:extLst>
              </p:cNvPr>
              <p:cNvSpPr/>
              <p:nvPr/>
            </p:nvSpPr>
            <p:spPr>
              <a:xfrm flipH="1">
                <a:off x="6225295" y="1345321"/>
                <a:ext cx="417463" cy="249807"/>
              </a:xfrm>
              <a:custGeom>
                <a:avLst/>
                <a:gdLst>
                  <a:gd name="connsiteX0" fmla="*/ 436564 w 436563"/>
                  <a:gd name="connsiteY0" fmla="*/ 130969 h 261938"/>
                  <a:gd name="connsiteX1" fmla="*/ 218282 w 436563"/>
                  <a:gd name="connsiteY1" fmla="*/ 261938 h 261938"/>
                  <a:gd name="connsiteX2" fmla="*/ 0 w 436563"/>
                  <a:gd name="connsiteY2" fmla="*/ 130969 h 261938"/>
                  <a:gd name="connsiteX3" fmla="*/ 218282 w 436563"/>
                  <a:gd name="connsiteY3" fmla="*/ 0 h 261938"/>
                  <a:gd name="connsiteX4" fmla="*/ 436564 w 436563"/>
                  <a:gd name="connsiteY4" fmla="*/ 130969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563" h="261938">
                    <a:moveTo>
                      <a:pt x="436564" y="130969"/>
                    </a:moveTo>
                    <a:cubicBezTo>
                      <a:pt x="436564" y="203301"/>
                      <a:pt x="338836" y="261938"/>
                      <a:pt x="218282" y="261938"/>
                    </a:cubicBezTo>
                    <a:cubicBezTo>
                      <a:pt x="97729" y="261938"/>
                      <a:pt x="0" y="203301"/>
                      <a:pt x="0" y="130969"/>
                    </a:cubicBezTo>
                    <a:cubicBezTo>
                      <a:pt x="0" y="58637"/>
                      <a:pt x="97729" y="0"/>
                      <a:pt x="218282" y="0"/>
                    </a:cubicBezTo>
                    <a:cubicBezTo>
                      <a:pt x="338836" y="0"/>
                      <a:pt x="436564" y="58637"/>
                      <a:pt x="436564" y="130969"/>
                    </a:cubicBez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1" name="手繪多邊形: 圖案 80">
                <a:extLst>
                  <a:ext uri="{FF2B5EF4-FFF2-40B4-BE49-F238E27FC236}">
                    <a16:creationId xmlns:a16="http://schemas.microsoft.com/office/drawing/2014/main" id="{AC546B4E-5F30-FFBA-B2D0-8AF27EE2983D}"/>
                  </a:ext>
                </a:extLst>
              </p:cNvPr>
              <p:cNvSpPr/>
              <p:nvPr/>
            </p:nvSpPr>
            <p:spPr>
              <a:xfrm flipH="1">
                <a:off x="6287922" y="1126740"/>
                <a:ext cx="250478" cy="249807"/>
              </a:xfrm>
              <a:custGeom>
                <a:avLst/>
                <a:gdLst>
                  <a:gd name="connsiteX0" fmla="*/ 261938 w 261938"/>
                  <a:gd name="connsiteY0" fmla="*/ 130969 h 261938"/>
                  <a:gd name="connsiteX1" fmla="*/ 130969 w 261938"/>
                  <a:gd name="connsiteY1" fmla="*/ 261938 h 261938"/>
                  <a:gd name="connsiteX2" fmla="*/ 0 w 261938"/>
                  <a:gd name="connsiteY2" fmla="*/ 130969 h 261938"/>
                  <a:gd name="connsiteX3" fmla="*/ 130969 w 261938"/>
                  <a:gd name="connsiteY3" fmla="*/ 0 h 261938"/>
                  <a:gd name="connsiteX4" fmla="*/ 261938 w 261938"/>
                  <a:gd name="connsiteY4" fmla="*/ 130969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938" h="261938">
                    <a:moveTo>
                      <a:pt x="261938" y="130969"/>
                    </a:moveTo>
                    <a:cubicBezTo>
                      <a:pt x="261938" y="203301"/>
                      <a:pt x="203301" y="261938"/>
                      <a:pt x="130969" y="261938"/>
                    </a:cubicBezTo>
                    <a:cubicBezTo>
                      <a:pt x="58637" y="261938"/>
                      <a:pt x="0" y="203301"/>
                      <a:pt x="0" y="130969"/>
                    </a:cubicBezTo>
                    <a:cubicBezTo>
                      <a:pt x="0" y="58637"/>
                      <a:pt x="58637" y="0"/>
                      <a:pt x="130969" y="0"/>
                    </a:cubicBezTo>
                    <a:cubicBezTo>
                      <a:pt x="203302" y="0"/>
                      <a:pt x="261938" y="58637"/>
                      <a:pt x="261938" y="130969"/>
                    </a:cubicBez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2" name="手繪多邊形: 圖案 81">
                <a:extLst>
                  <a:ext uri="{FF2B5EF4-FFF2-40B4-BE49-F238E27FC236}">
                    <a16:creationId xmlns:a16="http://schemas.microsoft.com/office/drawing/2014/main" id="{C9952971-1199-6F43-A6D2-FEAE8C353E0F}"/>
                  </a:ext>
                </a:extLst>
              </p:cNvPr>
              <p:cNvSpPr/>
              <p:nvPr/>
            </p:nvSpPr>
            <p:spPr>
              <a:xfrm flipH="1">
                <a:off x="6467949" y="1059085"/>
                <a:ext cx="138138" cy="249808"/>
              </a:xfrm>
              <a:custGeom>
                <a:avLst/>
                <a:gdLst>
                  <a:gd name="connsiteX0" fmla="*/ 26905 w 144458"/>
                  <a:gd name="connsiteY0" fmla="*/ 130765 h 261940"/>
                  <a:gd name="connsiteX1" fmla="*/ 144235 w 144458"/>
                  <a:gd name="connsiteY1" fmla="*/ 503 h 261940"/>
                  <a:gd name="connsiteX2" fmla="*/ 130591 w 144458"/>
                  <a:gd name="connsiteY2" fmla="*/ -210 h 261940"/>
                  <a:gd name="connsiteX3" fmla="*/ -223 w 144458"/>
                  <a:gd name="connsiteY3" fmla="*/ 130916 h 261940"/>
                  <a:gd name="connsiteX4" fmla="*/ 130591 w 144458"/>
                  <a:gd name="connsiteY4" fmla="*/ 261731 h 261940"/>
                  <a:gd name="connsiteX5" fmla="*/ 144235 w 144458"/>
                  <a:gd name="connsiteY5" fmla="*/ 261027 h 261940"/>
                  <a:gd name="connsiteX6" fmla="*/ 26905 w 144458"/>
                  <a:gd name="connsiteY6" fmla="*/ 130765 h 26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458" h="261940">
                    <a:moveTo>
                      <a:pt x="26905" y="130765"/>
                    </a:moveTo>
                    <a:cubicBezTo>
                      <a:pt x="26914" y="63710"/>
                      <a:pt x="77545" y="7494"/>
                      <a:pt x="144235" y="503"/>
                    </a:cubicBezTo>
                    <a:cubicBezTo>
                      <a:pt x="139702" y="31"/>
                      <a:pt x="135151" y="-201"/>
                      <a:pt x="130591" y="-210"/>
                    </a:cubicBezTo>
                    <a:cubicBezTo>
                      <a:pt x="58255" y="-121"/>
                      <a:pt x="-313" y="58580"/>
                      <a:pt x="-223" y="130916"/>
                    </a:cubicBezTo>
                    <a:cubicBezTo>
                      <a:pt x="-143" y="203128"/>
                      <a:pt x="58380" y="261650"/>
                      <a:pt x="130591" y="261731"/>
                    </a:cubicBezTo>
                    <a:cubicBezTo>
                      <a:pt x="135151" y="261731"/>
                      <a:pt x="139702" y="261499"/>
                      <a:pt x="144235" y="261027"/>
                    </a:cubicBezTo>
                    <a:cubicBezTo>
                      <a:pt x="77545" y="254036"/>
                      <a:pt x="26914" y="197811"/>
                      <a:pt x="26905" y="130765"/>
                    </a:cubicBez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3" name="手繪多邊形: 圖案 82">
                <a:extLst>
                  <a:ext uri="{FF2B5EF4-FFF2-40B4-BE49-F238E27FC236}">
                    <a16:creationId xmlns:a16="http://schemas.microsoft.com/office/drawing/2014/main" id="{C99107A9-D323-24A7-A6F5-0A05F01A589E}"/>
                  </a:ext>
                </a:extLst>
              </p:cNvPr>
              <p:cNvSpPr/>
              <p:nvPr/>
            </p:nvSpPr>
            <p:spPr>
              <a:xfrm flipH="1">
                <a:off x="5551682" y="1906208"/>
                <a:ext cx="1035481" cy="3041892"/>
              </a:xfrm>
              <a:custGeom>
                <a:avLst/>
                <a:gdLst>
                  <a:gd name="connsiteX0" fmla="*/ 52216 w 1082856"/>
                  <a:gd name="connsiteY0" fmla="*/ 243078 h 3189617"/>
                  <a:gd name="connsiteX1" fmla="*/ 68497 w 1082856"/>
                  <a:gd name="connsiteY1" fmla="*/ 86534 h 3189617"/>
                  <a:gd name="connsiteX2" fmla="*/ 364503 w 1082856"/>
                  <a:gd name="connsiteY2" fmla="*/ 26996 h 3189617"/>
                  <a:gd name="connsiteX3" fmla="*/ 813268 w 1082856"/>
                  <a:gd name="connsiteY3" fmla="*/ 794826 h 3189617"/>
                  <a:gd name="connsiteX4" fmla="*/ 1082378 w 1082856"/>
                  <a:gd name="connsiteY4" fmla="*/ 1272714 h 3189617"/>
                  <a:gd name="connsiteX5" fmla="*/ 1069037 w 1082856"/>
                  <a:gd name="connsiteY5" fmla="*/ 3103285 h 3189617"/>
                  <a:gd name="connsiteX6" fmla="*/ 752715 w 1082856"/>
                  <a:gd name="connsiteY6" fmla="*/ 3137966 h 3189617"/>
                  <a:gd name="connsiteX7" fmla="*/ 560626 w 1082856"/>
                  <a:gd name="connsiteY7" fmla="*/ 1710748 h 3189617"/>
                  <a:gd name="connsiteX8" fmla="*/ 387071 w 1082856"/>
                  <a:gd name="connsiteY8" fmla="*/ 3189408 h 3189617"/>
                  <a:gd name="connsiteX9" fmla="*/ 18800 w 1082856"/>
                  <a:gd name="connsiteY9" fmla="*/ 3177874 h 3189617"/>
                  <a:gd name="connsiteX10" fmla="*/ 51931 w 1082856"/>
                  <a:gd name="connsiteY10" fmla="*/ 2203759 h 3189617"/>
                  <a:gd name="connsiteX11" fmla="*/ 227543 w 1082856"/>
                  <a:gd name="connsiteY11" fmla="*/ 1259453 h 3189617"/>
                  <a:gd name="connsiteX12" fmla="*/ 225860 w 1082856"/>
                  <a:gd name="connsiteY12" fmla="*/ 946115 h 3189617"/>
                  <a:gd name="connsiteX13" fmla="*/ 148519 w 1082856"/>
                  <a:gd name="connsiteY13" fmla="*/ 819656 h 3189617"/>
                  <a:gd name="connsiteX14" fmla="*/ 2885 w 1082856"/>
                  <a:gd name="connsiteY14" fmla="*/ 601909 h 3189617"/>
                  <a:gd name="connsiteX15" fmla="*/ -224 w 1082856"/>
                  <a:gd name="connsiteY15" fmla="*/ 375816 h 3189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2856" h="3189617">
                    <a:moveTo>
                      <a:pt x="52216" y="243078"/>
                    </a:moveTo>
                    <a:lnTo>
                      <a:pt x="68497" y="86534"/>
                    </a:lnTo>
                    <a:cubicBezTo>
                      <a:pt x="68497" y="86534"/>
                      <a:pt x="289424" y="-59056"/>
                      <a:pt x="364503" y="26996"/>
                    </a:cubicBezTo>
                    <a:lnTo>
                      <a:pt x="813268" y="794826"/>
                    </a:lnTo>
                    <a:cubicBezTo>
                      <a:pt x="813268" y="794826"/>
                      <a:pt x="1092237" y="893996"/>
                      <a:pt x="1082378" y="1272714"/>
                    </a:cubicBezTo>
                    <a:lnTo>
                      <a:pt x="1069037" y="3103285"/>
                    </a:lnTo>
                    <a:lnTo>
                      <a:pt x="752715" y="3137966"/>
                    </a:lnTo>
                    <a:lnTo>
                      <a:pt x="560626" y="1710748"/>
                    </a:lnTo>
                    <a:lnTo>
                      <a:pt x="387071" y="3189408"/>
                    </a:lnTo>
                    <a:lnTo>
                      <a:pt x="18800" y="3177874"/>
                    </a:lnTo>
                    <a:lnTo>
                      <a:pt x="51931" y="2203759"/>
                    </a:lnTo>
                    <a:lnTo>
                      <a:pt x="227543" y="1259453"/>
                    </a:lnTo>
                    <a:lnTo>
                      <a:pt x="225860" y="946115"/>
                    </a:lnTo>
                    <a:lnTo>
                      <a:pt x="148519" y="819656"/>
                    </a:lnTo>
                    <a:cubicBezTo>
                      <a:pt x="148519" y="819656"/>
                      <a:pt x="6839" y="762746"/>
                      <a:pt x="2885" y="601909"/>
                    </a:cubicBezTo>
                    <a:lnTo>
                      <a:pt x="-224" y="375816"/>
                    </a:ln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4" name="手繪多邊形: 圖案 83">
                <a:extLst>
                  <a:ext uri="{FF2B5EF4-FFF2-40B4-BE49-F238E27FC236}">
                    <a16:creationId xmlns:a16="http://schemas.microsoft.com/office/drawing/2014/main" id="{29D002C5-6014-0545-8B94-E23AF8151D99}"/>
                  </a:ext>
                </a:extLst>
              </p:cNvPr>
              <p:cNvSpPr/>
              <p:nvPr/>
            </p:nvSpPr>
            <p:spPr>
              <a:xfrm flipH="1">
                <a:off x="5720150" y="1903156"/>
                <a:ext cx="595351" cy="446004"/>
              </a:xfrm>
              <a:custGeom>
                <a:avLst/>
                <a:gdLst>
                  <a:gd name="connsiteX0" fmla="*/ -224 w 622590"/>
                  <a:gd name="connsiteY0" fmla="*/ 73169 h 467664"/>
                  <a:gd name="connsiteX1" fmla="*/ 4132 w 622590"/>
                  <a:gd name="connsiteY1" fmla="*/ -210 h 467664"/>
                  <a:gd name="connsiteX2" fmla="*/ 619372 w 622590"/>
                  <a:gd name="connsiteY2" fmla="*/ 301791 h 467664"/>
                  <a:gd name="connsiteX3" fmla="*/ 466951 w 622590"/>
                  <a:gd name="connsiteY3" fmla="*/ 467455 h 467664"/>
                  <a:gd name="connsiteX4" fmla="*/ 82613 w 622590"/>
                  <a:gd name="connsiteY4" fmla="*/ 315043 h 467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590" h="467664">
                    <a:moveTo>
                      <a:pt x="-224" y="73169"/>
                    </a:moveTo>
                    <a:lnTo>
                      <a:pt x="4132" y="-210"/>
                    </a:lnTo>
                    <a:cubicBezTo>
                      <a:pt x="4132" y="-210"/>
                      <a:pt x="672381" y="175884"/>
                      <a:pt x="619372" y="301791"/>
                    </a:cubicBezTo>
                    <a:cubicBezTo>
                      <a:pt x="566353" y="427698"/>
                      <a:pt x="466951" y="467455"/>
                      <a:pt x="466951" y="467455"/>
                    </a:cubicBezTo>
                    <a:lnTo>
                      <a:pt x="82613" y="315043"/>
                    </a:ln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5" name="手繪多邊形: 圖案 84">
                <a:extLst>
                  <a:ext uri="{FF2B5EF4-FFF2-40B4-BE49-F238E27FC236}">
                    <a16:creationId xmlns:a16="http://schemas.microsoft.com/office/drawing/2014/main" id="{B0920FA9-56EB-507B-980F-EDFE285A1658}"/>
                  </a:ext>
                </a:extLst>
              </p:cNvPr>
              <p:cNvSpPr/>
              <p:nvPr/>
            </p:nvSpPr>
            <p:spPr>
              <a:xfrm flipH="1">
                <a:off x="6395446" y="2096141"/>
                <a:ext cx="424512" cy="633415"/>
              </a:xfrm>
              <a:custGeom>
                <a:avLst/>
                <a:gdLst>
                  <a:gd name="connsiteX0" fmla="*/ 352689 w 443934"/>
                  <a:gd name="connsiteY0" fmla="*/ 53406 h 664176"/>
                  <a:gd name="connsiteX1" fmla="*/ 302405 w 443934"/>
                  <a:gd name="connsiteY1" fmla="*/ -210 h 664176"/>
                  <a:gd name="connsiteX2" fmla="*/ 22625 w 443934"/>
                  <a:gd name="connsiteY2" fmla="*/ 625442 h 664176"/>
                  <a:gd name="connsiteX3" fmla="*/ 245743 w 443934"/>
                  <a:gd name="connsiteY3" fmla="*/ 655304 h 664176"/>
                  <a:gd name="connsiteX4" fmla="*/ 443711 w 443934"/>
                  <a:gd name="connsiteY4" fmla="*/ 292314 h 66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934" h="664176">
                    <a:moveTo>
                      <a:pt x="352689" y="53406"/>
                    </a:moveTo>
                    <a:lnTo>
                      <a:pt x="302405" y="-210"/>
                    </a:lnTo>
                    <a:cubicBezTo>
                      <a:pt x="302405" y="-210"/>
                      <a:pt x="-98659" y="562564"/>
                      <a:pt x="22625" y="625442"/>
                    </a:cubicBezTo>
                    <a:cubicBezTo>
                      <a:pt x="143901" y="688319"/>
                      <a:pt x="245743" y="655304"/>
                      <a:pt x="245743" y="655304"/>
                    </a:cubicBezTo>
                    <a:lnTo>
                      <a:pt x="443711" y="292314"/>
                    </a:ln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6" name="手繪多邊形: 圖案 85">
                <a:extLst>
                  <a:ext uri="{FF2B5EF4-FFF2-40B4-BE49-F238E27FC236}">
                    <a16:creationId xmlns:a16="http://schemas.microsoft.com/office/drawing/2014/main" id="{8CA9F7F7-6FAE-734A-1A69-9CE02F9DD516}"/>
                  </a:ext>
                </a:extLst>
              </p:cNvPr>
              <p:cNvSpPr/>
              <p:nvPr/>
            </p:nvSpPr>
            <p:spPr>
              <a:xfrm flipH="1">
                <a:off x="4843689" y="2411054"/>
                <a:ext cx="2607554" cy="1483851"/>
              </a:xfrm>
              <a:custGeom>
                <a:avLst/>
                <a:gdLst>
                  <a:gd name="connsiteX0" fmla="*/ 210088 w 2726855"/>
                  <a:gd name="connsiteY0" fmla="*/ 1555703 h 1555912"/>
                  <a:gd name="connsiteX1" fmla="*/ 2726632 w 2726855"/>
                  <a:gd name="connsiteY1" fmla="*/ 1053358 h 1555912"/>
                  <a:gd name="connsiteX2" fmla="*/ 2516321 w 2726855"/>
                  <a:gd name="connsiteY2" fmla="*/ -210 h 1555912"/>
                  <a:gd name="connsiteX3" fmla="*/ -224 w 2726855"/>
                  <a:gd name="connsiteY3" fmla="*/ 502136 h 155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6855" h="1555912">
                    <a:moveTo>
                      <a:pt x="210088" y="1555703"/>
                    </a:moveTo>
                    <a:lnTo>
                      <a:pt x="2726632" y="1053358"/>
                    </a:lnTo>
                    <a:lnTo>
                      <a:pt x="2516321" y="-210"/>
                    </a:lnTo>
                    <a:lnTo>
                      <a:pt x="-224" y="502136"/>
                    </a:lnTo>
                    <a:close/>
                  </a:path>
                </a:pathLst>
              </a:custGeom>
              <a:solidFill>
                <a:srgbClr val="FFFFFF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7" name="手繪多邊形: 圖案 86">
                <a:extLst>
                  <a:ext uri="{FF2B5EF4-FFF2-40B4-BE49-F238E27FC236}">
                    <a16:creationId xmlns:a16="http://schemas.microsoft.com/office/drawing/2014/main" id="{326B8B5E-FCCC-E3AD-259F-995415D6B90D}"/>
                  </a:ext>
                </a:extLst>
              </p:cNvPr>
              <p:cNvSpPr/>
              <p:nvPr/>
            </p:nvSpPr>
            <p:spPr>
              <a:xfrm flipH="1">
                <a:off x="4824000" y="2391408"/>
                <a:ext cx="2646942" cy="1523134"/>
              </a:xfrm>
              <a:custGeom>
                <a:avLst/>
                <a:gdLst>
                  <a:gd name="connsiteX0" fmla="*/ 2767822 w 2768045"/>
                  <a:gd name="connsiteY0" fmla="*/ 1087700 h 1597103"/>
                  <a:gd name="connsiteX1" fmla="*/ 216946 w 2768045"/>
                  <a:gd name="connsiteY1" fmla="*/ 1596894 h 1597103"/>
                  <a:gd name="connsiteX2" fmla="*/ -224 w 2768045"/>
                  <a:gd name="connsiteY2" fmla="*/ 508993 h 1597103"/>
                  <a:gd name="connsiteX3" fmla="*/ 2550663 w 2768045"/>
                  <a:gd name="connsiteY3" fmla="*/ -210 h 1597103"/>
                  <a:gd name="connsiteX4" fmla="*/ 244430 w 2768045"/>
                  <a:gd name="connsiteY4" fmla="*/ 1555712 h 1597103"/>
                  <a:gd name="connsiteX5" fmla="*/ 2726631 w 2768045"/>
                  <a:gd name="connsiteY5" fmla="*/ 1060216 h 1597103"/>
                  <a:gd name="connsiteX6" fmla="*/ 2523178 w 2768045"/>
                  <a:gd name="connsiteY6" fmla="*/ 40982 h 1597103"/>
                  <a:gd name="connsiteX7" fmla="*/ 40968 w 2768045"/>
                  <a:gd name="connsiteY7" fmla="*/ 536469 h 1597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68045" h="1597103">
                    <a:moveTo>
                      <a:pt x="2767822" y="1087700"/>
                    </a:moveTo>
                    <a:lnTo>
                      <a:pt x="216946" y="1596894"/>
                    </a:lnTo>
                    <a:lnTo>
                      <a:pt x="-224" y="508993"/>
                    </a:lnTo>
                    <a:lnTo>
                      <a:pt x="2550663" y="-210"/>
                    </a:lnTo>
                    <a:close/>
                    <a:moveTo>
                      <a:pt x="244430" y="1555712"/>
                    </a:moveTo>
                    <a:lnTo>
                      <a:pt x="2726631" y="1060216"/>
                    </a:lnTo>
                    <a:lnTo>
                      <a:pt x="2523178" y="40982"/>
                    </a:lnTo>
                    <a:lnTo>
                      <a:pt x="40968" y="536469"/>
                    </a:lnTo>
                    <a:close/>
                  </a:path>
                </a:pathLst>
              </a:custGeom>
              <a:solidFill>
                <a:srgbClr val="E4E4E4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5671E182-4002-AA64-57C1-BA010CFA040D}"/>
              </a:ext>
            </a:extLst>
          </p:cNvPr>
          <p:cNvGrpSpPr/>
          <p:nvPr/>
        </p:nvGrpSpPr>
        <p:grpSpPr>
          <a:xfrm rot="757388">
            <a:off x="5425010" y="3418171"/>
            <a:ext cx="1752020" cy="496566"/>
            <a:chOff x="5326246" y="2964476"/>
            <a:chExt cx="4051414" cy="811966"/>
          </a:xfrm>
        </p:grpSpPr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C3F88E0F-0006-2348-6040-6B5649CD4F9F}"/>
                </a:ext>
              </a:extLst>
            </p:cNvPr>
            <p:cNvSpPr/>
            <p:nvPr/>
          </p:nvSpPr>
          <p:spPr>
            <a:xfrm>
              <a:off x="5329155" y="2964476"/>
              <a:ext cx="4046505" cy="811966"/>
            </a:xfrm>
            <a:custGeom>
              <a:avLst/>
              <a:gdLst>
                <a:gd name="connsiteX0" fmla="*/ 4046317 w 4046505"/>
                <a:gd name="connsiteY0" fmla="*/ 16925 h 811966"/>
                <a:gd name="connsiteX1" fmla="*/ 4046317 w 4046505"/>
                <a:gd name="connsiteY1" fmla="*/ 811786 h 811966"/>
                <a:gd name="connsiteX2" fmla="*/ -188 w 4046505"/>
                <a:gd name="connsiteY2" fmla="*/ 811786 h 811966"/>
                <a:gd name="connsiteX3" fmla="*/ -188 w 4046505"/>
                <a:gd name="connsiteY3" fmla="*/ 393276 h 811966"/>
                <a:gd name="connsiteX4" fmla="*/ 84460 w 4046505"/>
                <a:gd name="connsiteY4" fmla="*/ 340060 h 811966"/>
                <a:gd name="connsiteX5" fmla="*/ 477681 w 4046505"/>
                <a:gd name="connsiteY5" fmla="*/ 170430 h 811966"/>
                <a:gd name="connsiteX6" fmla="*/ 680687 w 4046505"/>
                <a:gd name="connsiteY6" fmla="*/ 167896 h 811966"/>
                <a:gd name="connsiteX7" fmla="*/ 887247 w 4046505"/>
                <a:gd name="connsiteY7" fmla="*/ 228713 h 811966"/>
                <a:gd name="connsiteX8" fmla="*/ 1089824 w 4046505"/>
                <a:gd name="connsiteY8" fmla="*/ 292245 h 811966"/>
                <a:gd name="connsiteX9" fmla="*/ 1295288 w 4046505"/>
                <a:gd name="connsiteY9" fmla="*/ 296303 h 811966"/>
                <a:gd name="connsiteX10" fmla="*/ 1669373 w 4046505"/>
                <a:gd name="connsiteY10" fmla="*/ 177183 h 811966"/>
                <a:gd name="connsiteX11" fmla="*/ 2050658 w 4046505"/>
                <a:gd name="connsiteY11" fmla="*/ 78770 h 811966"/>
                <a:gd name="connsiteX12" fmla="*/ 2434992 w 4046505"/>
                <a:gd name="connsiteY12" fmla="*/ 142121 h 811966"/>
                <a:gd name="connsiteX13" fmla="*/ 3214842 w 4046505"/>
                <a:gd name="connsiteY13" fmla="*/ 256678 h 811966"/>
                <a:gd name="connsiteX14" fmla="*/ 4039212 w 4046505"/>
                <a:gd name="connsiteY14" fmla="*/ 12448 h 811966"/>
                <a:gd name="connsiteX15" fmla="*/ 4046317 w 4046505"/>
                <a:gd name="connsiteY15" fmla="*/ 16925 h 81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46505" h="811966">
                  <a:moveTo>
                    <a:pt x="4046317" y="16925"/>
                  </a:moveTo>
                  <a:lnTo>
                    <a:pt x="4046317" y="811786"/>
                  </a:lnTo>
                  <a:lnTo>
                    <a:pt x="-188" y="811786"/>
                  </a:lnTo>
                  <a:lnTo>
                    <a:pt x="-188" y="393276"/>
                  </a:lnTo>
                  <a:cubicBezTo>
                    <a:pt x="27825" y="375284"/>
                    <a:pt x="56019" y="357377"/>
                    <a:pt x="84460" y="340060"/>
                  </a:cubicBezTo>
                  <a:cubicBezTo>
                    <a:pt x="205942" y="265718"/>
                    <a:pt x="335977" y="196195"/>
                    <a:pt x="477681" y="170430"/>
                  </a:cubicBezTo>
                  <a:cubicBezTo>
                    <a:pt x="544708" y="157933"/>
                    <a:pt x="613374" y="157076"/>
                    <a:pt x="680687" y="167896"/>
                  </a:cubicBezTo>
                  <a:cubicBezTo>
                    <a:pt x="751801" y="179631"/>
                    <a:pt x="819857" y="204129"/>
                    <a:pt x="887247" y="228713"/>
                  </a:cubicBezTo>
                  <a:cubicBezTo>
                    <a:pt x="953702" y="253049"/>
                    <a:pt x="1020320" y="278138"/>
                    <a:pt x="1089824" y="292245"/>
                  </a:cubicBezTo>
                  <a:cubicBezTo>
                    <a:pt x="1157556" y="305542"/>
                    <a:pt x="1227089" y="306913"/>
                    <a:pt x="1295288" y="296303"/>
                  </a:cubicBezTo>
                  <a:cubicBezTo>
                    <a:pt x="1425399" y="276786"/>
                    <a:pt x="1547643" y="224494"/>
                    <a:pt x="1669373" y="177183"/>
                  </a:cubicBezTo>
                  <a:cubicBezTo>
                    <a:pt x="1791874" y="129625"/>
                    <a:pt x="1918089" y="84676"/>
                    <a:pt x="2050658" y="78770"/>
                  </a:cubicBezTo>
                  <a:cubicBezTo>
                    <a:pt x="2181541" y="72855"/>
                    <a:pt x="2310805" y="103774"/>
                    <a:pt x="2434992" y="142121"/>
                  </a:cubicBezTo>
                  <a:cubicBezTo>
                    <a:pt x="2688195" y="220264"/>
                    <a:pt x="2946733" y="336174"/>
                    <a:pt x="3214842" y="256678"/>
                  </a:cubicBezTo>
                  <a:cubicBezTo>
                    <a:pt x="3487086" y="176087"/>
                    <a:pt x="3737498" y="-56570"/>
                    <a:pt x="4039212" y="12448"/>
                  </a:cubicBezTo>
                  <a:cubicBezTo>
                    <a:pt x="4042069" y="12981"/>
                    <a:pt x="4044613" y="14582"/>
                    <a:pt x="4046317" y="1692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AA7A">
                    <a:alpha val="48000"/>
                  </a:srgbClr>
                </a:gs>
                <a:gs pos="98000">
                  <a:schemeClr val="bg1">
                    <a:alpha val="54000"/>
                  </a:schemeClr>
                </a:gs>
              </a:gsLst>
              <a:lin ang="54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699917B2-4FDB-F5C7-EF14-B2DD0F1608C0}"/>
                </a:ext>
              </a:extLst>
            </p:cNvPr>
            <p:cNvSpPr/>
            <p:nvPr/>
          </p:nvSpPr>
          <p:spPr>
            <a:xfrm>
              <a:off x="5326246" y="2964476"/>
              <a:ext cx="4051414" cy="420871"/>
            </a:xfrm>
            <a:custGeom>
              <a:avLst/>
              <a:gdLst>
                <a:gd name="connsiteX0" fmla="*/ 4049226 w 4051414"/>
                <a:gd name="connsiteY0" fmla="*/ 30784 h 420871"/>
                <a:gd name="connsiteX1" fmla="*/ 4035377 w 4051414"/>
                <a:gd name="connsiteY1" fmla="*/ 36870 h 420871"/>
                <a:gd name="connsiteX2" fmla="*/ 3925725 w 4051414"/>
                <a:gd name="connsiteY2" fmla="*/ 25545 h 420871"/>
                <a:gd name="connsiteX3" fmla="*/ 3110595 w 4051414"/>
                <a:gd name="connsiteY3" fmla="*/ 305428 h 420871"/>
                <a:gd name="connsiteX4" fmla="*/ 2356710 w 4051414"/>
                <a:gd name="connsiteY4" fmla="*/ 143903 h 420871"/>
                <a:gd name="connsiteX5" fmla="*/ 1965575 w 4051414"/>
                <a:gd name="connsiteY5" fmla="*/ 114499 h 420871"/>
                <a:gd name="connsiteX6" fmla="*/ 1589557 w 4051414"/>
                <a:gd name="connsiteY6" fmla="*/ 238514 h 420871"/>
                <a:gd name="connsiteX7" fmla="*/ 1219797 w 4051414"/>
                <a:gd name="connsiteY7" fmla="*/ 328659 h 420871"/>
                <a:gd name="connsiteX8" fmla="*/ 821061 w 4051414"/>
                <a:gd name="connsiteY8" fmla="*/ 228627 h 420871"/>
                <a:gd name="connsiteX9" fmla="*/ 611216 w 4051414"/>
                <a:gd name="connsiteY9" fmla="*/ 185546 h 420871"/>
                <a:gd name="connsiteX10" fmla="*/ 404409 w 4051414"/>
                <a:gd name="connsiteY10" fmla="*/ 217569 h 420871"/>
                <a:gd name="connsiteX11" fmla="*/ 18341 w 4051414"/>
                <a:gd name="connsiteY11" fmla="*/ 418708 h 420871"/>
                <a:gd name="connsiteX12" fmla="*/ 11160 w 4051414"/>
                <a:gd name="connsiteY12" fmla="*/ 420651 h 420871"/>
                <a:gd name="connsiteX13" fmla="*/ -70 w 4051414"/>
                <a:gd name="connsiteY13" fmla="*/ 405945 h 420871"/>
                <a:gd name="connsiteX14" fmla="*/ 5588 w 4051414"/>
                <a:gd name="connsiteY14" fmla="*/ 396830 h 420871"/>
                <a:gd name="connsiteX15" fmla="*/ 11160 w 4051414"/>
                <a:gd name="connsiteY15" fmla="*/ 393276 h 420871"/>
                <a:gd name="connsiteX16" fmla="*/ 95647 w 4051414"/>
                <a:gd name="connsiteY16" fmla="*/ 340060 h 420871"/>
                <a:gd name="connsiteX17" fmla="*/ 488048 w 4051414"/>
                <a:gd name="connsiteY17" fmla="*/ 170430 h 420871"/>
                <a:gd name="connsiteX18" fmla="*/ 690626 w 4051414"/>
                <a:gd name="connsiteY18" fmla="*/ 167896 h 420871"/>
                <a:gd name="connsiteX19" fmla="*/ 896747 w 4051414"/>
                <a:gd name="connsiteY19" fmla="*/ 228713 h 420871"/>
                <a:gd name="connsiteX20" fmla="*/ 1098905 w 4051414"/>
                <a:gd name="connsiteY20" fmla="*/ 292245 h 420871"/>
                <a:gd name="connsiteX21" fmla="*/ 1303940 w 4051414"/>
                <a:gd name="connsiteY21" fmla="*/ 296303 h 420871"/>
                <a:gd name="connsiteX22" fmla="*/ 1677244 w 4051414"/>
                <a:gd name="connsiteY22" fmla="*/ 177183 h 420871"/>
                <a:gd name="connsiteX23" fmla="*/ 2057740 w 4051414"/>
                <a:gd name="connsiteY23" fmla="*/ 78770 h 420871"/>
                <a:gd name="connsiteX24" fmla="*/ 2441273 w 4051414"/>
                <a:gd name="connsiteY24" fmla="*/ 142121 h 420871"/>
                <a:gd name="connsiteX25" fmla="*/ 3219484 w 4051414"/>
                <a:gd name="connsiteY25" fmla="*/ 256678 h 420871"/>
                <a:gd name="connsiteX26" fmla="*/ 4042130 w 4051414"/>
                <a:gd name="connsiteY26" fmla="*/ 12448 h 420871"/>
                <a:gd name="connsiteX27" fmla="*/ 4049226 w 4051414"/>
                <a:gd name="connsiteY27" fmla="*/ 16925 h 420871"/>
                <a:gd name="connsiteX28" fmla="*/ 4049226 w 4051414"/>
                <a:gd name="connsiteY28" fmla="*/ 30784 h 42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51414" h="420871">
                  <a:moveTo>
                    <a:pt x="4049226" y="30784"/>
                  </a:moveTo>
                  <a:cubicBezTo>
                    <a:pt x="4046579" y="35775"/>
                    <a:pt x="4040844" y="38289"/>
                    <a:pt x="4035377" y="36870"/>
                  </a:cubicBezTo>
                  <a:cubicBezTo>
                    <a:pt x="3999420" y="28621"/>
                    <a:pt x="3962597" y="24821"/>
                    <a:pt x="3925725" y="25545"/>
                  </a:cubicBezTo>
                  <a:cubicBezTo>
                    <a:pt x="3628955" y="30784"/>
                    <a:pt x="3400774" y="269690"/>
                    <a:pt x="3110595" y="305428"/>
                  </a:cubicBezTo>
                  <a:cubicBezTo>
                    <a:pt x="2848962" y="337613"/>
                    <a:pt x="2602703" y="210387"/>
                    <a:pt x="2356710" y="143903"/>
                  </a:cubicBezTo>
                  <a:cubicBezTo>
                    <a:pt x="2228894" y="109346"/>
                    <a:pt x="2097106" y="91020"/>
                    <a:pt x="1965575" y="114499"/>
                  </a:cubicBezTo>
                  <a:cubicBezTo>
                    <a:pt x="1835054" y="137730"/>
                    <a:pt x="1712563" y="191128"/>
                    <a:pt x="1589557" y="238514"/>
                  </a:cubicBezTo>
                  <a:cubicBezTo>
                    <a:pt x="1471123" y="284129"/>
                    <a:pt x="1348032" y="326544"/>
                    <a:pt x="1219797" y="328659"/>
                  </a:cubicBezTo>
                  <a:cubicBezTo>
                    <a:pt x="1078798" y="331021"/>
                    <a:pt x="951830" y="272900"/>
                    <a:pt x="821061" y="228627"/>
                  </a:cubicBezTo>
                  <a:cubicBezTo>
                    <a:pt x="753052" y="205567"/>
                    <a:pt x="683272" y="187317"/>
                    <a:pt x="611216" y="185546"/>
                  </a:cubicBezTo>
                  <a:cubicBezTo>
                    <a:pt x="540988" y="184708"/>
                    <a:pt x="471103" y="195528"/>
                    <a:pt x="404409" y="217569"/>
                  </a:cubicBezTo>
                  <a:cubicBezTo>
                    <a:pt x="265449" y="261746"/>
                    <a:pt x="140252" y="340479"/>
                    <a:pt x="18341" y="418708"/>
                  </a:cubicBezTo>
                  <a:cubicBezTo>
                    <a:pt x="16255" y="420185"/>
                    <a:pt x="13713" y="420871"/>
                    <a:pt x="11160" y="420651"/>
                  </a:cubicBezTo>
                  <a:cubicBezTo>
                    <a:pt x="3997" y="419689"/>
                    <a:pt x="-1032" y="413108"/>
                    <a:pt x="-70" y="405945"/>
                  </a:cubicBezTo>
                  <a:cubicBezTo>
                    <a:pt x="425" y="402240"/>
                    <a:pt x="2482" y="398915"/>
                    <a:pt x="5588" y="396830"/>
                  </a:cubicBezTo>
                  <a:lnTo>
                    <a:pt x="11160" y="393276"/>
                  </a:lnTo>
                  <a:cubicBezTo>
                    <a:pt x="39125" y="375284"/>
                    <a:pt x="67262" y="357377"/>
                    <a:pt x="95647" y="340060"/>
                  </a:cubicBezTo>
                  <a:cubicBezTo>
                    <a:pt x="216871" y="265718"/>
                    <a:pt x="346630" y="196195"/>
                    <a:pt x="488048" y="170430"/>
                  </a:cubicBezTo>
                  <a:cubicBezTo>
                    <a:pt x="554923" y="157933"/>
                    <a:pt x="623456" y="157076"/>
                    <a:pt x="690626" y="167896"/>
                  </a:cubicBezTo>
                  <a:cubicBezTo>
                    <a:pt x="761587" y="179631"/>
                    <a:pt x="829510" y="204129"/>
                    <a:pt x="896747" y="228713"/>
                  </a:cubicBezTo>
                  <a:cubicBezTo>
                    <a:pt x="963069" y="253049"/>
                    <a:pt x="1029554" y="278138"/>
                    <a:pt x="1098905" y="292245"/>
                  </a:cubicBezTo>
                  <a:cubicBezTo>
                    <a:pt x="1166495" y="305542"/>
                    <a:pt x="1235885" y="306913"/>
                    <a:pt x="1303940" y="296303"/>
                  </a:cubicBezTo>
                  <a:cubicBezTo>
                    <a:pt x="1433776" y="276786"/>
                    <a:pt x="1555762" y="224494"/>
                    <a:pt x="1677244" y="177183"/>
                  </a:cubicBezTo>
                  <a:cubicBezTo>
                    <a:pt x="1799488" y="129625"/>
                    <a:pt x="1925447" y="84676"/>
                    <a:pt x="2057740" y="78770"/>
                  </a:cubicBezTo>
                  <a:cubicBezTo>
                    <a:pt x="2188337" y="72855"/>
                    <a:pt x="2317344" y="103774"/>
                    <a:pt x="2441273" y="142121"/>
                  </a:cubicBezTo>
                  <a:cubicBezTo>
                    <a:pt x="2693943" y="220264"/>
                    <a:pt x="2951937" y="336174"/>
                    <a:pt x="3219484" y="256678"/>
                  </a:cubicBezTo>
                  <a:cubicBezTo>
                    <a:pt x="3491166" y="176087"/>
                    <a:pt x="3741054" y="-56570"/>
                    <a:pt x="4042130" y="12448"/>
                  </a:cubicBezTo>
                  <a:cubicBezTo>
                    <a:pt x="4044988" y="12981"/>
                    <a:pt x="4047522" y="14582"/>
                    <a:pt x="4049226" y="16925"/>
                  </a:cubicBezTo>
                  <a:cubicBezTo>
                    <a:pt x="4051894" y="21163"/>
                    <a:pt x="4051894" y="26545"/>
                    <a:pt x="4049226" y="3078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8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群組 68">
            <a:extLst>
              <a:ext uri="{FF2B5EF4-FFF2-40B4-BE49-F238E27FC236}">
                <a16:creationId xmlns:a16="http://schemas.microsoft.com/office/drawing/2014/main" id="{F939D31B-029E-E42E-B9B1-6B8AE794C65C}"/>
              </a:ext>
            </a:extLst>
          </p:cNvPr>
          <p:cNvGrpSpPr>
            <a:grpSpLocks noChangeAspect="1"/>
          </p:cNvGrpSpPr>
          <p:nvPr/>
        </p:nvGrpSpPr>
        <p:grpSpPr>
          <a:xfrm>
            <a:off x="6894934" y="1896405"/>
            <a:ext cx="4498131" cy="3239737"/>
            <a:chOff x="6169218" y="323844"/>
            <a:chExt cx="6714924" cy="4836362"/>
          </a:xfrm>
        </p:grpSpPr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EDB12C1E-5C42-FC8E-BA28-510CB565D2F9}"/>
                </a:ext>
              </a:extLst>
            </p:cNvPr>
            <p:cNvSpPr/>
            <p:nvPr/>
          </p:nvSpPr>
          <p:spPr>
            <a:xfrm>
              <a:off x="11720007" y="546354"/>
              <a:ext cx="1164135" cy="1477994"/>
            </a:xfrm>
            <a:custGeom>
              <a:avLst/>
              <a:gdLst>
                <a:gd name="connsiteX0" fmla="*/ 1066040 w 1164135"/>
                <a:gd name="connsiteY0" fmla="*/ 1477798 h 1477994"/>
                <a:gd name="connsiteX1" fmla="*/ 97681 w 1164135"/>
                <a:gd name="connsiteY1" fmla="*/ 1477798 h 1477994"/>
                <a:gd name="connsiteX2" fmla="*/ -207 w 1164135"/>
                <a:gd name="connsiteY2" fmla="*/ 1379910 h 1477994"/>
                <a:gd name="connsiteX3" fmla="*/ -207 w 1164135"/>
                <a:gd name="connsiteY3" fmla="*/ 97692 h 1477994"/>
                <a:gd name="connsiteX4" fmla="*/ 97681 w 1164135"/>
                <a:gd name="connsiteY4" fmla="*/ -196 h 1477994"/>
                <a:gd name="connsiteX5" fmla="*/ 1066040 w 1164135"/>
                <a:gd name="connsiteY5" fmla="*/ -196 h 1477994"/>
                <a:gd name="connsiteX6" fmla="*/ 1163929 w 1164135"/>
                <a:gd name="connsiteY6" fmla="*/ 97692 h 1477994"/>
                <a:gd name="connsiteX7" fmla="*/ 1163929 w 1164135"/>
                <a:gd name="connsiteY7" fmla="*/ 1379910 h 1477994"/>
                <a:gd name="connsiteX8" fmla="*/ 1066040 w 1164135"/>
                <a:gd name="connsiteY8" fmla="*/ 1477798 h 147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4135" h="1477994">
                  <a:moveTo>
                    <a:pt x="1066040" y="1477798"/>
                  </a:moveTo>
                  <a:lnTo>
                    <a:pt x="97681" y="1477798"/>
                  </a:lnTo>
                  <a:cubicBezTo>
                    <a:pt x="43646" y="1477731"/>
                    <a:pt x="-141" y="1433945"/>
                    <a:pt x="-207" y="1379910"/>
                  </a:cubicBezTo>
                  <a:lnTo>
                    <a:pt x="-207" y="97692"/>
                  </a:lnTo>
                  <a:cubicBezTo>
                    <a:pt x="-141" y="43657"/>
                    <a:pt x="43646" y="-139"/>
                    <a:pt x="97681" y="-196"/>
                  </a:cubicBezTo>
                  <a:lnTo>
                    <a:pt x="1066040" y="-196"/>
                  </a:lnTo>
                  <a:cubicBezTo>
                    <a:pt x="1120075" y="-139"/>
                    <a:pt x="1163872" y="43657"/>
                    <a:pt x="1163929" y="97692"/>
                  </a:cubicBezTo>
                  <a:lnTo>
                    <a:pt x="1163929" y="1379910"/>
                  </a:lnTo>
                  <a:cubicBezTo>
                    <a:pt x="1163872" y="1433945"/>
                    <a:pt x="1120075" y="1477731"/>
                    <a:pt x="1066040" y="147779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E9E7B08B-8AD5-802F-ACBA-CB8EB682944B}"/>
                </a:ext>
              </a:extLst>
            </p:cNvPr>
            <p:cNvSpPr/>
            <p:nvPr/>
          </p:nvSpPr>
          <p:spPr>
            <a:xfrm>
              <a:off x="11794292" y="623173"/>
              <a:ext cx="1015574" cy="1324346"/>
            </a:xfrm>
            <a:custGeom>
              <a:avLst/>
              <a:gdLst>
                <a:gd name="connsiteX0" fmla="*/ 607011 w 1015574"/>
                <a:gd name="connsiteY0" fmla="*/ 1324150 h 1324346"/>
                <a:gd name="connsiteX1" fmla="*/ 91471 w 1015574"/>
                <a:gd name="connsiteY1" fmla="*/ 1324150 h 1324346"/>
                <a:gd name="connsiteX2" fmla="*/ -207 w 1015574"/>
                <a:gd name="connsiteY2" fmla="*/ 1232482 h 1324346"/>
                <a:gd name="connsiteX3" fmla="*/ -207 w 1015574"/>
                <a:gd name="connsiteY3" fmla="*/ 91482 h 1324346"/>
                <a:gd name="connsiteX4" fmla="*/ 91471 w 1015574"/>
                <a:gd name="connsiteY4" fmla="*/ -196 h 1324346"/>
                <a:gd name="connsiteX5" fmla="*/ 923689 w 1015574"/>
                <a:gd name="connsiteY5" fmla="*/ -196 h 1324346"/>
                <a:gd name="connsiteX6" fmla="*/ 1015367 w 1015574"/>
                <a:gd name="connsiteY6" fmla="*/ 91482 h 1324346"/>
                <a:gd name="connsiteX7" fmla="*/ 1015367 w 1015574"/>
                <a:gd name="connsiteY7" fmla="*/ 915804 h 1324346"/>
                <a:gd name="connsiteX8" fmla="*/ 607011 w 1015574"/>
                <a:gd name="connsiteY8" fmla="*/ 1324150 h 13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5574" h="1324346">
                  <a:moveTo>
                    <a:pt x="607011" y="1324150"/>
                  </a:moveTo>
                  <a:lnTo>
                    <a:pt x="91471" y="1324150"/>
                  </a:lnTo>
                  <a:cubicBezTo>
                    <a:pt x="40855" y="1324093"/>
                    <a:pt x="-150" y="1283088"/>
                    <a:pt x="-207" y="1232482"/>
                  </a:cubicBezTo>
                  <a:lnTo>
                    <a:pt x="-207" y="91482"/>
                  </a:lnTo>
                  <a:cubicBezTo>
                    <a:pt x="-150" y="40876"/>
                    <a:pt x="40855" y="-139"/>
                    <a:pt x="91471" y="-196"/>
                  </a:cubicBezTo>
                  <a:lnTo>
                    <a:pt x="923689" y="-196"/>
                  </a:lnTo>
                  <a:cubicBezTo>
                    <a:pt x="974295" y="-139"/>
                    <a:pt x="1015310" y="40876"/>
                    <a:pt x="1015367" y="91482"/>
                  </a:cubicBezTo>
                  <a:lnTo>
                    <a:pt x="1015367" y="915804"/>
                  </a:lnTo>
                  <a:cubicBezTo>
                    <a:pt x="1015110" y="1141223"/>
                    <a:pt x="832430" y="1323903"/>
                    <a:pt x="607011" y="13241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554B3D56-9E0B-6C13-75BF-5AD6634B21FF}"/>
                </a:ext>
              </a:extLst>
            </p:cNvPr>
            <p:cNvSpPr/>
            <p:nvPr/>
          </p:nvSpPr>
          <p:spPr>
            <a:xfrm>
              <a:off x="11947254" y="1151915"/>
              <a:ext cx="709640" cy="43453"/>
            </a:xfrm>
            <a:custGeom>
              <a:avLst/>
              <a:gdLst>
                <a:gd name="connsiteX0" fmla="*/ 687707 w 709640"/>
                <a:gd name="connsiteY0" fmla="*/ 43257 h 43453"/>
                <a:gd name="connsiteX1" fmla="*/ 21519 w 709640"/>
                <a:gd name="connsiteY1" fmla="*/ 43257 h 43453"/>
                <a:gd name="connsiteX2" fmla="*/ -207 w 709640"/>
                <a:gd name="connsiteY2" fmla="*/ 21530 h 43453"/>
                <a:gd name="connsiteX3" fmla="*/ 21519 w 709640"/>
                <a:gd name="connsiteY3" fmla="*/ -196 h 43453"/>
                <a:gd name="connsiteX4" fmla="*/ 687707 w 709640"/>
                <a:gd name="connsiteY4" fmla="*/ -196 h 43453"/>
                <a:gd name="connsiteX5" fmla="*/ 709434 w 709640"/>
                <a:gd name="connsiteY5" fmla="*/ 21530 h 43453"/>
                <a:gd name="connsiteX6" fmla="*/ 687707 w 709640"/>
                <a:gd name="connsiteY6" fmla="*/ 43257 h 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640" h="43453">
                  <a:moveTo>
                    <a:pt x="687707" y="43257"/>
                  </a:moveTo>
                  <a:lnTo>
                    <a:pt x="21519" y="43257"/>
                  </a:lnTo>
                  <a:cubicBezTo>
                    <a:pt x="9527" y="43257"/>
                    <a:pt x="-207" y="33532"/>
                    <a:pt x="-207" y="21530"/>
                  </a:cubicBezTo>
                  <a:cubicBezTo>
                    <a:pt x="-207" y="9529"/>
                    <a:pt x="9527" y="-196"/>
                    <a:pt x="21519" y="-196"/>
                  </a:cubicBezTo>
                  <a:lnTo>
                    <a:pt x="687707" y="-196"/>
                  </a:lnTo>
                  <a:cubicBezTo>
                    <a:pt x="699709" y="-196"/>
                    <a:pt x="709434" y="9529"/>
                    <a:pt x="709434" y="21530"/>
                  </a:cubicBezTo>
                  <a:cubicBezTo>
                    <a:pt x="709434" y="33532"/>
                    <a:pt x="699709" y="43257"/>
                    <a:pt x="687707" y="43257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5C62A01C-F5FA-C5AC-4326-147349E053DC}"/>
                </a:ext>
              </a:extLst>
            </p:cNvPr>
            <p:cNvSpPr/>
            <p:nvPr/>
          </p:nvSpPr>
          <p:spPr>
            <a:xfrm>
              <a:off x="11947302" y="1237764"/>
              <a:ext cx="709593" cy="43453"/>
            </a:xfrm>
            <a:custGeom>
              <a:avLst/>
              <a:gdLst>
                <a:gd name="connsiteX0" fmla="*/ 687659 w 709593"/>
                <a:gd name="connsiteY0" fmla="*/ 43257 h 43453"/>
                <a:gd name="connsiteX1" fmla="*/ 21472 w 709593"/>
                <a:gd name="connsiteY1" fmla="*/ 43257 h 43453"/>
                <a:gd name="connsiteX2" fmla="*/ -207 w 709593"/>
                <a:gd name="connsiteY2" fmla="*/ 21483 h 43453"/>
                <a:gd name="connsiteX3" fmla="*/ 21472 w 709593"/>
                <a:gd name="connsiteY3" fmla="*/ -196 h 43453"/>
                <a:gd name="connsiteX4" fmla="*/ 687659 w 709593"/>
                <a:gd name="connsiteY4" fmla="*/ -196 h 43453"/>
                <a:gd name="connsiteX5" fmla="*/ 709386 w 709593"/>
                <a:gd name="connsiteY5" fmla="*/ 21530 h 43453"/>
                <a:gd name="connsiteX6" fmla="*/ 687659 w 709593"/>
                <a:gd name="connsiteY6" fmla="*/ 43257 h 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593" h="43453">
                  <a:moveTo>
                    <a:pt x="687659" y="43257"/>
                  </a:moveTo>
                  <a:lnTo>
                    <a:pt x="21472" y="43257"/>
                  </a:lnTo>
                  <a:cubicBezTo>
                    <a:pt x="9480" y="43238"/>
                    <a:pt x="-236" y="33484"/>
                    <a:pt x="-207" y="21483"/>
                  </a:cubicBezTo>
                  <a:cubicBezTo>
                    <a:pt x="-179" y="9520"/>
                    <a:pt x="9508" y="-167"/>
                    <a:pt x="21472" y="-196"/>
                  </a:cubicBezTo>
                  <a:lnTo>
                    <a:pt x="687659" y="-196"/>
                  </a:lnTo>
                  <a:cubicBezTo>
                    <a:pt x="699661" y="-196"/>
                    <a:pt x="709386" y="9529"/>
                    <a:pt x="709386" y="21530"/>
                  </a:cubicBezTo>
                  <a:cubicBezTo>
                    <a:pt x="709386" y="33532"/>
                    <a:pt x="699661" y="43257"/>
                    <a:pt x="687659" y="43257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851D5A04-E5CC-0545-894B-5DDAE135BAB9}"/>
                </a:ext>
              </a:extLst>
            </p:cNvPr>
            <p:cNvSpPr/>
            <p:nvPr/>
          </p:nvSpPr>
          <p:spPr>
            <a:xfrm>
              <a:off x="11947254" y="1323612"/>
              <a:ext cx="332232" cy="43462"/>
            </a:xfrm>
            <a:custGeom>
              <a:avLst/>
              <a:gdLst>
                <a:gd name="connsiteX0" fmla="*/ 310298 w 332232"/>
                <a:gd name="connsiteY0" fmla="*/ 43267 h 43462"/>
                <a:gd name="connsiteX1" fmla="*/ 21519 w 332232"/>
                <a:gd name="connsiteY1" fmla="*/ 43267 h 43462"/>
                <a:gd name="connsiteX2" fmla="*/ -207 w 332232"/>
                <a:gd name="connsiteY2" fmla="*/ 21540 h 43462"/>
                <a:gd name="connsiteX3" fmla="*/ 21519 w 332232"/>
                <a:gd name="connsiteY3" fmla="*/ -196 h 43462"/>
                <a:gd name="connsiteX4" fmla="*/ 310298 w 332232"/>
                <a:gd name="connsiteY4" fmla="*/ -196 h 43462"/>
                <a:gd name="connsiteX5" fmla="*/ 332025 w 332232"/>
                <a:gd name="connsiteY5" fmla="*/ 21530 h 43462"/>
                <a:gd name="connsiteX6" fmla="*/ 310298 w 332232"/>
                <a:gd name="connsiteY6" fmla="*/ 43267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232" h="43462">
                  <a:moveTo>
                    <a:pt x="310298" y="43267"/>
                  </a:moveTo>
                  <a:lnTo>
                    <a:pt x="21519" y="43267"/>
                  </a:lnTo>
                  <a:cubicBezTo>
                    <a:pt x="9527" y="43267"/>
                    <a:pt x="-207" y="33532"/>
                    <a:pt x="-207" y="21540"/>
                  </a:cubicBezTo>
                  <a:cubicBezTo>
                    <a:pt x="-207" y="9538"/>
                    <a:pt x="9527" y="-196"/>
                    <a:pt x="21519" y="-196"/>
                  </a:cubicBezTo>
                  <a:lnTo>
                    <a:pt x="310298" y="-196"/>
                  </a:lnTo>
                  <a:cubicBezTo>
                    <a:pt x="322300" y="-196"/>
                    <a:pt x="332025" y="9538"/>
                    <a:pt x="332025" y="21530"/>
                  </a:cubicBezTo>
                  <a:cubicBezTo>
                    <a:pt x="332025" y="33532"/>
                    <a:pt x="322300" y="43267"/>
                    <a:pt x="310298" y="43267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9E545F02-ED30-4384-35A3-9849B47B6C7D}"/>
                </a:ext>
              </a:extLst>
            </p:cNvPr>
            <p:cNvSpPr/>
            <p:nvPr/>
          </p:nvSpPr>
          <p:spPr>
            <a:xfrm>
              <a:off x="11947254" y="801319"/>
              <a:ext cx="709640" cy="43453"/>
            </a:xfrm>
            <a:custGeom>
              <a:avLst/>
              <a:gdLst>
                <a:gd name="connsiteX0" fmla="*/ 687707 w 709640"/>
                <a:gd name="connsiteY0" fmla="*/ 43257 h 43453"/>
                <a:gd name="connsiteX1" fmla="*/ 21519 w 709640"/>
                <a:gd name="connsiteY1" fmla="*/ 43257 h 43453"/>
                <a:gd name="connsiteX2" fmla="*/ -207 w 709640"/>
                <a:gd name="connsiteY2" fmla="*/ 21530 h 43453"/>
                <a:gd name="connsiteX3" fmla="*/ 21519 w 709640"/>
                <a:gd name="connsiteY3" fmla="*/ -196 h 43453"/>
                <a:gd name="connsiteX4" fmla="*/ 687707 w 709640"/>
                <a:gd name="connsiteY4" fmla="*/ -196 h 43453"/>
                <a:gd name="connsiteX5" fmla="*/ 709434 w 709640"/>
                <a:gd name="connsiteY5" fmla="*/ 21530 h 43453"/>
                <a:gd name="connsiteX6" fmla="*/ 687707 w 709640"/>
                <a:gd name="connsiteY6" fmla="*/ 43257 h 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640" h="43453">
                  <a:moveTo>
                    <a:pt x="687707" y="43257"/>
                  </a:moveTo>
                  <a:lnTo>
                    <a:pt x="21519" y="43257"/>
                  </a:lnTo>
                  <a:cubicBezTo>
                    <a:pt x="9527" y="43257"/>
                    <a:pt x="-207" y="33532"/>
                    <a:pt x="-207" y="21530"/>
                  </a:cubicBezTo>
                  <a:cubicBezTo>
                    <a:pt x="-207" y="9529"/>
                    <a:pt x="9527" y="-196"/>
                    <a:pt x="21519" y="-196"/>
                  </a:cubicBezTo>
                  <a:lnTo>
                    <a:pt x="687707" y="-196"/>
                  </a:lnTo>
                  <a:cubicBezTo>
                    <a:pt x="699709" y="-196"/>
                    <a:pt x="709434" y="9529"/>
                    <a:pt x="709434" y="21530"/>
                  </a:cubicBezTo>
                  <a:cubicBezTo>
                    <a:pt x="709434" y="33532"/>
                    <a:pt x="699709" y="43257"/>
                    <a:pt x="687707" y="43257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84C9BAAC-7F15-6B86-8AB3-C0475EBAA307}"/>
                </a:ext>
              </a:extLst>
            </p:cNvPr>
            <p:cNvSpPr/>
            <p:nvPr/>
          </p:nvSpPr>
          <p:spPr>
            <a:xfrm>
              <a:off x="11947254" y="887168"/>
              <a:ext cx="709640" cy="43452"/>
            </a:xfrm>
            <a:custGeom>
              <a:avLst/>
              <a:gdLst>
                <a:gd name="connsiteX0" fmla="*/ 687707 w 709640"/>
                <a:gd name="connsiteY0" fmla="*/ 43257 h 43452"/>
                <a:gd name="connsiteX1" fmla="*/ 21519 w 709640"/>
                <a:gd name="connsiteY1" fmla="*/ 43257 h 43452"/>
                <a:gd name="connsiteX2" fmla="*/ -207 w 709640"/>
                <a:gd name="connsiteY2" fmla="*/ 21530 h 43452"/>
                <a:gd name="connsiteX3" fmla="*/ 21519 w 709640"/>
                <a:gd name="connsiteY3" fmla="*/ -196 h 43452"/>
                <a:gd name="connsiteX4" fmla="*/ 687707 w 709640"/>
                <a:gd name="connsiteY4" fmla="*/ -196 h 43452"/>
                <a:gd name="connsiteX5" fmla="*/ 709434 w 709640"/>
                <a:gd name="connsiteY5" fmla="*/ 21530 h 43452"/>
                <a:gd name="connsiteX6" fmla="*/ 687707 w 709640"/>
                <a:gd name="connsiteY6" fmla="*/ 43257 h 4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640" h="43452">
                  <a:moveTo>
                    <a:pt x="687707" y="43257"/>
                  </a:moveTo>
                  <a:lnTo>
                    <a:pt x="21519" y="43257"/>
                  </a:lnTo>
                  <a:cubicBezTo>
                    <a:pt x="9527" y="43257"/>
                    <a:pt x="-207" y="33532"/>
                    <a:pt x="-207" y="21530"/>
                  </a:cubicBezTo>
                  <a:cubicBezTo>
                    <a:pt x="-207" y="9529"/>
                    <a:pt x="9527" y="-196"/>
                    <a:pt x="21519" y="-196"/>
                  </a:cubicBezTo>
                  <a:lnTo>
                    <a:pt x="687707" y="-196"/>
                  </a:lnTo>
                  <a:cubicBezTo>
                    <a:pt x="699709" y="-196"/>
                    <a:pt x="709434" y="9529"/>
                    <a:pt x="709434" y="21530"/>
                  </a:cubicBezTo>
                  <a:cubicBezTo>
                    <a:pt x="709434" y="33532"/>
                    <a:pt x="699709" y="43257"/>
                    <a:pt x="687707" y="43257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BAE0F2B9-2AC4-F58E-801E-0FAAE8993065}"/>
                </a:ext>
              </a:extLst>
            </p:cNvPr>
            <p:cNvSpPr/>
            <p:nvPr/>
          </p:nvSpPr>
          <p:spPr>
            <a:xfrm>
              <a:off x="11947302" y="973016"/>
              <a:ext cx="332136" cy="43462"/>
            </a:xfrm>
            <a:custGeom>
              <a:avLst/>
              <a:gdLst>
                <a:gd name="connsiteX0" fmla="*/ 310250 w 332136"/>
                <a:gd name="connsiteY0" fmla="*/ 43266 h 43462"/>
                <a:gd name="connsiteX1" fmla="*/ 21472 w 332136"/>
                <a:gd name="connsiteY1" fmla="*/ 43266 h 43462"/>
                <a:gd name="connsiteX2" fmla="*/ -207 w 332136"/>
                <a:gd name="connsiteY2" fmla="*/ 21492 h 43462"/>
                <a:gd name="connsiteX3" fmla="*/ 21472 w 332136"/>
                <a:gd name="connsiteY3" fmla="*/ -196 h 43462"/>
                <a:gd name="connsiteX4" fmla="*/ 310250 w 332136"/>
                <a:gd name="connsiteY4" fmla="*/ -196 h 43462"/>
                <a:gd name="connsiteX5" fmla="*/ 331929 w 332136"/>
                <a:gd name="connsiteY5" fmla="*/ 21578 h 43462"/>
                <a:gd name="connsiteX6" fmla="*/ 310250 w 332136"/>
                <a:gd name="connsiteY6" fmla="*/ 4326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136" h="43462">
                  <a:moveTo>
                    <a:pt x="310250" y="43266"/>
                  </a:moveTo>
                  <a:lnTo>
                    <a:pt x="21472" y="43266"/>
                  </a:lnTo>
                  <a:cubicBezTo>
                    <a:pt x="9480" y="43238"/>
                    <a:pt x="-236" y="33494"/>
                    <a:pt x="-207" y="21492"/>
                  </a:cubicBezTo>
                  <a:cubicBezTo>
                    <a:pt x="-179" y="9529"/>
                    <a:pt x="9508" y="-168"/>
                    <a:pt x="21472" y="-196"/>
                  </a:cubicBezTo>
                  <a:lnTo>
                    <a:pt x="310250" y="-196"/>
                  </a:lnTo>
                  <a:cubicBezTo>
                    <a:pt x="322252" y="-168"/>
                    <a:pt x="331958" y="9586"/>
                    <a:pt x="331929" y="21578"/>
                  </a:cubicBezTo>
                  <a:cubicBezTo>
                    <a:pt x="331910" y="33541"/>
                    <a:pt x="322214" y="43238"/>
                    <a:pt x="310250" y="43266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8E072301-8982-5FE0-5F8F-AF00C4A2225B}"/>
                </a:ext>
              </a:extLst>
            </p:cNvPr>
            <p:cNvSpPr/>
            <p:nvPr/>
          </p:nvSpPr>
          <p:spPr>
            <a:xfrm>
              <a:off x="11947254" y="1514779"/>
              <a:ext cx="709640" cy="43453"/>
            </a:xfrm>
            <a:custGeom>
              <a:avLst/>
              <a:gdLst>
                <a:gd name="connsiteX0" fmla="*/ 687707 w 709640"/>
                <a:gd name="connsiteY0" fmla="*/ 43257 h 43453"/>
                <a:gd name="connsiteX1" fmla="*/ 21519 w 709640"/>
                <a:gd name="connsiteY1" fmla="*/ 43257 h 43453"/>
                <a:gd name="connsiteX2" fmla="*/ -207 w 709640"/>
                <a:gd name="connsiteY2" fmla="*/ 21530 h 43453"/>
                <a:gd name="connsiteX3" fmla="*/ 21519 w 709640"/>
                <a:gd name="connsiteY3" fmla="*/ -196 h 43453"/>
                <a:gd name="connsiteX4" fmla="*/ 687707 w 709640"/>
                <a:gd name="connsiteY4" fmla="*/ -196 h 43453"/>
                <a:gd name="connsiteX5" fmla="*/ 709434 w 709640"/>
                <a:gd name="connsiteY5" fmla="*/ 21530 h 43453"/>
                <a:gd name="connsiteX6" fmla="*/ 687707 w 709640"/>
                <a:gd name="connsiteY6" fmla="*/ 43257 h 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640" h="43453">
                  <a:moveTo>
                    <a:pt x="687707" y="43257"/>
                  </a:moveTo>
                  <a:lnTo>
                    <a:pt x="21519" y="43257"/>
                  </a:lnTo>
                  <a:cubicBezTo>
                    <a:pt x="9527" y="43257"/>
                    <a:pt x="-207" y="33532"/>
                    <a:pt x="-207" y="21530"/>
                  </a:cubicBezTo>
                  <a:cubicBezTo>
                    <a:pt x="-207" y="9529"/>
                    <a:pt x="9527" y="-196"/>
                    <a:pt x="21519" y="-196"/>
                  </a:cubicBezTo>
                  <a:lnTo>
                    <a:pt x="687707" y="-196"/>
                  </a:lnTo>
                  <a:cubicBezTo>
                    <a:pt x="699709" y="-196"/>
                    <a:pt x="709434" y="9529"/>
                    <a:pt x="709434" y="21530"/>
                  </a:cubicBezTo>
                  <a:cubicBezTo>
                    <a:pt x="709434" y="33532"/>
                    <a:pt x="699709" y="43257"/>
                    <a:pt x="687707" y="43257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FA924D0E-F971-E5B7-59A0-9A7E613236FF}"/>
                </a:ext>
              </a:extLst>
            </p:cNvPr>
            <p:cNvSpPr/>
            <p:nvPr/>
          </p:nvSpPr>
          <p:spPr>
            <a:xfrm>
              <a:off x="11947302" y="1600628"/>
              <a:ext cx="147618" cy="43453"/>
            </a:xfrm>
            <a:custGeom>
              <a:avLst/>
              <a:gdLst>
                <a:gd name="connsiteX0" fmla="*/ 125684 w 147618"/>
                <a:gd name="connsiteY0" fmla="*/ 43257 h 43453"/>
                <a:gd name="connsiteX1" fmla="*/ 21472 w 147618"/>
                <a:gd name="connsiteY1" fmla="*/ 43257 h 43453"/>
                <a:gd name="connsiteX2" fmla="*/ -207 w 147618"/>
                <a:gd name="connsiteY2" fmla="*/ 21483 h 43453"/>
                <a:gd name="connsiteX3" fmla="*/ 21472 w 147618"/>
                <a:gd name="connsiteY3" fmla="*/ -196 h 43453"/>
                <a:gd name="connsiteX4" fmla="*/ 125684 w 147618"/>
                <a:gd name="connsiteY4" fmla="*/ -196 h 43453"/>
                <a:gd name="connsiteX5" fmla="*/ 147411 w 147618"/>
                <a:gd name="connsiteY5" fmla="*/ 21530 h 43453"/>
                <a:gd name="connsiteX6" fmla="*/ 125684 w 147618"/>
                <a:gd name="connsiteY6" fmla="*/ 43257 h 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18" h="43453">
                  <a:moveTo>
                    <a:pt x="125684" y="43257"/>
                  </a:moveTo>
                  <a:lnTo>
                    <a:pt x="21472" y="43257"/>
                  </a:lnTo>
                  <a:cubicBezTo>
                    <a:pt x="9480" y="43238"/>
                    <a:pt x="-236" y="33484"/>
                    <a:pt x="-207" y="21483"/>
                  </a:cubicBezTo>
                  <a:cubicBezTo>
                    <a:pt x="-179" y="9519"/>
                    <a:pt x="9508" y="-168"/>
                    <a:pt x="21472" y="-196"/>
                  </a:cubicBezTo>
                  <a:lnTo>
                    <a:pt x="125684" y="-196"/>
                  </a:lnTo>
                  <a:cubicBezTo>
                    <a:pt x="137686" y="-196"/>
                    <a:pt x="147411" y="9529"/>
                    <a:pt x="147411" y="21530"/>
                  </a:cubicBezTo>
                  <a:cubicBezTo>
                    <a:pt x="147411" y="33532"/>
                    <a:pt x="137686" y="43257"/>
                    <a:pt x="125684" y="43257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F32B2014-9535-93A1-B707-55805B57321F}"/>
                </a:ext>
              </a:extLst>
            </p:cNvPr>
            <p:cNvSpPr/>
            <p:nvPr/>
          </p:nvSpPr>
          <p:spPr>
            <a:xfrm>
              <a:off x="11947254" y="1686477"/>
              <a:ext cx="332232" cy="43462"/>
            </a:xfrm>
            <a:custGeom>
              <a:avLst/>
              <a:gdLst>
                <a:gd name="connsiteX0" fmla="*/ 310298 w 332232"/>
                <a:gd name="connsiteY0" fmla="*/ 43266 h 43462"/>
                <a:gd name="connsiteX1" fmla="*/ 21519 w 332232"/>
                <a:gd name="connsiteY1" fmla="*/ 43266 h 43462"/>
                <a:gd name="connsiteX2" fmla="*/ -207 w 332232"/>
                <a:gd name="connsiteY2" fmla="*/ 21540 h 43462"/>
                <a:gd name="connsiteX3" fmla="*/ 21519 w 332232"/>
                <a:gd name="connsiteY3" fmla="*/ -196 h 43462"/>
                <a:gd name="connsiteX4" fmla="*/ 310298 w 332232"/>
                <a:gd name="connsiteY4" fmla="*/ -196 h 43462"/>
                <a:gd name="connsiteX5" fmla="*/ 332025 w 332232"/>
                <a:gd name="connsiteY5" fmla="*/ 21540 h 43462"/>
                <a:gd name="connsiteX6" fmla="*/ 310298 w 332232"/>
                <a:gd name="connsiteY6" fmla="*/ 4326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232" h="43462">
                  <a:moveTo>
                    <a:pt x="310298" y="43266"/>
                  </a:moveTo>
                  <a:lnTo>
                    <a:pt x="21519" y="43266"/>
                  </a:lnTo>
                  <a:cubicBezTo>
                    <a:pt x="9527" y="43266"/>
                    <a:pt x="-207" y="33532"/>
                    <a:pt x="-207" y="21540"/>
                  </a:cubicBezTo>
                  <a:cubicBezTo>
                    <a:pt x="-207" y="9538"/>
                    <a:pt x="9527" y="-196"/>
                    <a:pt x="21519" y="-196"/>
                  </a:cubicBezTo>
                  <a:lnTo>
                    <a:pt x="310298" y="-196"/>
                  </a:lnTo>
                  <a:cubicBezTo>
                    <a:pt x="322300" y="-196"/>
                    <a:pt x="332025" y="9538"/>
                    <a:pt x="332025" y="21540"/>
                  </a:cubicBezTo>
                  <a:cubicBezTo>
                    <a:pt x="332025" y="33532"/>
                    <a:pt x="322300" y="43266"/>
                    <a:pt x="310298" y="4326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F98097C9-C20D-812E-5CD0-055D26B834DB}"/>
                </a:ext>
              </a:extLst>
            </p:cNvPr>
            <p:cNvSpPr/>
            <p:nvPr/>
          </p:nvSpPr>
          <p:spPr>
            <a:xfrm>
              <a:off x="10676200" y="339040"/>
              <a:ext cx="181851" cy="181851"/>
            </a:xfrm>
            <a:custGeom>
              <a:avLst/>
              <a:gdLst>
                <a:gd name="connsiteX0" fmla="*/ 181852 w 181851"/>
                <a:gd name="connsiteY0" fmla="*/ 90926 h 181851"/>
                <a:gd name="connsiteX1" fmla="*/ 90926 w 181851"/>
                <a:gd name="connsiteY1" fmla="*/ 181852 h 181851"/>
                <a:gd name="connsiteX2" fmla="*/ 0 w 181851"/>
                <a:gd name="connsiteY2" fmla="*/ 90926 h 181851"/>
                <a:gd name="connsiteX3" fmla="*/ 90926 w 181851"/>
                <a:gd name="connsiteY3" fmla="*/ 0 h 181851"/>
                <a:gd name="connsiteX4" fmla="*/ 181852 w 181851"/>
                <a:gd name="connsiteY4" fmla="*/ 90926 h 18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851" h="181851">
                  <a:moveTo>
                    <a:pt x="181852" y="90926"/>
                  </a:moveTo>
                  <a:cubicBezTo>
                    <a:pt x="181852" y="141143"/>
                    <a:pt x="141142" y="181852"/>
                    <a:pt x="90926" y="181852"/>
                  </a:cubicBezTo>
                  <a:cubicBezTo>
                    <a:pt x="40709" y="181852"/>
                    <a:pt x="0" y="141143"/>
                    <a:pt x="0" y="90926"/>
                  </a:cubicBezTo>
                  <a:cubicBezTo>
                    <a:pt x="0" y="40709"/>
                    <a:pt x="40709" y="0"/>
                    <a:pt x="90926" y="0"/>
                  </a:cubicBezTo>
                  <a:cubicBezTo>
                    <a:pt x="141142" y="0"/>
                    <a:pt x="181852" y="40709"/>
                    <a:pt x="181852" y="9092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945AE947-959F-C4F6-3D21-8EEC554DD803}"/>
                </a:ext>
              </a:extLst>
            </p:cNvPr>
            <p:cNvSpPr/>
            <p:nvPr/>
          </p:nvSpPr>
          <p:spPr>
            <a:xfrm>
              <a:off x="10800025" y="2958417"/>
              <a:ext cx="181851" cy="181851"/>
            </a:xfrm>
            <a:custGeom>
              <a:avLst/>
              <a:gdLst>
                <a:gd name="connsiteX0" fmla="*/ 181852 w 181851"/>
                <a:gd name="connsiteY0" fmla="*/ 90926 h 181851"/>
                <a:gd name="connsiteX1" fmla="*/ 90926 w 181851"/>
                <a:gd name="connsiteY1" fmla="*/ 181852 h 181851"/>
                <a:gd name="connsiteX2" fmla="*/ 0 w 181851"/>
                <a:gd name="connsiteY2" fmla="*/ 90926 h 181851"/>
                <a:gd name="connsiteX3" fmla="*/ 90926 w 181851"/>
                <a:gd name="connsiteY3" fmla="*/ 0 h 181851"/>
                <a:gd name="connsiteX4" fmla="*/ 181852 w 181851"/>
                <a:gd name="connsiteY4" fmla="*/ 90926 h 18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851" h="181851">
                  <a:moveTo>
                    <a:pt x="181852" y="90926"/>
                  </a:moveTo>
                  <a:cubicBezTo>
                    <a:pt x="181852" y="141143"/>
                    <a:pt x="141142" y="181852"/>
                    <a:pt x="90926" y="181852"/>
                  </a:cubicBezTo>
                  <a:cubicBezTo>
                    <a:pt x="40709" y="181852"/>
                    <a:pt x="0" y="141143"/>
                    <a:pt x="0" y="90926"/>
                  </a:cubicBezTo>
                  <a:cubicBezTo>
                    <a:pt x="0" y="40709"/>
                    <a:pt x="40709" y="0"/>
                    <a:pt x="90926" y="0"/>
                  </a:cubicBezTo>
                  <a:cubicBezTo>
                    <a:pt x="141142" y="0"/>
                    <a:pt x="181852" y="40709"/>
                    <a:pt x="181852" y="9092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B662C1A1-0E78-1969-D7CF-D0007D289B9D}"/>
                </a:ext>
              </a:extLst>
            </p:cNvPr>
            <p:cNvSpPr/>
            <p:nvPr/>
          </p:nvSpPr>
          <p:spPr>
            <a:xfrm>
              <a:off x="8466400" y="796240"/>
              <a:ext cx="181851" cy="181851"/>
            </a:xfrm>
            <a:custGeom>
              <a:avLst/>
              <a:gdLst>
                <a:gd name="connsiteX0" fmla="*/ 181852 w 181851"/>
                <a:gd name="connsiteY0" fmla="*/ 90926 h 181851"/>
                <a:gd name="connsiteX1" fmla="*/ 90926 w 181851"/>
                <a:gd name="connsiteY1" fmla="*/ 181852 h 181851"/>
                <a:gd name="connsiteX2" fmla="*/ 0 w 181851"/>
                <a:gd name="connsiteY2" fmla="*/ 90926 h 181851"/>
                <a:gd name="connsiteX3" fmla="*/ 90926 w 181851"/>
                <a:gd name="connsiteY3" fmla="*/ 0 h 181851"/>
                <a:gd name="connsiteX4" fmla="*/ 181852 w 181851"/>
                <a:gd name="connsiteY4" fmla="*/ 90926 h 18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851" h="181851">
                  <a:moveTo>
                    <a:pt x="181852" y="90926"/>
                  </a:moveTo>
                  <a:cubicBezTo>
                    <a:pt x="181852" y="141143"/>
                    <a:pt x="141143" y="181852"/>
                    <a:pt x="90926" y="181852"/>
                  </a:cubicBezTo>
                  <a:cubicBezTo>
                    <a:pt x="40709" y="181852"/>
                    <a:pt x="0" y="141143"/>
                    <a:pt x="0" y="90926"/>
                  </a:cubicBezTo>
                  <a:cubicBezTo>
                    <a:pt x="0" y="40709"/>
                    <a:pt x="40709" y="0"/>
                    <a:pt x="90926" y="0"/>
                  </a:cubicBezTo>
                  <a:cubicBezTo>
                    <a:pt x="141143" y="0"/>
                    <a:pt x="181852" y="40709"/>
                    <a:pt x="181852" y="9092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A5808F49-AFBB-DA80-88E7-B2E431B26711}"/>
                </a:ext>
              </a:extLst>
            </p:cNvPr>
            <p:cNvSpPr/>
            <p:nvPr/>
          </p:nvSpPr>
          <p:spPr>
            <a:xfrm>
              <a:off x="7520720" y="1446323"/>
              <a:ext cx="2502351" cy="3176997"/>
            </a:xfrm>
            <a:custGeom>
              <a:avLst/>
              <a:gdLst>
                <a:gd name="connsiteX0" fmla="*/ 2291727 w 2502351"/>
                <a:gd name="connsiteY0" fmla="*/ 3176801 h 3176997"/>
                <a:gd name="connsiteX1" fmla="*/ 210200 w 2502351"/>
                <a:gd name="connsiteY1" fmla="*/ 3176801 h 3176997"/>
                <a:gd name="connsiteX2" fmla="*/ -207 w 2502351"/>
                <a:gd name="connsiteY2" fmla="*/ 2966394 h 3176997"/>
                <a:gd name="connsiteX3" fmla="*/ -207 w 2502351"/>
                <a:gd name="connsiteY3" fmla="*/ 210211 h 3176997"/>
                <a:gd name="connsiteX4" fmla="*/ 210200 w 2502351"/>
                <a:gd name="connsiteY4" fmla="*/ -196 h 3176997"/>
                <a:gd name="connsiteX5" fmla="*/ 2291727 w 2502351"/>
                <a:gd name="connsiteY5" fmla="*/ -196 h 3176997"/>
                <a:gd name="connsiteX6" fmla="*/ 2502134 w 2502351"/>
                <a:gd name="connsiteY6" fmla="*/ 210211 h 3176997"/>
                <a:gd name="connsiteX7" fmla="*/ 2502144 w 2502351"/>
                <a:gd name="connsiteY7" fmla="*/ 2966394 h 3176997"/>
                <a:gd name="connsiteX8" fmla="*/ 2291727 w 2502351"/>
                <a:gd name="connsiteY8" fmla="*/ 3176801 h 317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2351" h="3176997">
                  <a:moveTo>
                    <a:pt x="2291727" y="3176801"/>
                  </a:moveTo>
                  <a:lnTo>
                    <a:pt x="210200" y="3176801"/>
                  </a:lnTo>
                  <a:cubicBezTo>
                    <a:pt x="94052" y="3176668"/>
                    <a:pt x="-74" y="3082542"/>
                    <a:pt x="-207" y="2966394"/>
                  </a:cubicBezTo>
                  <a:lnTo>
                    <a:pt x="-207" y="210211"/>
                  </a:lnTo>
                  <a:cubicBezTo>
                    <a:pt x="-74" y="94064"/>
                    <a:pt x="94052" y="-63"/>
                    <a:pt x="210200" y="-196"/>
                  </a:cubicBezTo>
                  <a:lnTo>
                    <a:pt x="2291727" y="-196"/>
                  </a:lnTo>
                  <a:cubicBezTo>
                    <a:pt x="2407884" y="-72"/>
                    <a:pt x="2502010" y="94064"/>
                    <a:pt x="2502134" y="210211"/>
                  </a:cubicBezTo>
                  <a:lnTo>
                    <a:pt x="2502144" y="2966394"/>
                  </a:lnTo>
                  <a:cubicBezTo>
                    <a:pt x="2502010" y="3082542"/>
                    <a:pt x="2407884" y="3176668"/>
                    <a:pt x="2291727" y="317680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80DA0D55-BB77-A90B-E344-8BF90CCB31CB}"/>
                </a:ext>
              </a:extLst>
            </p:cNvPr>
            <p:cNvSpPr/>
            <p:nvPr/>
          </p:nvSpPr>
          <p:spPr>
            <a:xfrm>
              <a:off x="7685864" y="1616925"/>
              <a:ext cx="2172061" cy="2835792"/>
            </a:xfrm>
            <a:custGeom>
              <a:avLst/>
              <a:gdLst>
                <a:gd name="connsiteX0" fmla="*/ 1332121 w 2172061"/>
                <a:gd name="connsiteY0" fmla="*/ 2835596 h 2835792"/>
                <a:gd name="connsiteX1" fmla="*/ 191369 w 2172061"/>
                <a:gd name="connsiteY1" fmla="*/ 2835596 h 2835792"/>
                <a:gd name="connsiteX2" fmla="*/ -207 w 2172061"/>
                <a:gd name="connsiteY2" fmla="*/ 2644011 h 2835792"/>
                <a:gd name="connsiteX3" fmla="*/ -207 w 2172061"/>
                <a:gd name="connsiteY3" fmla="*/ 191390 h 2835792"/>
                <a:gd name="connsiteX4" fmla="*/ 191369 w 2172061"/>
                <a:gd name="connsiteY4" fmla="*/ -196 h 2835792"/>
                <a:gd name="connsiteX5" fmla="*/ 1980269 w 2172061"/>
                <a:gd name="connsiteY5" fmla="*/ -196 h 2835792"/>
                <a:gd name="connsiteX6" fmla="*/ 2171855 w 2172061"/>
                <a:gd name="connsiteY6" fmla="*/ 191390 h 2835792"/>
                <a:gd name="connsiteX7" fmla="*/ 2171855 w 2172061"/>
                <a:gd name="connsiteY7" fmla="*/ 1995873 h 2835792"/>
                <a:gd name="connsiteX8" fmla="*/ 1332121 w 2172061"/>
                <a:gd name="connsiteY8" fmla="*/ 2835596 h 283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2061" h="2835792">
                  <a:moveTo>
                    <a:pt x="1332121" y="2835596"/>
                  </a:moveTo>
                  <a:lnTo>
                    <a:pt x="191369" y="2835596"/>
                  </a:lnTo>
                  <a:cubicBezTo>
                    <a:pt x="85613" y="2835472"/>
                    <a:pt x="-93" y="2749767"/>
                    <a:pt x="-207" y="2644011"/>
                  </a:cubicBezTo>
                  <a:lnTo>
                    <a:pt x="-207" y="191390"/>
                  </a:lnTo>
                  <a:cubicBezTo>
                    <a:pt x="-93" y="85624"/>
                    <a:pt x="85613" y="-82"/>
                    <a:pt x="191369" y="-196"/>
                  </a:cubicBezTo>
                  <a:lnTo>
                    <a:pt x="1980269" y="-196"/>
                  </a:lnTo>
                  <a:cubicBezTo>
                    <a:pt x="2086025" y="-82"/>
                    <a:pt x="2171731" y="85624"/>
                    <a:pt x="2171855" y="191390"/>
                  </a:cubicBezTo>
                  <a:lnTo>
                    <a:pt x="2171855" y="1995873"/>
                  </a:lnTo>
                  <a:cubicBezTo>
                    <a:pt x="2171331" y="2459426"/>
                    <a:pt x="1795674" y="2835073"/>
                    <a:pt x="1332121" y="283559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4EFE0FD0-E56B-BFAF-E8C3-19D4C59F3C9E}"/>
                </a:ext>
              </a:extLst>
            </p:cNvPr>
            <p:cNvSpPr/>
            <p:nvPr/>
          </p:nvSpPr>
          <p:spPr>
            <a:xfrm>
              <a:off x="8009133" y="1994382"/>
              <a:ext cx="1525524" cy="93402"/>
            </a:xfrm>
            <a:custGeom>
              <a:avLst/>
              <a:gdLst>
                <a:gd name="connsiteX0" fmla="*/ 1478549 w 1525524"/>
                <a:gd name="connsiteY0" fmla="*/ 93206 h 93402"/>
                <a:gd name="connsiteX1" fmla="*/ 46560 w 1525524"/>
                <a:gd name="connsiteY1" fmla="*/ 93206 h 93402"/>
                <a:gd name="connsiteX2" fmla="*/ -207 w 1525524"/>
                <a:gd name="connsiteY2" fmla="*/ 46572 h 93402"/>
                <a:gd name="connsiteX3" fmla="*/ 46427 w 1525524"/>
                <a:gd name="connsiteY3" fmla="*/ -196 h 93402"/>
                <a:gd name="connsiteX4" fmla="*/ 46560 w 1525524"/>
                <a:gd name="connsiteY4" fmla="*/ -196 h 93402"/>
                <a:gd name="connsiteX5" fmla="*/ 1478549 w 1525524"/>
                <a:gd name="connsiteY5" fmla="*/ -196 h 93402"/>
                <a:gd name="connsiteX6" fmla="*/ 1525317 w 1525524"/>
                <a:gd name="connsiteY6" fmla="*/ 46439 h 93402"/>
                <a:gd name="connsiteX7" fmla="*/ 1478682 w 1525524"/>
                <a:gd name="connsiteY7" fmla="*/ 93206 h 93402"/>
                <a:gd name="connsiteX8" fmla="*/ 1478549 w 1525524"/>
                <a:gd name="connsiteY8" fmla="*/ 93206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524" h="93402">
                  <a:moveTo>
                    <a:pt x="1478549" y="93206"/>
                  </a:moveTo>
                  <a:lnTo>
                    <a:pt x="46560" y="93206"/>
                  </a:lnTo>
                  <a:cubicBezTo>
                    <a:pt x="20767" y="93244"/>
                    <a:pt x="-169" y="72365"/>
                    <a:pt x="-207" y="46572"/>
                  </a:cubicBezTo>
                  <a:cubicBezTo>
                    <a:pt x="-245" y="20778"/>
                    <a:pt x="20634" y="-167"/>
                    <a:pt x="46427" y="-196"/>
                  </a:cubicBezTo>
                  <a:cubicBezTo>
                    <a:pt x="46465" y="-196"/>
                    <a:pt x="46513" y="-196"/>
                    <a:pt x="46560" y="-196"/>
                  </a:cubicBezTo>
                  <a:lnTo>
                    <a:pt x="1478549" y="-196"/>
                  </a:lnTo>
                  <a:cubicBezTo>
                    <a:pt x="1504333" y="-234"/>
                    <a:pt x="1525279" y="20645"/>
                    <a:pt x="1525317" y="46439"/>
                  </a:cubicBezTo>
                  <a:cubicBezTo>
                    <a:pt x="1525355" y="72232"/>
                    <a:pt x="1504467" y="93168"/>
                    <a:pt x="1478682" y="93206"/>
                  </a:cubicBezTo>
                  <a:cubicBezTo>
                    <a:pt x="1478635" y="93206"/>
                    <a:pt x="1478587" y="93206"/>
                    <a:pt x="1478549" y="9320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07B42E0D-C8D4-1C29-0901-12744D97582A}"/>
                </a:ext>
              </a:extLst>
            </p:cNvPr>
            <p:cNvSpPr/>
            <p:nvPr/>
          </p:nvSpPr>
          <p:spPr>
            <a:xfrm>
              <a:off x="8009191" y="2178920"/>
              <a:ext cx="1525400" cy="93402"/>
            </a:xfrm>
            <a:custGeom>
              <a:avLst/>
              <a:gdLst>
                <a:gd name="connsiteX0" fmla="*/ 1478492 w 1525400"/>
                <a:gd name="connsiteY0" fmla="*/ 93206 h 93402"/>
                <a:gd name="connsiteX1" fmla="*/ 46503 w 1525400"/>
                <a:gd name="connsiteY1" fmla="*/ 93206 h 93402"/>
                <a:gd name="connsiteX2" fmla="*/ -207 w 1525400"/>
                <a:gd name="connsiteY2" fmla="*/ 46505 h 93402"/>
                <a:gd name="connsiteX3" fmla="*/ 46503 w 1525400"/>
                <a:gd name="connsiteY3" fmla="*/ -196 h 93402"/>
                <a:gd name="connsiteX4" fmla="*/ 1478492 w 1525400"/>
                <a:gd name="connsiteY4" fmla="*/ -196 h 93402"/>
                <a:gd name="connsiteX5" fmla="*/ 1525193 w 1525400"/>
                <a:gd name="connsiteY5" fmla="*/ 46505 h 93402"/>
                <a:gd name="connsiteX6" fmla="*/ 1478492 w 1525400"/>
                <a:gd name="connsiteY6" fmla="*/ 93206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400" h="93402">
                  <a:moveTo>
                    <a:pt x="1478492" y="93206"/>
                  </a:moveTo>
                  <a:lnTo>
                    <a:pt x="46503" y="93206"/>
                  </a:lnTo>
                  <a:cubicBezTo>
                    <a:pt x="20709" y="93206"/>
                    <a:pt x="-207" y="72299"/>
                    <a:pt x="-207" y="46505"/>
                  </a:cubicBezTo>
                  <a:cubicBezTo>
                    <a:pt x="-207" y="20711"/>
                    <a:pt x="20709" y="-196"/>
                    <a:pt x="46503" y="-196"/>
                  </a:cubicBezTo>
                  <a:lnTo>
                    <a:pt x="1478492" y="-196"/>
                  </a:lnTo>
                  <a:cubicBezTo>
                    <a:pt x="1504285" y="-196"/>
                    <a:pt x="1525193" y="20711"/>
                    <a:pt x="1525193" y="46505"/>
                  </a:cubicBezTo>
                  <a:cubicBezTo>
                    <a:pt x="1525193" y="72299"/>
                    <a:pt x="1504285" y="93206"/>
                    <a:pt x="1478492" y="9320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BE80DF0C-1435-5D59-F8C4-0BB672F1D963}"/>
                </a:ext>
              </a:extLst>
            </p:cNvPr>
            <p:cNvSpPr/>
            <p:nvPr/>
          </p:nvSpPr>
          <p:spPr>
            <a:xfrm>
              <a:off x="8009191" y="2363457"/>
              <a:ext cx="714146" cy="93411"/>
            </a:xfrm>
            <a:custGeom>
              <a:avLst/>
              <a:gdLst>
                <a:gd name="connsiteX0" fmla="*/ 667228 w 714146"/>
                <a:gd name="connsiteY0" fmla="*/ 93216 h 93411"/>
                <a:gd name="connsiteX1" fmla="*/ 46503 w 714146"/>
                <a:gd name="connsiteY1" fmla="*/ 93216 h 93411"/>
                <a:gd name="connsiteX2" fmla="*/ -207 w 714146"/>
                <a:gd name="connsiteY2" fmla="*/ 46514 h 93411"/>
                <a:gd name="connsiteX3" fmla="*/ 46503 w 714146"/>
                <a:gd name="connsiteY3" fmla="*/ -196 h 93411"/>
                <a:gd name="connsiteX4" fmla="*/ 667228 w 714146"/>
                <a:gd name="connsiteY4" fmla="*/ -196 h 93411"/>
                <a:gd name="connsiteX5" fmla="*/ 713939 w 714146"/>
                <a:gd name="connsiteY5" fmla="*/ 46514 h 93411"/>
                <a:gd name="connsiteX6" fmla="*/ 667228 w 714146"/>
                <a:gd name="connsiteY6" fmla="*/ 93216 h 9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46" h="93411">
                  <a:moveTo>
                    <a:pt x="667228" y="93216"/>
                  </a:moveTo>
                  <a:lnTo>
                    <a:pt x="46503" y="93216"/>
                  </a:lnTo>
                  <a:cubicBezTo>
                    <a:pt x="20709" y="93216"/>
                    <a:pt x="-207" y="72308"/>
                    <a:pt x="-207" y="46514"/>
                  </a:cubicBezTo>
                  <a:cubicBezTo>
                    <a:pt x="-207" y="20711"/>
                    <a:pt x="20709" y="-196"/>
                    <a:pt x="46503" y="-196"/>
                  </a:cubicBezTo>
                  <a:lnTo>
                    <a:pt x="667228" y="-196"/>
                  </a:lnTo>
                  <a:cubicBezTo>
                    <a:pt x="693022" y="-196"/>
                    <a:pt x="713939" y="20711"/>
                    <a:pt x="713939" y="46514"/>
                  </a:cubicBezTo>
                  <a:cubicBezTo>
                    <a:pt x="713939" y="72308"/>
                    <a:pt x="693022" y="93216"/>
                    <a:pt x="667228" y="9321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78FF1936-C4AB-7674-E6CE-4F65B766BD12}"/>
                </a:ext>
              </a:extLst>
            </p:cNvPr>
            <p:cNvSpPr/>
            <p:nvPr/>
          </p:nvSpPr>
          <p:spPr>
            <a:xfrm>
              <a:off x="8009133" y="2749962"/>
              <a:ext cx="1525524" cy="93402"/>
            </a:xfrm>
            <a:custGeom>
              <a:avLst/>
              <a:gdLst>
                <a:gd name="connsiteX0" fmla="*/ 1478549 w 1525524"/>
                <a:gd name="connsiteY0" fmla="*/ 93206 h 93402"/>
                <a:gd name="connsiteX1" fmla="*/ 46560 w 1525524"/>
                <a:gd name="connsiteY1" fmla="*/ 93206 h 93402"/>
                <a:gd name="connsiteX2" fmla="*/ -207 w 1525524"/>
                <a:gd name="connsiteY2" fmla="*/ 46572 h 93402"/>
                <a:gd name="connsiteX3" fmla="*/ 46427 w 1525524"/>
                <a:gd name="connsiteY3" fmla="*/ -196 h 93402"/>
                <a:gd name="connsiteX4" fmla="*/ 46560 w 1525524"/>
                <a:gd name="connsiteY4" fmla="*/ -196 h 93402"/>
                <a:gd name="connsiteX5" fmla="*/ 1478549 w 1525524"/>
                <a:gd name="connsiteY5" fmla="*/ -196 h 93402"/>
                <a:gd name="connsiteX6" fmla="*/ 1525317 w 1525524"/>
                <a:gd name="connsiteY6" fmla="*/ 46438 h 93402"/>
                <a:gd name="connsiteX7" fmla="*/ 1478682 w 1525524"/>
                <a:gd name="connsiteY7" fmla="*/ 93206 h 93402"/>
                <a:gd name="connsiteX8" fmla="*/ 1478549 w 1525524"/>
                <a:gd name="connsiteY8" fmla="*/ 93206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524" h="93402">
                  <a:moveTo>
                    <a:pt x="1478549" y="93206"/>
                  </a:moveTo>
                  <a:lnTo>
                    <a:pt x="46560" y="93206"/>
                  </a:lnTo>
                  <a:cubicBezTo>
                    <a:pt x="20767" y="93244"/>
                    <a:pt x="-169" y="72365"/>
                    <a:pt x="-207" y="46572"/>
                  </a:cubicBezTo>
                  <a:cubicBezTo>
                    <a:pt x="-245" y="20778"/>
                    <a:pt x="20634" y="-158"/>
                    <a:pt x="46427" y="-196"/>
                  </a:cubicBezTo>
                  <a:cubicBezTo>
                    <a:pt x="46465" y="-196"/>
                    <a:pt x="46513" y="-196"/>
                    <a:pt x="46560" y="-196"/>
                  </a:cubicBezTo>
                  <a:lnTo>
                    <a:pt x="1478549" y="-196"/>
                  </a:lnTo>
                  <a:cubicBezTo>
                    <a:pt x="1504333" y="-234"/>
                    <a:pt x="1525279" y="20645"/>
                    <a:pt x="1525317" y="46438"/>
                  </a:cubicBezTo>
                  <a:cubicBezTo>
                    <a:pt x="1525355" y="72232"/>
                    <a:pt x="1504467" y="93168"/>
                    <a:pt x="1478682" y="93206"/>
                  </a:cubicBezTo>
                  <a:cubicBezTo>
                    <a:pt x="1478635" y="93206"/>
                    <a:pt x="1478587" y="93206"/>
                    <a:pt x="1478549" y="93206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00DD6D92-144B-24DF-59AA-3A37F55D40B3}"/>
                </a:ext>
              </a:extLst>
            </p:cNvPr>
            <p:cNvSpPr/>
            <p:nvPr/>
          </p:nvSpPr>
          <p:spPr>
            <a:xfrm>
              <a:off x="8009191" y="2934500"/>
              <a:ext cx="1525400" cy="93411"/>
            </a:xfrm>
            <a:custGeom>
              <a:avLst/>
              <a:gdLst>
                <a:gd name="connsiteX0" fmla="*/ 1478492 w 1525400"/>
                <a:gd name="connsiteY0" fmla="*/ 93216 h 93411"/>
                <a:gd name="connsiteX1" fmla="*/ 46503 w 1525400"/>
                <a:gd name="connsiteY1" fmla="*/ 93216 h 93411"/>
                <a:gd name="connsiteX2" fmla="*/ -207 w 1525400"/>
                <a:gd name="connsiteY2" fmla="*/ 46505 h 93411"/>
                <a:gd name="connsiteX3" fmla="*/ 46503 w 1525400"/>
                <a:gd name="connsiteY3" fmla="*/ -196 h 93411"/>
                <a:gd name="connsiteX4" fmla="*/ 1478492 w 1525400"/>
                <a:gd name="connsiteY4" fmla="*/ -196 h 93411"/>
                <a:gd name="connsiteX5" fmla="*/ 1525193 w 1525400"/>
                <a:gd name="connsiteY5" fmla="*/ 46505 h 93411"/>
                <a:gd name="connsiteX6" fmla="*/ 1478492 w 1525400"/>
                <a:gd name="connsiteY6" fmla="*/ 93216 h 9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400" h="93411">
                  <a:moveTo>
                    <a:pt x="1478492" y="93216"/>
                  </a:moveTo>
                  <a:lnTo>
                    <a:pt x="46503" y="93216"/>
                  </a:lnTo>
                  <a:cubicBezTo>
                    <a:pt x="20709" y="93216"/>
                    <a:pt x="-207" y="72308"/>
                    <a:pt x="-207" y="46505"/>
                  </a:cubicBezTo>
                  <a:cubicBezTo>
                    <a:pt x="-207" y="20711"/>
                    <a:pt x="20709" y="-196"/>
                    <a:pt x="46503" y="-196"/>
                  </a:cubicBezTo>
                  <a:lnTo>
                    <a:pt x="1478492" y="-196"/>
                  </a:lnTo>
                  <a:cubicBezTo>
                    <a:pt x="1504285" y="-196"/>
                    <a:pt x="1525193" y="20711"/>
                    <a:pt x="1525193" y="46505"/>
                  </a:cubicBezTo>
                  <a:cubicBezTo>
                    <a:pt x="1525193" y="72308"/>
                    <a:pt x="1504285" y="93216"/>
                    <a:pt x="1478492" y="93216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A9480DAC-6F7D-37A5-C598-19CBFA2B2A1E}"/>
                </a:ext>
              </a:extLst>
            </p:cNvPr>
            <p:cNvSpPr/>
            <p:nvPr/>
          </p:nvSpPr>
          <p:spPr>
            <a:xfrm>
              <a:off x="8009191" y="3119046"/>
              <a:ext cx="714146" cy="93402"/>
            </a:xfrm>
            <a:custGeom>
              <a:avLst/>
              <a:gdLst>
                <a:gd name="connsiteX0" fmla="*/ 667228 w 714146"/>
                <a:gd name="connsiteY0" fmla="*/ 93206 h 93402"/>
                <a:gd name="connsiteX1" fmla="*/ 46503 w 714146"/>
                <a:gd name="connsiteY1" fmla="*/ 93206 h 93402"/>
                <a:gd name="connsiteX2" fmla="*/ -207 w 714146"/>
                <a:gd name="connsiteY2" fmla="*/ 46505 h 93402"/>
                <a:gd name="connsiteX3" fmla="*/ 46503 w 714146"/>
                <a:gd name="connsiteY3" fmla="*/ -196 h 93402"/>
                <a:gd name="connsiteX4" fmla="*/ 667228 w 714146"/>
                <a:gd name="connsiteY4" fmla="*/ -196 h 93402"/>
                <a:gd name="connsiteX5" fmla="*/ 713939 w 714146"/>
                <a:gd name="connsiteY5" fmla="*/ 46505 h 93402"/>
                <a:gd name="connsiteX6" fmla="*/ 667228 w 714146"/>
                <a:gd name="connsiteY6" fmla="*/ 93206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46" h="93402">
                  <a:moveTo>
                    <a:pt x="667228" y="93206"/>
                  </a:moveTo>
                  <a:lnTo>
                    <a:pt x="46503" y="93206"/>
                  </a:lnTo>
                  <a:cubicBezTo>
                    <a:pt x="20709" y="93206"/>
                    <a:pt x="-207" y="72299"/>
                    <a:pt x="-207" y="46505"/>
                  </a:cubicBezTo>
                  <a:cubicBezTo>
                    <a:pt x="-207" y="20711"/>
                    <a:pt x="20709" y="-196"/>
                    <a:pt x="46503" y="-196"/>
                  </a:cubicBezTo>
                  <a:lnTo>
                    <a:pt x="667228" y="-196"/>
                  </a:lnTo>
                  <a:cubicBezTo>
                    <a:pt x="693022" y="-196"/>
                    <a:pt x="713939" y="20711"/>
                    <a:pt x="713939" y="46505"/>
                  </a:cubicBezTo>
                  <a:cubicBezTo>
                    <a:pt x="713939" y="72299"/>
                    <a:pt x="693022" y="93206"/>
                    <a:pt x="667228" y="93206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EEB43534-6476-682D-E916-C9E2F0C77676}"/>
                </a:ext>
              </a:extLst>
            </p:cNvPr>
            <p:cNvSpPr/>
            <p:nvPr/>
          </p:nvSpPr>
          <p:spPr>
            <a:xfrm>
              <a:off x="8009133" y="3505552"/>
              <a:ext cx="1525524" cy="93402"/>
            </a:xfrm>
            <a:custGeom>
              <a:avLst/>
              <a:gdLst>
                <a:gd name="connsiteX0" fmla="*/ 1478549 w 1525524"/>
                <a:gd name="connsiteY0" fmla="*/ 93206 h 93402"/>
                <a:gd name="connsiteX1" fmla="*/ 46560 w 1525524"/>
                <a:gd name="connsiteY1" fmla="*/ 93206 h 93402"/>
                <a:gd name="connsiteX2" fmla="*/ -207 w 1525524"/>
                <a:gd name="connsiteY2" fmla="*/ 46572 h 93402"/>
                <a:gd name="connsiteX3" fmla="*/ 46427 w 1525524"/>
                <a:gd name="connsiteY3" fmla="*/ -196 h 93402"/>
                <a:gd name="connsiteX4" fmla="*/ 46560 w 1525524"/>
                <a:gd name="connsiteY4" fmla="*/ -196 h 93402"/>
                <a:gd name="connsiteX5" fmla="*/ 1478549 w 1525524"/>
                <a:gd name="connsiteY5" fmla="*/ -196 h 93402"/>
                <a:gd name="connsiteX6" fmla="*/ 1525317 w 1525524"/>
                <a:gd name="connsiteY6" fmla="*/ 46439 h 93402"/>
                <a:gd name="connsiteX7" fmla="*/ 1478682 w 1525524"/>
                <a:gd name="connsiteY7" fmla="*/ 93206 h 93402"/>
                <a:gd name="connsiteX8" fmla="*/ 1478549 w 1525524"/>
                <a:gd name="connsiteY8" fmla="*/ 93206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524" h="93402">
                  <a:moveTo>
                    <a:pt x="1478549" y="93206"/>
                  </a:moveTo>
                  <a:lnTo>
                    <a:pt x="46560" y="93206"/>
                  </a:lnTo>
                  <a:cubicBezTo>
                    <a:pt x="20767" y="93244"/>
                    <a:pt x="-169" y="72366"/>
                    <a:pt x="-207" y="46572"/>
                  </a:cubicBezTo>
                  <a:cubicBezTo>
                    <a:pt x="-245" y="20778"/>
                    <a:pt x="20634" y="-167"/>
                    <a:pt x="46427" y="-196"/>
                  </a:cubicBezTo>
                  <a:cubicBezTo>
                    <a:pt x="46465" y="-196"/>
                    <a:pt x="46513" y="-196"/>
                    <a:pt x="46560" y="-196"/>
                  </a:cubicBezTo>
                  <a:lnTo>
                    <a:pt x="1478549" y="-196"/>
                  </a:lnTo>
                  <a:cubicBezTo>
                    <a:pt x="1504333" y="-234"/>
                    <a:pt x="1525279" y="20645"/>
                    <a:pt x="1525317" y="46439"/>
                  </a:cubicBezTo>
                  <a:cubicBezTo>
                    <a:pt x="1525355" y="72223"/>
                    <a:pt x="1504467" y="93168"/>
                    <a:pt x="1478682" y="93206"/>
                  </a:cubicBezTo>
                  <a:cubicBezTo>
                    <a:pt x="1478635" y="93206"/>
                    <a:pt x="1478587" y="93206"/>
                    <a:pt x="1478549" y="93206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4088DEC4-9210-8743-EBD3-AE2BE330C367}"/>
                </a:ext>
              </a:extLst>
            </p:cNvPr>
            <p:cNvSpPr/>
            <p:nvPr/>
          </p:nvSpPr>
          <p:spPr>
            <a:xfrm>
              <a:off x="8009191" y="3690089"/>
              <a:ext cx="1525400" cy="93402"/>
            </a:xfrm>
            <a:custGeom>
              <a:avLst/>
              <a:gdLst>
                <a:gd name="connsiteX0" fmla="*/ 1478492 w 1525400"/>
                <a:gd name="connsiteY0" fmla="*/ 93206 h 93402"/>
                <a:gd name="connsiteX1" fmla="*/ 46503 w 1525400"/>
                <a:gd name="connsiteY1" fmla="*/ 93206 h 93402"/>
                <a:gd name="connsiteX2" fmla="*/ -207 w 1525400"/>
                <a:gd name="connsiteY2" fmla="*/ 46505 h 93402"/>
                <a:gd name="connsiteX3" fmla="*/ 46503 w 1525400"/>
                <a:gd name="connsiteY3" fmla="*/ -196 h 93402"/>
                <a:gd name="connsiteX4" fmla="*/ 1478492 w 1525400"/>
                <a:gd name="connsiteY4" fmla="*/ -196 h 93402"/>
                <a:gd name="connsiteX5" fmla="*/ 1525193 w 1525400"/>
                <a:gd name="connsiteY5" fmla="*/ 46505 h 93402"/>
                <a:gd name="connsiteX6" fmla="*/ 1478492 w 1525400"/>
                <a:gd name="connsiteY6" fmla="*/ 93206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400" h="93402">
                  <a:moveTo>
                    <a:pt x="1478492" y="93206"/>
                  </a:moveTo>
                  <a:lnTo>
                    <a:pt x="46503" y="93206"/>
                  </a:lnTo>
                  <a:cubicBezTo>
                    <a:pt x="20709" y="93206"/>
                    <a:pt x="-207" y="72299"/>
                    <a:pt x="-207" y="46505"/>
                  </a:cubicBezTo>
                  <a:cubicBezTo>
                    <a:pt x="-207" y="20711"/>
                    <a:pt x="20709" y="-196"/>
                    <a:pt x="46503" y="-196"/>
                  </a:cubicBezTo>
                  <a:lnTo>
                    <a:pt x="1478492" y="-196"/>
                  </a:lnTo>
                  <a:cubicBezTo>
                    <a:pt x="1504285" y="-196"/>
                    <a:pt x="1525193" y="20711"/>
                    <a:pt x="1525193" y="46505"/>
                  </a:cubicBezTo>
                  <a:cubicBezTo>
                    <a:pt x="1525193" y="72299"/>
                    <a:pt x="1504285" y="93206"/>
                    <a:pt x="1478492" y="93206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995668B0-207D-9689-DC07-10ABB673AF64}"/>
                </a:ext>
              </a:extLst>
            </p:cNvPr>
            <p:cNvSpPr/>
            <p:nvPr/>
          </p:nvSpPr>
          <p:spPr>
            <a:xfrm>
              <a:off x="8009257" y="3874627"/>
              <a:ext cx="714012" cy="93411"/>
            </a:xfrm>
            <a:custGeom>
              <a:avLst/>
              <a:gdLst>
                <a:gd name="connsiteX0" fmla="*/ 667162 w 714012"/>
                <a:gd name="connsiteY0" fmla="*/ 93216 h 93411"/>
                <a:gd name="connsiteX1" fmla="*/ 46437 w 714012"/>
                <a:gd name="connsiteY1" fmla="*/ 93216 h 93411"/>
                <a:gd name="connsiteX2" fmla="*/ -207 w 714012"/>
                <a:gd name="connsiteY2" fmla="*/ 46438 h 93411"/>
                <a:gd name="connsiteX3" fmla="*/ 46437 w 714012"/>
                <a:gd name="connsiteY3" fmla="*/ -196 h 93411"/>
                <a:gd name="connsiteX4" fmla="*/ 667162 w 714012"/>
                <a:gd name="connsiteY4" fmla="*/ -196 h 93411"/>
                <a:gd name="connsiteX5" fmla="*/ 713805 w 714012"/>
                <a:gd name="connsiteY5" fmla="*/ 46571 h 93411"/>
                <a:gd name="connsiteX6" fmla="*/ 667162 w 714012"/>
                <a:gd name="connsiteY6" fmla="*/ 93216 h 9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012" h="93411">
                  <a:moveTo>
                    <a:pt x="667162" y="93216"/>
                  </a:moveTo>
                  <a:lnTo>
                    <a:pt x="46437" y="93216"/>
                  </a:lnTo>
                  <a:cubicBezTo>
                    <a:pt x="20643" y="93177"/>
                    <a:pt x="-236" y="72232"/>
                    <a:pt x="-207" y="46438"/>
                  </a:cubicBezTo>
                  <a:cubicBezTo>
                    <a:pt x="-169" y="20701"/>
                    <a:pt x="20690" y="-158"/>
                    <a:pt x="46437" y="-196"/>
                  </a:cubicBezTo>
                  <a:lnTo>
                    <a:pt x="667162" y="-196"/>
                  </a:lnTo>
                  <a:cubicBezTo>
                    <a:pt x="692956" y="-158"/>
                    <a:pt x="713844" y="20778"/>
                    <a:pt x="713805" y="46571"/>
                  </a:cubicBezTo>
                  <a:cubicBezTo>
                    <a:pt x="713768" y="72317"/>
                    <a:pt x="692908" y="93177"/>
                    <a:pt x="667162" y="93216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BB15D387-CB05-4558-4891-0D89165A97EC}"/>
                </a:ext>
              </a:extLst>
            </p:cNvPr>
            <p:cNvSpPr/>
            <p:nvPr/>
          </p:nvSpPr>
          <p:spPr>
            <a:xfrm>
              <a:off x="10255747" y="967892"/>
              <a:ext cx="1267244" cy="1608905"/>
            </a:xfrm>
            <a:custGeom>
              <a:avLst/>
              <a:gdLst>
                <a:gd name="connsiteX0" fmla="*/ 1160481 w 1267244"/>
                <a:gd name="connsiteY0" fmla="*/ 1608710 h 1608905"/>
                <a:gd name="connsiteX1" fmla="*/ 106349 w 1267244"/>
                <a:gd name="connsiteY1" fmla="*/ 1608710 h 1608905"/>
                <a:gd name="connsiteX2" fmla="*/ -207 w 1267244"/>
                <a:gd name="connsiteY2" fmla="*/ 1502154 h 1608905"/>
                <a:gd name="connsiteX3" fmla="*/ -207 w 1267244"/>
                <a:gd name="connsiteY3" fmla="*/ 106360 h 1608905"/>
                <a:gd name="connsiteX4" fmla="*/ 106349 w 1267244"/>
                <a:gd name="connsiteY4" fmla="*/ -196 h 1608905"/>
                <a:gd name="connsiteX5" fmla="*/ 1160481 w 1267244"/>
                <a:gd name="connsiteY5" fmla="*/ -196 h 1608905"/>
                <a:gd name="connsiteX6" fmla="*/ 1267037 w 1267244"/>
                <a:gd name="connsiteY6" fmla="*/ 106360 h 1608905"/>
                <a:gd name="connsiteX7" fmla="*/ 1267037 w 1267244"/>
                <a:gd name="connsiteY7" fmla="*/ 1502154 h 1608905"/>
                <a:gd name="connsiteX8" fmla="*/ 1160481 w 1267244"/>
                <a:gd name="connsiteY8" fmla="*/ 1608710 h 160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7244" h="1608905">
                  <a:moveTo>
                    <a:pt x="1160481" y="1608710"/>
                  </a:moveTo>
                  <a:lnTo>
                    <a:pt x="106349" y="1608710"/>
                  </a:lnTo>
                  <a:cubicBezTo>
                    <a:pt x="47522" y="1608643"/>
                    <a:pt x="-141" y="1560970"/>
                    <a:pt x="-207" y="1502154"/>
                  </a:cubicBezTo>
                  <a:lnTo>
                    <a:pt x="-207" y="106360"/>
                  </a:lnTo>
                  <a:cubicBezTo>
                    <a:pt x="-141" y="47543"/>
                    <a:pt x="47522" y="-130"/>
                    <a:pt x="106349" y="-196"/>
                  </a:cubicBezTo>
                  <a:lnTo>
                    <a:pt x="1160481" y="-196"/>
                  </a:lnTo>
                  <a:cubicBezTo>
                    <a:pt x="1219298" y="-130"/>
                    <a:pt x="1266970" y="47543"/>
                    <a:pt x="1267037" y="106360"/>
                  </a:cubicBezTo>
                  <a:lnTo>
                    <a:pt x="1267037" y="1502154"/>
                  </a:lnTo>
                  <a:cubicBezTo>
                    <a:pt x="1266970" y="1560970"/>
                    <a:pt x="1219298" y="1608643"/>
                    <a:pt x="1160481" y="160871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2210875A-BED0-C91A-B264-ED1DA7F338C4}"/>
                </a:ext>
              </a:extLst>
            </p:cNvPr>
            <p:cNvSpPr/>
            <p:nvPr/>
          </p:nvSpPr>
          <p:spPr>
            <a:xfrm>
              <a:off x="10337024" y="1051940"/>
              <a:ext cx="1104680" cy="1440808"/>
            </a:xfrm>
            <a:custGeom>
              <a:avLst/>
              <a:gdLst>
                <a:gd name="connsiteX0" fmla="*/ 688431 w 1104680"/>
                <a:gd name="connsiteY0" fmla="*/ 1440613 h 1440808"/>
                <a:gd name="connsiteX1" fmla="*/ 99167 w 1104680"/>
                <a:gd name="connsiteY1" fmla="*/ 1440613 h 1440808"/>
                <a:gd name="connsiteX2" fmla="*/ -207 w 1104680"/>
                <a:gd name="connsiteY2" fmla="*/ 1341238 h 1440808"/>
                <a:gd name="connsiteX3" fmla="*/ -207 w 1104680"/>
                <a:gd name="connsiteY3" fmla="*/ 99178 h 1440808"/>
                <a:gd name="connsiteX4" fmla="*/ 99167 w 1104680"/>
                <a:gd name="connsiteY4" fmla="*/ -196 h 1440808"/>
                <a:gd name="connsiteX5" fmla="*/ 1005099 w 1104680"/>
                <a:gd name="connsiteY5" fmla="*/ -196 h 1440808"/>
                <a:gd name="connsiteX6" fmla="*/ 1104473 w 1104680"/>
                <a:gd name="connsiteY6" fmla="*/ 99178 h 1440808"/>
                <a:gd name="connsiteX7" fmla="*/ 1104473 w 1104680"/>
                <a:gd name="connsiteY7" fmla="*/ 1024561 h 1440808"/>
                <a:gd name="connsiteX8" fmla="*/ 688431 w 1104680"/>
                <a:gd name="connsiteY8" fmla="*/ 1440613 h 144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680" h="1440808">
                  <a:moveTo>
                    <a:pt x="688431" y="1440613"/>
                  </a:moveTo>
                  <a:lnTo>
                    <a:pt x="99167" y="1440613"/>
                  </a:lnTo>
                  <a:cubicBezTo>
                    <a:pt x="44313" y="1440546"/>
                    <a:pt x="-141" y="1396093"/>
                    <a:pt x="-207" y="1341238"/>
                  </a:cubicBezTo>
                  <a:lnTo>
                    <a:pt x="-207" y="99178"/>
                  </a:lnTo>
                  <a:cubicBezTo>
                    <a:pt x="-141" y="44324"/>
                    <a:pt x="44313" y="-129"/>
                    <a:pt x="99167" y="-196"/>
                  </a:cubicBezTo>
                  <a:lnTo>
                    <a:pt x="1005099" y="-196"/>
                  </a:lnTo>
                  <a:cubicBezTo>
                    <a:pt x="1059963" y="-139"/>
                    <a:pt x="1104416" y="44324"/>
                    <a:pt x="1104473" y="99178"/>
                  </a:cubicBezTo>
                  <a:lnTo>
                    <a:pt x="1104473" y="1024561"/>
                  </a:lnTo>
                  <a:cubicBezTo>
                    <a:pt x="1104217" y="1254237"/>
                    <a:pt x="918098" y="1440346"/>
                    <a:pt x="688431" y="14406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5" name="手繪多邊形: 圖案 34">
              <a:extLst>
                <a:ext uri="{FF2B5EF4-FFF2-40B4-BE49-F238E27FC236}">
                  <a16:creationId xmlns:a16="http://schemas.microsoft.com/office/drawing/2014/main" id="{062DF311-D459-AD86-FF2D-78EE8EACF46F}"/>
                </a:ext>
              </a:extLst>
            </p:cNvPr>
            <p:cNvSpPr/>
            <p:nvPr/>
          </p:nvSpPr>
          <p:spPr>
            <a:xfrm>
              <a:off x="10503121" y="1245441"/>
              <a:ext cx="772487" cy="47301"/>
            </a:xfrm>
            <a:custGeom>
              <a:avLst/>
              <a:gdLst>
                <a:gd name="connsiteX0" fmla="*/ 748629 w 772487"/>
                <a:gd name="connsiteY0" fmla="*/ 47105 h 47301"/>
                <a:gd name="connsiteX1" fmla="*/ 23443 w 772487"/>
                <a:gd name="connsiteY1" fmla="*/ 47105 h 47301"/>
                <a:gd name="connsiteX2" fmla="*/ -207 w 772487"/>
                <a:gd name="connsiteY2" fmla="*/ 23454 h 47301"/>
                <a:gd name="connsiteX3" fmla="*/ 23443 w 772487"/>
                <a:gd name="connsiteY3" fmla="*/ -196 h 47301"/>
                <a:gd name="connsiteX4" fmla="*/ 748629 w 772487"/>
                <a:gd name="connsiteY4" fmla="*/ -196 h 47301"/>
                <a:gd name="connsiteX5" fmla="*/ 772280 w 772487"/>
                <a:gd name="connsiteY5" fmla="*/ 23454 h 47301"/>
                <a:gd name="connsiteX6" fmla="*/ 748629 w 772487"/>
                <a:gd name="connsiteY6" fmla="*/ 47105 h 4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2487" h="47301">
                  <a:moveTo>
                    <a:pt x="748629" y="47105"/>
                  </a:moveTo>
                  <a:lnTo>
                    <a:pt x="23443" y="47105"/>
                  </a:lnTo>
                  <a:cubicBezTo>
                    <a:pt x="10384" y="47105"/>
                    <a:pt x="-207" y="36523"/>
                    <a:pt x="-207" y="23454"/>
                  </a:cubicBezTo>
                  <a:cubicBezTo>
                    <a:pt x="-207" y="10396"/>
                    <a:pt x="10384" y="-196"/>
                    <a:pt x="23443" y="-196"/>
                  </a:cubicBezTo>
                  <a:lnTo>
                    <a:pt x="748629" y="-196"/>
                  </a:lnTo>
                  <a:cubicBezTo>
                    <a:pt x="761697" y="-196"/>
                    <a:pt x="772280" y="10396"/>
                    <a:pt x="772280" y="23454"/>
                  </a:cubicBezTo>
                  <a:cubicBezTo>
                    <a:pt x="772280" y="36523"/>
                    <a:pt x="761697" y="47105"/>
                    <a:pt x="748629" y="47105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8F9BD073-5E40-32DF-73CC-FE82DE7565A2}"/>
                </a:ext>
              </a:extLst>
            </p:cNvPr>
            <p:cNvSpPr/>
            <p:nvPr/>
          </p:nvSpPr>
          <p:spPr>
            <a:xfrm>
              <a:off x="10503169" y="1338900"/>
              <a:ext cx="772401" cy="47301"/>
            </a:xfrm>
            <a:custGeom>
              <a:avLst/>
              <a:gdLst>
                <a:gd name="connsiteX0" fmla="*/ 748581 w 772401"/>
                <a:gd name="connsiteY0" fmla="*/ 47105 h 47301"/>
                <a:gd name="connsiteX1" fmla="*/ 23396 w 772401"/>
                <a:gd name="connsiteY1" fmla="*/ 47105 h 47301"/>
                <a:gd name="connsiteX2" fmla="*/ -207 w 772401"/>
                <a:gd name="connsiteY2" fmla="*/ 23407 h 47301"/>
                <a:gd name="connsiteX3" fmla="*/ 23396 w 772401"/>
                <a:gd name="connsiteY3" fmla="*/ -196 h 47301"/>
                <a:gd name="connsiteX4" fmla="*/ 748581 w 772401"/>
                <a:gd name="connsiteY4" fmla="*/ -196 h 47301"/>
                <a:gd name="connsiteX5" fmla="*/ 772194 w 772401"/>
                <a:gd name="connsiteY5" fmla="*/ 23502 h 47301"/>
                <a:gd name="connsiteX6" fmla="*/ 748581 w 772401"/>
                <a:gd name="connsiteY6" fmla="*/ 47105 h 4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2401" h="47301">
                  <a:moveTo>
                    <a:pt x="748581" y="47105"/>
                  </a:moveTo>
                  <a:lnTo>
                    <a:pt x="23396" y="47105"/>
                  </a:lnTo>
                  <a:cubicBezTo>
                    <a:pt x="10337" y="47077"/>
                    <a:pt x="-236" y="36466"/>
                    <a:pt x="-207" y="23407"/>
                  </a:cubicBezTo>
                  <a:cubicBezTo>
                    <a:pt x="-179" y="10376"/>
                    <a:pt x="10375" y="-177"/>
                    <a:pt x="23396" y="-196"/>
                  </a:cubicBezTo>
                  <a:lnTo>
                    <a:pt x="748581" y="-196"/>
                  </a:lnTo>
                  <a:cubicBezTo>
                    <a:pt x="761650" y="-177"/>
                    <a:pt x="772213" y="10434"/>
                    <a:pt x="772194" y="23502"/>
                  </a:cubicBezTo>
                  <a:cubicBezTo>
                    <a:pt x="772165" y="36523"/>
                    <a:pt x="761612" y="47077"/>
                    <a:pt x="748581" y="47105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73323977-9015-E277-5BB2-053F4BBFA1E8}"/>
                </a:ext>
              </a:extLst>
            </p:cNvPr>
            <p:cNvSpPr/>
            <p:nvPr/>
          </p:nvSpPr>
          <p:spPr>
            <a:xfrm>
              <a:off x="10503169" y="1432350"/>
              <a:ext cx="361559" cy="47310"/>
            </a:xfrm>
            <a:custGeom>
              <a:avLst/>
              <a:gdLst>
                <a:gd name="connsiteX0" fmla="*/ 337749 w 361559"/>
                <a:gd name="connsiteY0" fmla="*/ 47114 h 47310"/>
                <a:gd name="connsiteX1" fmla="*/ 23396 w 361559"/>
                <a:gd name="connsiteY1" fmla="*/ 47114 h 47310"/>
                <a:gd name="connsiteX2" fmla="*/ -207 w 361559"/>
                <a:gd name="connsiteY2" fmla="*/ 23416 h 47310"/>
                <a:gd name="connsiteX3" fmla="*/ 23396 w 361559"/>
                <a:gd name="connsiteY3" fmla="*/ -196 h 47310"/>
                <a:gd name="connsiteX4" fmla="*/ 337749 w 361559"/>
                <a:gd name="connsiteY4" fmla="*/ -196 h 47310"/>
                <a:gd name="connsiteX5" fmla="*/ 361352 w 361559"/>
                <a:gd name="connsiteY5" fmla="*/ 23502 h 47310"/>
                <a:gd name="connsiteX6" fmla="*/ 337749 w 361559"/>
                <a:gd name="connsiteY6" fmla="*/ 47114 h 4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559" h="47310">
                  <a:moveTo>
                    <a:pt x="337749" y="47114"/>
                  </a:moveTo>
                  <a:lnTo>
                    <a:pt x="23396" y="47114"/>
                  </a:lnTo>
                  <a:cubicBezTo>
                    <a:pt x="10337" y="47086"/>
                    <a:pt x="-236" y="36475"/>
                    <a:pt x="-207" y="23416"/>
                  </a:cubicBezTo>
                  <a:cubicBezTo>
                    <a:pt x="-179" y="10386"/>
                    <a:pt x="10375" y="-168"/>
                    <a:pt x="23396" y="-196"/>
                  </a:cubicBezTo>
                  <a:lnTo>
                    <a:pt x="337749" y="-196"/>
                  </a:lnTo>
                  <a:cubicBezTo>
                    <a:pt x="350808" y="-168"/>
                    <a:pt x="361380" y="10443"/>
                    <a:pt x="361352" y="23502"/>
                  </a:cubicBezTo>
                  <a:cubicBezTo>
                    <a:pt x="361323" y="36532"/>
                    <a:pt x="350779" y="47086"/>
                    <a:pt x="337749" y="47114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F43BFF8E-2352-1DB2-9896-09200F9D51BA}"/>
                </a:ext>
              </a:extLst>
            </p:cNvPr>
            <p:cNvSpPr/>
            <p:nvPr/>
          </p:nvSpPr>
          <p:spPr>
            <a:xfrm>
              <a:off x="10503121" y="1628089"/>
              <a:ext cx="772487" cy="47301"/>
            </a:xfrm>
            <a:custGeom>
              <a:avLst/>
              <a:gdLst>
                <a:gd name="connsiteX0" fmla="*/ 748629 w 772487"/>
                <a:gd name="connsiteY0" fmla="*/ 47105 h 47301"/>
                <a:gd name="connsiteX1" fmla="*/ 23443 w 772487"/>
                <a:gd name="connsiteY1" fmla="*/ 47105 h 47301"/>
                <a:gd name="connsiteX2" fmla="*/ -207 w 772487"/>
                <a:gd name="connsiteY2" fmla="*/ 23454 h 47301"/>
                <a:gd name="connsiteX3" fmla="*/ 23443 w 772487"/>
                <a:gd name="connsiteY3" fmla="*/ -196 h 47301"/>
                <a:gd name="connsiteX4" fmla="*/ 748629 w 772487"/>
                <a:gd name="connsiteY4" fmla="*/ -196 h 47301"/>
                <a:gd name="connsiteX5" fmla="*/ 772280 w 772487"/>
                <a:gd name="connsiteY5" fmla="*/ 23454 h 47301"/>
                <a:gd name="connsiteX6" fmla="*/ 748629 w 772487"/>
                <a:gd name="connsiteY6" fmla="*/ 47105 h 4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2487" h="47301">
                  <a:moveTo>
                    <a:pt x="748629" y="47105"/>
                  </a:moveTo>
                  <a:lnTo>
                    <a:pt x="23443" y="47105"/>
                  </a:lnTo>
                  <a:cubicBezTo>
                    <a:pt x="10384" y="47105"/>
                    <a:pt x="-207" y="36513"/>
                    <a:pt x="-207" y="23454"/>
                  </a:cubicBezTo>
                  <a:cubicBezTo>
                    <a:pt x="-207" y="10396"/>
                    <a:pt x="10384" y="-196"/>
                    <a:pt x="23443" y="-196"/>
                  </a:cubicBezTo>
                  <a:lnTo>
                    <a:pt x="748629" y="-196"/>
                  </a:lnTo>
                  <a:cubicBezTo>
                    <a:pt x="761697" y="-196"/>
                    <a:pt x="772280" y="10396"/>
                    <a:pt x="772280" y="23454"/>
                  </a:cubicBezTo>
                  <a:cubicBezTo>
                    <a:pt x="772280" y="36513"/>
                    <a:pt x="761697" y="47105"/>
                    <a:pt x="748629" y="47105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7CA6DDD5-A567-DFFA-DCCD-28DA57558C03}"/>
                </a:ext>
              </a:extLst>
            </p:cNvPr>
            <p:cNvSpPr/>
            <p:nvPr/>
          </p:nvSpPr>
          <p:spPr>
            <a:xfrm>
              <a:off x="10503121" y="1721538"/>
              <a:ext cx="581996" cy="47310"/>
            </a:xfrm>
            <a:custGeom>
              <a:avLst/>
              <a:gdLst>
                <a:gd name="connsiteX0" fmla="*/ 558129 w 581996"/>
                <a:gd name="connsiteY0" fmla="*/ 47115 h 47310"/>
                <a:gd name="connsiteX1" fmla="*/ 23443 w 581996"/>
                <a:gd name="connsiteY1" fmla="*/ 47115 h 47310"/>
                <a:gd name="connsiteX2" fmla="*/ -207 w 581996"/>
                <a:gd name="connsiteY2" fmla="*/ 23454 h 47310"/>
                <a:gd name="connsiteX3" fmla="*/ 23443 w 581996"/>
                <a:gd name="connsiteY3" fmla="*/ -196 h 47310"/>
                <a:gd name="connsiteX4" fmla="*/ 558129 w 581996"/>
                <a:gd name="connsiteY4" fmla="*/ -196 h 47310"/>
                <a:gd name="connsiteX5" fmla="*/ 581789 w 581996"/>
                <a:gd name="connsiteY5" fmla="*/ 23454 h 47310"/>
                <a:gd name="connsiteX6" fmla="*/ 558129 w 581996"/>
                <a:gd name="connsiteY6" fmla="*/ 47115 h 4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996" h="47310">
                  <a:moveTo>
                    <a:pt x="558129" y="47115"/>
                  </a:moveTo>
                  <a:lnTo>
                    <a:pt x="23443" y="47115"/>
                  </a:lnTo>
                  <a:cubicBezTo>
                    <a:pt x="10384" y="47115"/>
                    <a:pt x="-207" y="36523"/>
                    <a:pt x="-207" y="23454"/>
                  </a:cubicBezTo>
                  <a:cubicBezTo>
                    <a:pt x="-207" y="10396"/>
                    <a:pt x="10384" y="-196"/>
                    <a:pt x="23443" y="-196"/>
                  </a:cubicBezTo>
                  <a:lnTo>
                    <a:pt x="558129" y="-196"/>
                  </a:lnTo>
                  <a:cubicBezTo>
                    <a:pt x="571197" y="-196"/>
                    <a:pt x="581789" y="10396"/>
                    <a:pt x="581789" y="23454"/>
                  </a:cubicBezTo>
                  <a:cubicBezTo>
                    <a:pt x="581789" y="36523"/>
                    <a:pt x="571197" y="47115"/>
                    <a:pt x="558129" y="47115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4CB82206-7609-CD8F-1C06-406F1D374DF4}"/>
                </a:ext>
              </a:extLst>
            </p:cNvPr>
            <p:cNvSpPr/>
            <p:nvPr/>
          </p:nvSpPr>
          <p:spPr>
            <a:xfrm>
              <a:off x="10503169" y="1814998"/>
              <a:ext cx="361559" cy="47301"/>
            </a:xfrm>
            <a:custGeom>
              <a:avLst/>
              <a:gdLst>
                <a:gd name="connsiteX0" fmla="*/ 337749 w 361559"/>
                <a:gd name="connsiteY0" fmla="*/ 47105 h 47301"/>
                <a:gd name="connsiteX1" fmla="*/ 23396 w 361559"/>
                <a:gd name="connsiteY1" fmla="*/ 47105 h 47301"/>
                <a:gd name="connsiteX2" fmla="*/ -207 w 361559"/>
                <a:gd name="connsiteY2" fmla="*/ 23407 h 47301"/>
                <a:gd name="connsiteX3" fmla="*/ 23396 w 361559"/>
                <a:gd name="connsiteY3" fmla="*/ -196 h 47301"/>
                <a:gd name="connsiteX4" fmla="*/ 337749 w 361559"/>
                <a:gd name="connsiteY4" fmla="*/ -196 h 47301"/>
                <a:gd name="connsiteX5" fmla="*/ 361352 w 361559"/>
                <a:gd name="connsiteY5" fmla="*/ 23502 h 47301"/>
                <a:gd name="connsiteX6" fmla="*/ 337749 w 361559"/>
                <a:gd name="connsiteY6" fmla="*/ 47105 h 4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559" h="47301">
                  <a:moveTo>
                    <a:pt x="337749" y="47105"/>
                  </a:moveTo>
                  <a:lnTo>
                    <a:pt x="23396" y="47105"/>
                  </a:lnTo>
                  <a:cubicBezTo>
                    <a:pt x="10337" y="47076"/>
                    <a:pt x="-236" y="36466"/>
                    <a:pt x="-207" y="23407"/>
                  </a:cubicBezTo>
                  <a:cubicBezTo>
                    <a:pt x="-179" y="10386"/>
                    <a:pt x="10375" y="-168"/>
                    <a:pt x="23396" y="-196"/>
                  </a:cubicBezTo>
                  <a:lnTo>
                    <a:pt x="337749" y="-196"/>
                  </a:lnTo>
                  <a:cubicBezTo>
                    <a:pt x="350808" y="-168"/>
                    <a:pt x="361380" y="10443"/>
                    <a:pt x="361352" y="23502"/>
                  </a:cubicBezTo>
                  <a:cubicBezTo>
                    <a:pt x="361323" y="36532"/>
                    <a:pt x="350779" y="47076"/>
                    <a:pt x="337749" y="47105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4E2E305A-F7A7-8FCD-1F91-8CF4AB07D868}"/>
                </a:ext>
              </a:extLst>
            </p:cNvPr>
            <p:cNvSpPr/>
            <p:nvPr/>
          </p:nvSpPr>
          <p:spPr>
            <a:xfrm>
              <a:off x="10503121" y="2010737"/>
              <a:ext cx="772487" cy="47301"/>
            </a:xfrm>
            <a:custGeom>
              <a:avLst/>
              <a:gdLst>
                <a:gd name="connsiteX0" fmla="*/ 748629 w 772487"/>
                <a:gd name="connsiteY0" fmla="*/ 47105 h 47301"/>
                <a:gd name="connsiteX1" fmla="*/ 23443 w 772487"/>
                <a:gd name="connsiteY1" fmla="*/ 47105 h 47301"/>
                <a:gd name="connsiteX2" fmla="*/ -207 w 772487"/>
                <a:gd name="connsiteY2" fmla="*/ 23454 h 47301"/>
                <a:gd name="connsiteX3" fmla="*/ 23443 w 772487"/>
                <a:gd name="connsiteY3" fmla="*/ -196 h 47301"/>
                <a:gd name="connsiteX4" fmla="*/ 748629 w 772487"/>
                <a:gd name="connsiteY4" fmla="*/ -196 h 47301"/>
                <a:gd name="connsiteX5" fmla="*/ 772280 w 772487"/>
                <a:gd name="connsiteY5" fmla="*/ 23454 h 47301"/>
                <a:gd name="connsiteX6" fmla="*/ 748629 w 772487"/>
                <a:gd name="connsiteY6" fmla="*/ 47105 h 4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2487" h="47301">
                  <a:moveTo>
                    <a:pt x="748629" y="47105"/>
                  </a:moveTo>
                  <a:lnTo>
                    <a:pt x="23443" y="47105"/>
                  </a:lnTo>
                  <a:cubicBezTo>
                    <a:pt x="10384" y="47105"/>
                    <a:pt x="-207" y="36513"/>
                    <a:pt x="-207" y="23454"/>
                  </a:cubicBezTo>
                  <a:cubicBezTo>
                    <a:pt x="-207" y="10386"/>
                    <a:pt x="10384" y="-196"/>
                    <a:pt x="23443" y="-196"/>
                  </a:cubicBezTo>
                  <a:lnTo>
                    <a:pt x="748629" y="-196"/>
                  </a:lnTo>
                  <a:cubicBezTo>
                    <a:pt x="761697" y="-196"/>
                    <a:pt x="772280" y="10386"/>
                    <a:pt x="772280" y="23454"/>
                  </a:cubicBezTo>
                  <a:cubicBezTo>
                    <a:pt x="772280" y="36513"/>
                    <a:pt x="761697" y="47105"/>
                    <a:pt x="748629" y="47105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2" name="手繪多邊形: 圖案 41">
              <a:extLst>
                <a:ext uri="{FF2B5EF4-FFF2-40B4-BE49-F238E27FC236}">
                  <a16:creationId xmlns:a16="http://schemas.microsoft.com/office/drawing/2014/main" id="{39FD8991-EE7A-2165-CD5E-36A934E70F5C}"/>
                </a:ext>
              </a:extLst>
            </p:cNvPr>
            <p:cNvSpPr/>
            <p:nvPr/>
          </p:nvSpPr>
          <p:spPr>
            <a:xfrm>
              <a:off x="10503121" y="2104186"/>
              <a:ext cx="772496" cy="47301"/>
            </a:xfrm>
            <a:custGeom>
              <a:avLst/>
              <a:gdLst>
                <a:gd name="connsiteX0" fmla="*/ 748629 w 772496"/>
                <a:gd name="connsiteY0" fmla="*/ 47105 h 47301"/>
                <a:gd name="connsiteX1" fmla="*/ 23443 w 772496"/>
                <a:gd name="connsiteY1" fmla="*/ 47105 h 47301"/>
                <a:gd name="connsiteX2" fmla="*/ -207 w 772496"/>
                <a:gd name="connsiteY2" fmla="*/ 23454 h 47301"/>
                <a:gd name="connsiteX3" fmla="*/ 23443 w 772496"/>
                <a:gd name="connsiteY3" fmla="*/ -196 h 47301"/>
                <a:gd name="connsiteX4" fmla="*/ 748629 w 772496"/>
                <a:gd name="connsiteY4" fmla="*/ -196 h 47301"/>
                <a:gd name="connsiteX5" fmla="*/ 772289 w 772496"/>
                <a:gd name="connsiteY5" fmla="*/ 23454 h 47301"/>
                <a:gd name="connsiteX6" fmla="*/ 748629 w 772496"/>
                <a:gd name="connsiteY6" fmla="*/ 47105 h 4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2496" h="47301">
                  <a:moveTo>
                    <a:pt x="748629" y="47105"/>
                  </a:moveTo>
                  <a:lnTo>
                    <a:pt x="23443" y="47105"/>
                  </a:lnTo>
                  <a:cubicBezTo>
                    <a:pt x="10384" y="47105"/>
                    <a:pt x="-207" y="36513"/>
                    <a:pt x="-207" y="23454"/>
                  </a:cubicBezTo>
                  <a:cubicBezTo>
                    <a:pt x="-207" y="10396"/>
                    <a:pt x="10384" y="-196"/>
                    <a:pt x="23443" y="-196"/>
                  </a:cubicBezTo>
                  <a:lnTo>
                    <a:pt x="748629" y="-196"/>
                  </a:lnTo>
                  <a:cubicBezTo>
                    <a:pt x="761697" y="-196"/>
                    <a:pt x="772289" y="10396"/>
                    <a:pt x="772289" y="23454"/>
                  </a:cubicBezTo>
                  <a:cubicBezTo>
                    <a:pt x="772289" y="36513"/>
                    <a:pt x="761697" y="47105"/>
                    <a:pt x="748629" y="47105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F59995FD-D0E1-0857-B09F-92EC7756295C}"/>
                </a:ext>
              </a:extLst>
            </p:cNvPr>
            <p:cNvSpPr/>
            <p:nvPr/>
          </p:nvSpPr>
          <p:spPr>
            <a:xfrm>
              <a:off x="10503169" y="2197645"/>
              <a:ext cx="361559" cy="47301"/>
            </a:xfrm>
            <a:custGeom>
              <a:avLst/>
              <a:gdLst>
                <a:gd name="connsiteX0" fmla="*/ 337749 w 361559"/>
                <a:gd name="connsiteY0" fmla="*/ 47105 h 47301"/>
                <a:gd name="connsiteX1" fmla="*/ 23396 w 361559"/>
                <a:gd name="connsiteY1" fmla="*/ 47105 h 47301"/>
                <a:gd name="connsiteX2" fmla="*/ -207 w 361559"/>
                <a:gd name="connsiteY2" fmla="*/ 23407 h 47301"/>
                <a:gd name="connsiteX3" fmla="*/ 23396 w 361559"/>
                <a:gd name="connsiteY3" fmla="*/ -196 h 47301"/>
                <a:gd name="connsiteX4" fmla="*/ 337749 w 361559"/>
                <a:gd name="connsiteY4" fmla="*/ -196 h 47301"/>
                <a:gd name="connsiteX5" fmla="*/ 361352 w 361559"/>
                <a:gd name="connsiteY5" fmla="*/ 23502 h 47301"/>
                <a:gd name="connsiteX6" fmla="*/ 337749 w 361559"/>
                <a:gd name="connsiteY6" fmla="*/ 47105 h 4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559" h="47301">
                  <a:moveTo>
                    <a:pt x="337749" y="47105"/>
                  </a:moveTo>
                  <a:lnTo>
                    <a:pt x="23396" y="47105"/>
                  </a:lnTo>
                  <a:cubicBezTo>
                    <a:pt x="10337" y="47077"/>
                    <a:pt x="-236" y="36466"/>
                    <a:pt x="-207" y="23407"/>
                  </a:cubicBezTo>
                  <a:cubicBezTo>
                    <a:pt x="-179" y="10377"/>
                    <a:pt x="10375" y="-177"/>
                    <a:pt x="23396" y="-196"/>
                  </a:cubicBezTo>
                  <a:lnTo>
                    <a:pt x="337749" y="-196"/>
                  </a:lnTo>
                  <a:cubicBezTo>
                    <a:pt x="350808" y="-177"/>
                    <a:pt x="361380" y="10434"/>
                    <a:pt x="361352" y="23502"/>
                  </a:cubicBezTo>
                  <a:cubicBezTo>
                    <a:pt x="361323" y="36523"/>
                    <a:pt x="350779" y="47077"/>
                    <a:pt x="337749" y="47105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C7117502-C839-8A1E-81A8-54B68C758C8A}"/>
                </a:ext>
              </a:extLst>
            </p:cNvPr>
            <p:cNvSpPr/>
            <p:nvPr/>
          </p:nvSpPr>
          <p:spPr>
            <a:xfrm>
              <a:off x="6495118" y="2650140"/>
              <a:ext cx="193412" cy="433113"/>
            </a:xfrm>
            <a:custGeom>
              <a:avLst/>
              <a:gdLst>
                <a:gd name="connsiteX0" fmla="*/ 142599 w 193412"/>
                <a:gd name="connsiteY0" fmla="*/ 405997 h 433113"/>
                <a:gd name="connsiteX1" fmla="*/ 137741 w 193412"/>
                <a:gd name="connsiteY1" fmla="*/ 290707 h 433113"/>
                <a:gd name="connsiteX2" fmla="*/ 126330 w 193412"/>
                <a:gd name="connsiteY2" fmla="*/ 281944 h 433113"/>
                <a:gd name="connsiteX3" fmla="*/ 193205 w 193412"/>
                <a:gd name="connsiteY3" fmla="*/ -196 h 433113"/>
                <a:gd name="connsiteX4" fmla="*/ 51673 w 193412"/>
                <a:gd name="connsiteY4" fmla="*/ 51515 h 433113"/>
                <a:gd name="connsiteX5" fmla="*/ 9868 w 193412"/>
                <a:gd name="connsiteY5" fmla="*/ 311510 h 433113"/>
                <a:gd name="connsiteX6" fmla="*/ 42482 w 193412"/>
                <a:gd name="connsiteY6" fmla="*/ 422857 h 433113"/>
                <a:gd name="connsiteX7" fmla="*/ 142599 w 193412"/>
                <a:gd name="connsiteY7" fmla="*/ 405997 h 43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412" h="433113">
                  <a:moveTo>
                    <a:pt x="142599" y="405997"/>
                  </a:moveTo>
                  <a:cubicBezTo>
                    <a:pt x="173098" y="372822"/>
                    <a:pt x="170917" y="321206"/>
                    <a:pt x="137741" y="290707"/>
                  </a:cubicBezTo>
                  <a:cubicBezTo>
                    <a:pt x="134207" y="287459"/>
                    <a:pt x="130388" y="284525"/>
                    <a:pt x="126330" y="281944"/>
                  </a:cubicBezTo>
                  <a:lnTo>
                    <a:pt x="193205" y="-196"/>
                  </a:lnTo>
                  <a:lnTo>
                    <a:pt x="51673" y="51515"/>
                  </a:lnTo>
                  <a:lnTo>
                    <a:pt x="9868" y="311510"/>
                  </a:lnTo>
                  <a:cubicBezTo>
                    <a:pt x="-11868" y="351257"/>
                    <a:pt x="2724" y="401111"/>
                    <a:pt x="42482" y="422857"/>
                  </a:cubicBezTo>
                  <a:cubicBezTo>
                    <a:pt x="75733" y="441040"/>
                    <a:pt x="117129" y="434077"/>
                    <a:pt x="142599" y="405997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FF60A440-F71A-3562-5959-312CDDF5AC91}"/>
                </a:ext>
              </a:extLst>
            </p:cNvPr>
            <p:cNvSpPr/>
            <p:nvPr/>
          </p:nvSpPr>
          <p:spPr>
            <a:xfrm>
              <a:off x="6506369" y="1338491"/>
              <a:ext cx="471901" cy="1525447"/>
            </a:xfrm>
            <a:custGeom>
              <a:avLst/>
              <a:gdLst>
                <a:gd name="connsiteX0" fmla="*/ 471694 w 471901"/>
                <a:gd name="connsiteY0" fmla="*/ 535337 h 1525447"/>
                <a:gd name="connsiteX1" fmla="*/ 414887 w 471901"/>
                <a:gd name="connsiteY1" fmla="*/ 681394 h 1525447"/>
                <a:gd name="connsiteX2" fmla="*/ 398666 w 471901"/>
                <a:gd name="connsiteY2" fmla="*/ 859902 h 1525447"/>
                <a:gd name="connsiteX3" fmla="*/ 374320 w 471901"/>
                <a:gd name="connsiteY3" fmla="*/ 916699 h 1525447"/>
                <a:gd name="connsiteX4" fmla="*/ 325638 w 471901"/>
                <a:gd name="connsiteY4" fmla="*/ 1005949 h 1525447"/>
                <a:gd name="connsiteX5" fmla="*/ 147130 w 471901"/>
                <a:gd name="connsiteY5" fmla="*/ 1525252 h 1525447"/>
                <a:gd name="connsiteX6" fmla="*/ 1074 w 471901"/>
                <a:gd name="connsiteY6" fmla="*/ 1525252 h 1525447"/>
                <a:gd name="connsiteX7" fmla="*/ 1074 w 471901"/>
                <a:gd name="connsiteY7" fmla="*/ 1411656 h 1525447"/>
                <a:gd name="connsiteX8" fmla="*/ 41641 w 471901"/>
                <a:gd name="connsiteY8" fmla="*/ 1184466 h 1525447"/>
                <a:gd name="connsiteX9" fmla="*/ 41641 w 471901"/>
                <a:gd name="connsiteY9" fmla="*/ 1078977 h 1525447"/>
                <a:gd name="connsiteX10" fmla="*/ 74102 w 471901"/>
                <a:gd name="connsiteY10" fmla="*/ 924815 h 1525447"/>
                <a:gd name="connsiteX11" fmla="*/ 163351 w 471901"/>
                <a:gd name="connsiteY11" fmla="*/ 137745 h 1525447"/>
                <a:gd name="connsiteX12" fmla="*/ 244495 w 471901"/>
                <a:gd name="connsiteY12" fmla="*/ -196 h 1525447"/>
                <a:gd name="connsiteX13" fmla="*/ 325638 w 471901"/>
                <a:gd name="connsiteY13" fmla="*/ -196 h 152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1901" h="1525447">
                  <a:moveTo>
                    <a:pt x="471694" y="535337"/>
                  </a:moveTo>
                  <a:lnTo>
                    <a:pt x="414887" y="681394"/>
                  </a:lnTo>
                  <a:cubicBezTo>
                    <a:pt x="414887" y="681394"/>
                    <a:pt x="439233" y="827441"/>
                    <a:pt x="398666" y="859902"/>
                  </a:cubicBezTo>
                  <a:cubicBezTo>
                    <a:pt x="358090" y="892353"/>
                    <a:pt x="374320" y="892353"/>
                    <a:pt x="374320" y="916699"/>
                  </a:cubicBezTo>
                  <a:cubicBezTo>
                    <a:pt x="371491" y="952009"/>
                    <a:pt x="353794" y="984460"/>
                    <a:pt x="325638" y="1005949"/>
                  </a:cubicBezTo>
                  <a:cubicBezTo>
                    <a:pt x="293177" y="1030294"/>
                    <a:pt x="147130" y="1525252"/>
                    <a:pt x="147130" y="1525252"/>
                  </a:cubicBezTo>
                  <a:lnTo>
                    <a:pt x="1074" y="1525252"/>
                  </a:lnTo>
                  <a:cubicBezTo>
                    <a:pt x="5789" y="1487533"/>
                    <a:pt x="5789" y="1449376"/>
                    <a:pt x="1074" y="1411656"/>
                  </a:cubicBezTo>
                  <a:cubicBezTo>
                    <a:pt x="-7042" y="1354859"/>
                    <a:pt x="25420" y="1208803"/>
                    <a:pt x="41641" y="1184466"/>
                  </a:cubicBezTo>
                  <a:cubicBezTo>
                    <a:pt x="57871" y="1160120"/>
                    <a:pt x="41641" y="1127669"/>
                    <a:pt x="41641" y="1078977"/>
                  </a:cubicBezTo>
                  <a:cubicBezTo>
                    <a:pt x="41641" y="1030294"/>
                    <a:pt x="74102" y="1005949"/>
                    <a:pt x="74102" y="924815"/>
                  </a:cubicBezTo>
                  <a:cubicBezTo>
                    <a:pt x="74102" y="843671"/>
                    <a:pt x="171466" y="210773"/>
                    <a:pt x="163351" y="137745"/>
                  </a:cubicBezTo>
                  <a:cubicBezTo>
                    <a:pt x="155245" y="64717"/>
                    <a:pt x="244495" y="-196"/>
                    <a:pt x="244495" y="-196"/>
                  </a:cubicBezTo>
                  <a:lnTo>
                    <a:pt x="325638" y="-196"/>
                  </a:ln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A0E39B39-3ED2-2044-0872-ED591C02E064}"/>
                </a:ext>
              </a:extLst>
            </p:cNvPr>
            <p:cNvSpPr/>
            <p:nvPr/>
          </p:nvSpPr>
          <p:spPr>
            <a:xfrm>
              <a:off x="6591832" y="2140781"/>
              <a:ext cx="865089" cy="645480"/>
            </a:xfrm>
            <a:custGeom>
              <a:avLst/>
              <a:gdLst>
                <a:gd name="connsiteX0" fmla="*/ 730091 w 865089"/>
                <a:gd name="connsiteY0" fmla="*/ 43024 h 645480"/>
                <a:gd name="connsiteX1" fmla="*/ 865089 w 865089"/>
                <a:gd name="connsiteY1" fmla="*/ 645481 h 645480"/>
                <a:gd name="connsiteX2" fmla="*/ 0 w 865089"/>
                <a:gd name="connsiteY2" fmla="*/ 591664 h 645480"/>
                <a:gd name="connsiteX3" fmla="*/ 235239 w 865089"/>
                <a:gd name="connsiteY3" fmla="*/ 0 h 645480"/>
                <a:gd name="connsiteX4" fmla="*/ 730091 w 865089"/>
                <a:gd name="connsiteY4" fmla="*/ 43024 h 64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089" h="645480">
                  <a:moveTo>
                    <a:pt x="730091" y="43024"/>
                  </a:moveTo>
                  <a:lnTo>
                    <a:pt x="865089" y="645481"/>
                  </a:lnTo>
                  <a:lnTo>
                    <a:pt x="0" y="591664"/>
                  </a:lnTo>
                  <a:lnTo>
                    <a:pt x="235239" y="0"/>
                  </a:lnTo>
                  <a:lnTo>
                    <a:pt x="730091" y="43024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0B657B8A-6C3E-6D8A-9647-920E493D799D}"/>
                </a:ext>
              </a:extLst>
            </p:cNvPr>
            <p:cNvSpPr/>
            <p:nvPr/>
          </p:nvSpPr>
          <p:spPr>
            <a:xfrm>
              <a:off x="6264163" y="5035905"/>
              <a:ext cx="101060" cy="124301"/>
            </a:xfrm>
            <a:custGeom>
              <a:avLst/>
              <a:gdLst>
                <a:gd name="connsiteX0" fmla="*/ -207 w 101060"/>
                <a:gd name="connsiteY0" fmla="*/ 124105 h 124301"/>
                <a:gd name="connsiteX1" fmla="*/ 14842 w 101060"/>
                <a:gd name="connsiteY1" fmla="*/ 124105 h 124301"/>
                <a:gd name="connsiteX2" fmla="*/ 29892 w 101060"/>
                <a:gd name="connsiteY2" fmla="*/ 101435 h 124301"/>
                <a:gd name="connsiteX3" fmla="*/ 55228 w 101060"/>
                <a:gd name="connsiteY3" fmla="*/ 67622 h 124301"/>
                <a:gd name="connsiteX4" fmla="*/ 77802 w 101060"/>
                <a:gd name="connsiteY4" fmla="*/ 39237 h 124301"/>
                <a:gd name="connsiteX5" fmla="*/ 100853 w 101060"/>
                <a:gd name="connsiteY5" fmla="*/ 9519 h 124301"/>
                <a:gd name="connsiteX6" fmla="*/ 91995 w 101060"/>
                <a:gd name="connsiteY6" fmla="*/ -196 h 124301"/>
                <a:gd name="connsiteX7" fmla="*/ 87613 w 101060"/>
                <a:gd name="connsiteY7" fmla="*/ 5519 h 124301"/>
                <a:gd name="connsiteX8" fmla="*/ 14271 w 101060"/>
                <a:gd name="connsiteY8" fmla="*/ 101435 h 124301"/>
                <a:gd name="connsiteX9" fmla="*/ -207 w 101060"/>
                <a:gd name="connsiteY9" fmla="*/ 124105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060" h="124301">
                  <a:moveTo>
                    <a:pt x="-207" y="124105"/>
                  </a:moveTo>
                  <a:lnTo>
                    <a:pt x="14842" y="124105"/>
                  </a:lnTo>
                  <a:cubicBezTo>
                    <a:pt x="19605" y="116390"/>
                    <a:pt x="24748" y="108865"/>
                    <a:pt x="29892" y="101435"/>
                  </a:cubicBezTo>
                  <a:cubicBezTo>
                    <a:pt x="38083" y="89910"/>
                    <a:pt x="46522" y="78642"/>
                    <a:pt x="55228" y="67622"/>
                  </a:cubicBezTo>
                  <a:cubicBezTo>
                    <a:pt x="62753" y="58097"/>
                    <a:pt x="70278" y="48667"/>
                    <a:pt x="77802" y="39237"/>
                  </a:cubicBezTo>
                  <a:cubicBezTo>
                    <a:pt x="85613" y="29426"/>
                    <a:pt x="93328" y="19615"/>
                    <a:pt x="100853" y="9519"/>
                  </a:cubicBezTo>
                  <a:lnTo>
                    <a:pt x="91995" y="-196"/>
                  </a:lnTo>
                  <a:cubicBezTo>
                    <a:pt x="90566" y="1708"/>
                    <a:pt x="89137" y="3614"/>
                    <a:pt x="87613" y="5519"/>
                  </a:cubicBezTo>
                  <a:cubicBezTo>
                    <a:pt x="63229" y="37618"/>
                    <a:pt x="36845" y="68479"/>
                    <a:pt x="14271" y="101435"/>
                  </a:cubicBezTo>
                  <a:cubicBezTo>
                    <a:pt x="9223" y="108865"/>
                    <a:pt x="4365" y="116390"/>
                    <a:pt x="-207" y="12410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747805A2-4054-6179-C2A0-5BDD8C7E259C}"/>
                </a:ext>
              </a:extLst>
            </p:cNvPr>
            <p:cNvSpPr/>
            <p:nvPr/>
          </p:nvSpPr>
          <p:spPr>
            <a:xfrm>
              <a:off x="6295673" y="4459325"/>
              <a:ext cx="151068" cy="216114"/>
            </a:xfrm>
            <a:custGeom>
              <a:avLst/>
              <a:gdLst>
                <a:gd name="connsiteX0" fmla="*/ 2677 w 151068"/>
                <a:gd name="connsiteY0" fmla="*/ 203747 h 216114"/>
                <a:gd name="connsiteX1" fmla="*/ 138294 w 151068"/>
                <a:gd name="connsiteY1" fmla="*/ 4446 h 216114"/>
                <a:gd name="connsiteX2" fmla="*/ 150677 w 151068"/>
                <a:gd name="connsiteY2" fmla="*/ 7694 h 216114"/>
                <a:gd name="connsiteX3" fmla="*/ 9135 w 151068"/>
                <a:gd name="connsiteY3" fmla="*/ 214806 h 216114"/>
                <a:gd name="connsiteX4" fmla="*/ 2677 w 151068"/>
                <a:gd name="connsiteY4" fmla="*/ 203747 h 21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68" h="216114">
                  <a:moveTo>
                    <a:pt x="2677" y="203747"/>
                  </a:moveTo>
                  <a:cubicBezTo>
                    <a:pt x="71343" y="156732"/>
                    <a:pt x="119768" y="85570"/>
                    <a:pt x="138294" y="4446"/>
                  </a:cubicBezTo>
                  <a:cubicBezTo>
                    <a:pt x="140123" y="-3593"/>
                    <a:pt x="152506" y="-336"/>
                    <a:pt x="150677" y="7694"/>
                  </a:cubicBezTo>
                  <a:cubicBezTo>
                    <a:pt x="131246" y="92086"/>
                    <a:pt x="80697" y="166037"/>
                    <a:pt x="9135" y="214806"/>
                  </a:cubicBezTo>
                  <a:cubicBezTo>
                    <a:pt x="2315" y="219445"/>
                    <a:pt x="-4104" y="208367"/>
                    <a:pt x="2677" y="20374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E287490B-6663-5E9A-2E30-C7BAB1D86D2D}"/>
                </a:ext>
              </a:extLst>
            </p:cNvPr>
            <p:cNvSpPr/>
            <p:nvPr/>
          </p:nvSpPr>
          <p:spPr>
            <a:xfrm>
              <a:off x="6318214" y="3950189"/>
              <a:ext cx="108880" cy="31371"/>
            </a:xfrm>
            <a:custGeom>
              <a:avLst/>
              <a:gdLst>
                <a:gd name="connsiteX0" fmla="*/ 7778 w 108880"/>
                <a:gd name="connsiteY0" fmla="*/ 11329 h 31371"/>
                <a:gd name="connsiteX1" fmla="*/ 99370 w 108880"/>
                <a:gd name="connsiteY1" fmla="*/ 955 h 31371"/>
                <a:gd name="connsiteX2" fmla="*/ 105829 w 108880"/>
                <a:gd name="connsiteY2" fmla="*/ 12005 h 31371"/>
                <a:gd name="connsiteX3" fmla="*/ 4530 w 108880"/>
                <a:gd name="connsiteY3" fmla="*/ 23711 h 31371"/>
                <a:gd name="connsiteX4" fmla="*/ -42 w 108880"/>
                <a:gd name="connsiteY4" fmla="*/ 15891 h 31371"/>
                <a:gd name="connsiteX5" fmla="*/ 7778 w 108880"/>
                <a:gd name="connsiteY5" fmla="*/ 11329 h 3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880" h="31371">
                  <a:moveTo>
                    <a:pt x="7778" y="11329"/>
                  </a:moveTo>
                  <a:cubicBezTo>
                    <a:pt x="38115" y="23501"/>
                    <a:pt x="72529" y="19596"/>
                    <a:pt x="99370" y="955"/>
                  </a:cubicBezTo>
                  <a:cubicBezTo>
                    <a:pt x="106133" y="-3778"/>
                    <a:pt x="112544" y="7309"/>
                    <a:pt x="105829" y="12005"/>
                  </a:cubicBezTo>
                  <a:cubicBezTo>
                    <a:pt x="76091" y="32465"/>
                    <a:pt x="38144" y="36846"/>
                    <a:pt x="4530" y="23711"/>
                  </a:cubicBezTo>
                  <a:cubicBezTo>
                    <a:pt x="1177" y="22710"/>
                    <a:pt x="-813" y="19292"/>
                    <a:pt x="-42" y="15891"/>
                  </a:cubicBezTo>
                  <a:cubicBezTo>
                    <a:pt x="872" y="12481"/>
                    <a:pt x="4359" y="10443"/>
                    <a:pt x="7778" y="113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EB231B06-6BF3-2AB6-D15C-20E4C24F5C5A}"/>
                </a:ext>
              </a:extLst>
            </p:cNvPr>
            <p:cNvSpPr/>
            <p:nvPr/>
          </p:nvSpPr>
          <p:spPr>
            <a:xfrm>
              <a:off x="7177849" y="4589535"/>
              <a:ext cx="143427" cy="374827"/>
            </a:xfrm>
            <a:custGeom>
              <a:avLst/>
              <a:gdLst>
                <a:gd name="connsiteX0" fmla="*/ 19 w 143427"/>
                <a:gd name="connsiteY0" fmla="*/ 374828 h 374827"/>
                <a:gd name="connsiteX1" fmla="*/ 97193 w 143427"/>
                <a:gd name="connsiteY1" fmla="*/ 374818 h 374827"/>
                <a:gd name="connsiteX2" fmla="*/ 143427 w 143427"/>
                <a:gd name="connsiteY2" fmla="*/ 0 h 374827"/>
                <a:gd name="connsiteX3" fmla="*/ 0 w 143427"/>
                <a:gd name="connsiteY3" fmla="*/ 0 h 374827"/>
                <a:gd name="connsiteX4" fmla="*/ 19 w 143427"/>
                <a:gd name="connsiteY4" fmla="*/ 374828 h 37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27" h="374827">
                  <a:moveTo>
                    <a:pt x="19" y="374828"/>
                  </a:moveTo>
                  <a:lnTo>
                    <a:pt x="97193" y="374818"/>
                  </a:lnTo>
                  <a:lnTo>
                    <a:pt x="143427" y="0"/>
                  </a:lnTo>
                  <a:lnTo>
                    <a:pt x="0" y="0"/>
                  </a:lnTo>
                  <a:lnTo>
                    <a:pt x="19" y="374828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0B1A222C-9586-E7A9-C13C-BCEF2B151E09}"/>
                </a:ext>
              </a:extLst>
            </p:cNvPr>
            <p:cNvSpPr/>
            <p:nvPr/>
          </p:nvSpPr>
          <p:spPr>
            <a:xfrm>
              <a:off x="7125594" y="4907251"/>
              <a:ext cx="336781" cy="241620"/>
            </a:xfrm>
            <a:custGeom>
              <a:avLst/>
              <a:gdLst>
                <a:gd name="connsiteX0" fmla="*/ 19157 w 336781"/>
                <a:gd name="connsiteY0" fmla="*/ 8977 h 241620"/>
                <a:gd name="connsiteX1" fmla="*/ 172776 w 336781"/>
                <a:gd name="connsiteY1" fmla="*/ -196 h 241620"/>
                <a:gd name="connsiteX2" fmla="*/ 172776 w 336781"/>
                <a:gd name="connsiteY2" fmla="*/ 65621 h 241620"/>
                <a:gd name="connsiteX3" fmla="*/ 318823 w 336781"/>
                <a:gd name="connsiteY3" fmla="*/ 166482 h 241620"/>
                <a:gd name="connsiteX4" fmla="*/ 329291 w 336781"/>
                <a:gd name="connsiteY4" fmla="*/ 223670 h 241620"/>
                <a:gd name="connsiteX5" fmla="*/ 295458 w 336781"/>
                <a:gd name="connsiteY5" fmla="*/ 241425 h 241620"/>
                <a:gd name="connsiteX6" fmla="*/ 112578 w 336781"/>
                <a:gd name="connsiteY6" fmla="*/ 241425 h 241620"/>
                <a:gd name="connsiteX7" fmla="*/ 81050 w 336781"/>
                <a:gd name="connsiteY7" fmla="*/ 176321 h 241620"/>
                <a:gd name="connsiteX8" fmla="*/ 68744 w 336781"/>
                <a:gd name="connsiteY8" fmla="*/ 241425 h 241620"/>
                <a:gd name="connsiteX9" fmla="*/ -207 w 336781"/>
                <a:gd name="connsiteY9" fmla="*/ 241425 h 24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781" h="241620">
                  <a:moveTo>
                    <a:pt x="19157" y="8977"/>
                  </a:moveTo>
                  <a:lnTo>
                    <a:pt x="172776" y="-196"/>
                  </a:lnTo>
                  <a:lnTo>
                    <a:pt x="172776" y="65621"/>
                  </a:lnTo>
                  <a:lnTo>
                    <a:pt x="318823" y="166482"/>
                  </a:lnTo>
                  <a:cubicBezTo>
                    <a:pt x="337502" y="179388"/>
                    <a:pt x="342188" y="204991"/>
                    <a:pt x="329291" y="223670"/>
                  </a:cubicBezTo>
                  <a:cubicBezTo>
                    <a:pt x="321614" y="234785"/>
                    <a:pt x="308965" y="241425"/>
                    <a:pt x="295458" y="241425"/>
                  </a:cubicBezTo>
                  <a:lnTo>
                    <a:pt x="112578" y="241425"/>
                  </a:lnTo>
                  <a:lnTo>
                    <a:pt x="81050" y="176321"/>
                  </a:lnTo>
                  <a:lnTo>
                    <a:pt x="68744" y="241425"/>
                  </a:lnTo>
                  <a:lnTo>
                    <a:pt x="-207" y="241425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3F65F2E4-1357-4F2B-7F3D-A27EEA4345C7}"/>
                </a:ext>
              </a:extLst>
            </p:cNvPr>
            <p:cNvSpPr/>
            <p:nvPr/>
          </p:nvSpPr>
          <p:spPr>
            <a:xfrm>
              <a:off x="6259419" y="4549711"/>
              <a:ext cx="219608" cy="386895"/>
            </a:xfrm>
            <a:custGeom>
              <a:avLst/>
              <a:gdLst>
                <a:gd name="connsiteX0" fmla="*/ 0 w 219608"/>
                <a:gd name="connsiteY0" fmla="*/ 366303 h 386895"/>
                <a:gd name="connsiteX1" fmla="*/ 94974 w 219608"/>
                <a:gd name="connsiteY1" fmla="*/ 386896 h 386895"/>
                <a:gd name="connsiteX2" fmla="*/ 219608 w 219608"/>
                <a:gd name="connsiteY2" fmla="*/ 30394 h 386895"/>
                <a:gd name="connsiteX3" fmla="*/ 79448 w 219608"/>
                <a:gd name="connsiteY3" fmla="*/ 0 h 386895"/>
                <a:gd name="connsiteX4" fmla="*/ 0 w 219608"/>
                <a:gd name="connsiteY4" fmla="*/ 366303 h 386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08" h="386895">
                  <a:moveTo>
                    <a:pt x="0" y="366303"/>
                  </a:moveTo>
                  <a:lnTo>
                    <a:pt x="94974" y="386896"/>
                  </a:lnTo>
                  <a:lnTo>
                    <a:pt x="219608" y="30394"/>
                  </a:lnTo>
                  <a:lnTo>
                    <a:pt x="79448" y="0"/>
                  </a:lnTo>
                  <a:lnTo>
                    <a:pt x="0" y="366303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F317A867-28A2-1793-844E-F2594A35616F}"/>
                </a:ext>
              </a:extLst>
            </p:cNvPr>
            <p:cNvSpPr/>
            <p:nvPr/>
          </p:nvSpPr>
          <p:spPr>
            <a:xfrm>
              <a:off x="6169218" y="4862188"/>
              <a:ext cx="338772" cy="286677"/>
            </a:xfrm>
            <a:custGeom>
              <a:avLst/>
              <a:gdLst>
                <a:gd name="connsiteX0" fmla="*/ 68001 w 338772"/>
                <a:gd name="connsiteY0" fmla="*/ -196 h 286677"/>
                <a:gd name="connsiteX1" fmla="*/ 220068 w 338772"/>
                <a:gd name="connsiteY1" fmla="*/ 23407 h 286677"/>
                <a:gd name="connsiteX2" fmla="*/ 206114 w 338772"/>
                <a:gd name="connsiteY2" fmla="*/ 87729 h 286677"/>
                <a:gd name="connsiteX3" fmla="*/ 327453 w 338772"/>
                <a:gd name="connsiteY3" fmla="*/ 217260 h 286677"/>
                <a:gd name="connsiteX4" fmla="*/ 325567 w 338772"/>
                <a:gd name="connsiteY4" fmla="*/ 275372 h 286677"/>
                <a:gd name="connsiteX5" fmla="*/ 288743 w 338772"/>
                <a:gd name="connsiteY5" fmla="*/ 285545 h 286677"/>
                <a:gd name="connsiteX6" fmla="*/ 110016 w 338772"/>
                <a:gd name="connsiteY6" fmla="*/ 246778 h 286677"/>
                <a:gd name="connsiteX7" fmla="*/ 93004 w 338772"/>
                <a:gd name="connsiteY7" fmla="*/ 176474 h 286677"/>
                <a:gd name="connsiteX8" fmla="*/ 67172 w 338772"/>
                <a:gd name="connsiteY8" fmla="*/ 237481 h 286677"/>
                <a:gd name="connsiteX9" fmla="*/ -207 w 338772"/>
                <a:gd name="connsiteY9" fmla="*/ 222870 h 28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772" h="286677">
                  <a:moveTo>
                    <a:pt x="68001" y="-196"/>
                  </a:moveTo>
                  <a:lnTo>
                    <a:pt x="220068" y="23407"/>
                  </a:lnTo>
                  <a:lnTo>
                    <a:pt x="206114" y="87729"/>
                  </a:lnTo>
                  <a:lnTo>
                    <a:pt x="327453" y="217260"/>
                  </a:lnTo>
                  <a:cubicBezTo>
                    <a:pt x="342978" y="233833"/>
                    <a:pt x="342131" y="259846"/>
                    <a:pt x="325567" y="275372"/>
                  </a:cubicBezTo>
                  <a:cubicBezTo>
                    <a:pt x="315708" y="284611"/>
                    <a:pt x="301945" y="288411"/>
                    <a:pt x="288743" y="285545"/>
                  </a:cubicBezTo>
                  <a:lnTo>
                    <a:pt x="110016" y="246778"/>
                  </a:lnTo>
                  <a:lnTo>
                    <a:pt x="93004" y="176474"/>
                  </a:lnTo>
                  <a:lnTo>
                    <a:pt x="67172" y="237481"/>
                  </a:lnTo>
                  <a:lnTo>
                    <a:pt x="-207" y="222870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3" name="手繪多邊形: 圖案 62">
              <a:extLst>
                <a:ext uri="{FF2B5EF4-FFF2-40B4-BE49-F238E27FC236}">
                  <a16:creationId xmlns:a16="http://schemas.microsoft.com/office/drawing/2014/main" id="{2129F620-D653-29FA-1EFD-E5B68F97FB01}"/>
                </a:ext>
              </a:extLst>
            </p:cNvPr>
            <p:cNvSpPr/>
            <p:nvPr/>
          </p:nvSpPr>
          <p:spPr>
            <a:xfrm>
              <a:off x="6243808" y="2517800"/>
              <a:ext cx="1258625" cy="2322423"/>
            </a:xfrm>
            <a:custGeom>
              <a:avLst/>
              <a:gdLst>
                <a:gd name="connsiteX0" fmla="*/ 1234995 w 1258625"/>
                <a:gd name="connsiteY0" fmla="*/ 772043 h 2322423"/>
                <a:gd name="connsiteX1" fmla="*/ 1149746 w 1258625"/>
                <a:gd name="connsiteY1" fmla="*/ 1308681 h 2322423"/>
                <a:gd name="connsiteX2" fmla="*/ 1166796 w 1258625"/>
                <a:gd name="connsiteY2" fmla="*/ 1402407 h 2322423"/>
                <a:gd name="connsiteX3" fmla="*/ 1166796 w 1258625"/>
                <a:gd name="connsiteY3" fmla="*/ 1504610 h 2322423"/>
                <a:gd name="connsiteX4" fmla="*/ 1077527 w 1258625"/>
                <a:gd name="connsiteY4" fmla="*/ 2217452 h 2322423"/>
                <a:gd name="connsiteX5" fmla="*/ 1058477 w 1258625"/>
                <a:gd name="connsiteY5" fmla="*/ 2322227 h 2322423"/>
                <a:gd name="connsiteX6" fmla="*/ 879712 w 1258625"/>
                <a:gd name="connsiteY6" fmla="*/ 2296995 h 2322423"/>
                <a:gd name="connsiteX7" fmla="*/ 906077 w 1258625"/>
                <a:gd name="connsiteY7" fmla="*/ 2198402 h 2322423"/>
                <a:gd name="connsiteX8" fmla="*/ 860186 w 1258625"/>
                <a:gd name="connsiteY8" fmla="*/ 1513183 h 2322423"/>
                <a:gd name="connsiteX9" fmla="*/ 843136 w 1258625"/>
                <a:gd name="connsiteY9" fmla="*/ 1427934 h 2322423"/>
                <a:gd name="connsiteX10" fmla="*/ 826086 w 1258625"/>
                <a:gd name="connsiteY10" fmla="*/ 1308681 h 2322423"/>
                <a:gd name="connsiteX11" fmla="*/ 783510 w 1258625"/>
                <a:gd name="connsiteY11" fmla="*/ 499437 h 2322423"/>
                <a:gd name="connsiteX12" fmla="*/ 519381 w 1258625"/>
                <a:gd name="connsiteY12" fmla="*/ 1385358 h 2322423"/>
                <a:gd name="connsiteX13" fmla="*/ 519381 w 1258625"/>
                <a:gd name="connsiteY13" fmla="*/ 1444984 h 2322423"/>
                <a:gd name="connsiteX14" fmla="*/ 442800 w 1258625"/>
                <a:gd name="connsiteY14" fmla="*/ 1598336 h 2322423"/>
                <a:gd name="connsiteX15" fmla="*/ 248852 w 1258625"/>
                <a:gd name="connsiteY15" fmla="*/ 2112677 h 2322423"/>
                <a:gd name="connsiteX16" fmla="*/ 210752 w 1258625"/>
                <a:gd name="connsiteY16" fmla="*/ 2188877 h 2322423"/>
                <a:gd name="connsiteX17" fmla="*/ 190483 w 1258625"/>
                <a:gd name="connsiteY17" fmla="*/ 2179266 h 2322423"/>
                <a:gd name="connsiteX18" fmla="*/ 101329 w 1258625"/>
                <a:gd name="connsiteY18" fmla="*/ 2162502 h 2322423"/>
                <a:gd name="connsiteX19" fmla="*/ 84946 w 1258625"/>
                <a:gd name="connsiteY19" fmla="*/ 2159454 h 2322423"/>
                <a:gd name="connsiteX20" fmla="*/ 55800 w 1258625"/>
                <a:gd name="connsiteY20" fmla="*/ 2153930 h 2322423"/>
                <a:gd name="connsiteX21" fmla="*/ 37035 w 1258625"/>
                <a:gd name="connsiteY21" fmla="*/ 2150406 h 2322423"/>
                <a:gd name="connsiteX22" fmla="*/ 30653 w 1258625"/>
                <a:gd name="connsiteY22" fmla="*/ 2149263 h 2322423"/>
                <a:gd name="connsiteX23" fmla="*/ -207 w 1258625"/>
                <a:gd name="connsiteY23" fmla="*/ 2143452 h 2322423"/>
                <a:gd name="connsiteX24" fmla="*/ 9127 w 1258625"/>
                <a:gd name="connsiteY24" fmla="*/ 2102019 h 2322423"/>
                <a:gd name="connsiteX25" fmla="*/ 77402 w 1258625"/>
                <a:gd name="connsiteY25" fmla="*/ 1998377 h 2322423"/>
                <a:gd name="connsiteX26" fmla="*/ 146859 w 1258625"/>
                <a:gd name="connsiteY26" fmla="*/ 1490037 h 2322423"/>
                <a:gd name="connsiteX27" fmla="*/ 149907 w 1258625"/>
                <a:gd name="connsiteY27" fmla="*/ 1476417 h 2322423"/>
                <a:gd name="connsiteX28" fmla="*/ 153145 w 1258625"/>
                <a:gd name="connsiteY28" fmla="*/ 1462034 h 2322423"/>
                <a:gd name="connsiteX29" fmla="*/ 161622 w 1258625"/>
                <a:gd name="connsiteY29" fmla="*/ 1393835 h 2322423"/>
                <a:gd name="connsiteX30" fmla="*/ 178672 w 1258625"/>
                <a:gd name="connsiteY30" fmla="*/ 1334208 h 2322423"/>
                <a:gd name="connsiteX31" fmla="*/ 176386 w 1258625"/>
                <a:gd name="connsiteY31" fmla="*/ 1331351 h 2322423"/>
                <a:gd name="connsiteX32" fmla="*/ 170290 w 1258625"/>
                <a:gd name="connsiteY32" fmla="*/ 1317444 h 2322423"/>
                <a:gd name="connsiteX33" fmla="*/ 187245 w 1258625"/>
                <a:gd name="connsiteY33" fmla="*/ 1274582 h 2322423"/>
                <a:gd name="connsiteX34" fmla="*/ 199341 w 1258625"/>
                <a:gd name="connsiteY34" fmla="*/ 1257246 h 2322423"/>
                <a:gd name="connsiteX35" fmla="*/ 238299 w 1258625"/>
                <a:gd name="connsiteY35" fmla="*/ 1104275 h 2322423"/>
                <a:gd name="connsiteX36" fmla="*/ 336787 w 1258625"/>
                <a:gd name="connsiteY36" fmla="*/ 155489 h 2322423"/>
                <a:gd name="connsiteX37" fmla="*/ 425055 w 1258625"/>
                <a:gd name="connsiteY37" fmla="*/ 20177 h 2322423"/>
                <a:gd name="connsiteX38" fmla="*/ 1174806 w 1258625"/>
                <a:gd name="connsiteY38" fmla="*/ 30112 h 2322423"/>
                <a:gd name="connsiteX39" fmla="*/ 1216802 w 1258625"/>
                <a:gd name="connsiteY39" fmla="*/ 149298 h 2322423"/>
                <a:gd name="connsiteX40" fmla="*/ 1234995 w 1258625"/>
                <a:gd name="connsiteY40" fmla="*/ 772043 h 232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58625" h="2322423">
                  <a:moveTo>
                    <a:pt x="1234995" y="772043"/>
                  </a:moveTo>
                  <a:cubicBezTo>
                    <a:pt x="1166796" y="1146851"/>
                    <a:pt x="1149746" y="1308681"/>
                    <a:pt x="1149746" y="1308681"/>
                  </a:cubicBezTo>
                  <a:cubicBezTo>
                    <a:pt x="1149746" y="1308681"/>
                    <a:pt x="1200895" y="1368307"/>
                    <a:pt x="1166796" y="1402407"/>
                  </a:cubicBezTo>
                  <a:cubicBezTo>
                    <a:pt x="1132696" y="1436507"/>
                    <a:pt x="1166796" y="1504610"/>
                    <a:pt x="1166796" y="1504610"/>
                  </a:cubicBezTo>
                  <a:lnTo>
                    <a:pt x="1077527" y="2217452"/>
                  </a:lnTo>
                  <a:lnTo>
                    <a:pt x="1058477" y="2322227"/>
                  </a:lnTo>
                  <a:lnTo>
                    <a:pt x="879712" y="2296995"/>
                  </a:lnTo>
                  <a:lnTo>
                    <a:pt x="906077" y="2198402"/>
                  </a:lnTo>
                  <a:lnTo>
                    <a:pt x="860186" y="1513183"/>
                  </a:lnTo>
                  <a:cubicBezTo>
                    <a:pt x="860186" y="1513183"/>
                    <a:pt x="826086" y="1444984"/>
                    <a:pt x="843136" y="1427934"/>
                  </a:cubicBezTo>
                  <a:cubicBezTo>
                    <a:pt x="860186" y="1410885"/>
                    <a:pt x="826086" y="1308681"/>
                    <a:pt x="826086" y="1308681"/>
                  </a:cubicBezTo>
                  <a:lnTo>
                    <a:pt x="783510" y="499437"/>
                  </a:lnTo>
                  <a:lnTo>
                    <a:pt x="519381" y="1385358"/>
                  </a:lnTo>
                  <a:cubicBezTo>
                    <a:pt x="519381" y="1385358"/>
                    <a:pt x="545004" y="1419457"/>
                    <a:pt x="519381" y="1444984"/>
                  </a:cubicBezTo>
                  <a:cubicBezTo>
                    <a:pt x="493854" y="1470511"/>
                    <a:pt x="442800" y="1598336"/>
                    <a:pt x="442800" y="1598336"/>
                  </a:cubicBezTo>
                  <a:lnTo>
                    <a:pt x="248852" y="2112677"/>
                  </a:lnTo>
                  <a:lnTo>
                    <a:pt x="210752" y="2188877"/>
                  </a:lnTo>
                  <a:lnTo>
                    <a:pt x="190483" y="2179266"/>
                  </a:lnTo>
                  <a:lnTo>
                    <a:pt x="101329" y="2162502"/>
                  </a:lnTo>
                  <a:lnTo>
                    <a:pt x="84946" y="2159454"/>
                  </a:lnTo>
                  <a:lnTo>
                    <a:pt x="55800" y="2153930"/>
                  </a:lnTo>
                  <a:lnTo>
                    <a:pt x="37035" y="2150406"/>
                  </a:lnTo>
                  <a:lnTo>
                    <a:pt x="30653" y="2149263"/>
                  </a:lnTo>
                  <a:lnTo>
                    <a:pt x="-207" y="2143452"/>
                  </a:lnTo>
                  <a:lnTo>
                    <a:pt x="9127" y="2102019"/>
                  </a:lnTo>
                  <a:lnTo>
                    <a:pt x="77402" y="1998377"/>
                  </a:lnTo>
                  <a:lnTo>
                    <a:pt x="146859" y="1490037"/>
                  </a:lnTo>
                  <a:lnTo>
                    <a:pt x="149907" y="1476417"/>
                  </a:lnTo>
                  <a:lnTo>
                    <a:pt x="153145" y="1462034"/>
                  </a:lnTo>
                  <a:cubicBezTo>
                    <a:pt x="153145" y="1462034"/>
                    <a:pt x="136095" y="1419457"/>
                    <a:pt x="161622" y="1393835"/>
                  </a:cubicBezTo>
                  <a:cubicBezTo>
                    <a:pt x="176777" y="1377985"/>
                    <a:pt x="183158" y="1355677"/>
                    <a:pt x="178672" y="1334208"/>
                  </a:cubicBezTo>
                  <a:cubicBezTo>
                    <a:pt x="177834" y="1333322"/>
                    <a:pt x="177072" y="1332360"/>
                    <a:pt x="176386" y="1331351"/>
                  </a:cubicBezTo>
                  <a:cubicBezTo>
                    <a:pt x="173367" y="1327217"/>
                    <a:pt x="171290" y="1322464"/>
                    <a:pt x="170290" y="1317444"/>
                  </a:cubicBezTo>
                  <a:cubicBezTo>
                    <a:pt x="168004" y="1306776"/>
                    <a:pt x="170004" y="1291822"/>
                    <a:pt x="187245" y="1274582"/>
                  </a:cubicBezTo>
                  <a:cubicBezTo>
                    <a:pt x="192093" y="1269429"/>
                    <a:pt x="196170" y="1263580"/>
                    <a:pt x="199341" y="1257246"/>
                  </a:cubicBezTo>
                  <a:cubicBezTo>
                    <a:pt x="225249" y="1208192"/>
                    <a:pt x="238299" y="1104275"/>
                    <a:pt x="238299" y="1104275"/>
                  </a:cubicBezTo>
                  <a:cubicBezTo>
                    <a:pt x="238299" y="1104275"/>
                    <a:pt x="261349" y="281219"/>
                    <a:pt x="336787" y="155489"/>
                  </a:cubicBezTo>
                  <a:cubicBezTo>
                    <a:pt x="340787" y="148917"/>
                    <a:pt x="420864" y="22749"/>
                    <a:pt x="425055" y="20177"/>
                  </a:cubicBezTo>
                  <a:cubicBezTo>
                    <a:pt x="510209" y="-30877"/>
                    <a:pt x="1174806" y="30112"/>
                    <a:pt x="1174806" y="30112"/>
                  </a:cubicBezTo>
                  <a:cubicBezTo>
                    <a:pt x="1174806" y="30112"/>
                    <a:pt x="1214992" y="138059"/>
                    <a:pt x="1216802" y="149298"/>
                  </a:cubicBezTo>
                  <a:cubicBezTo>
                    <a:pt x="1226613" y="212449"/>
                    <a:pt x="1292811" y="454098"/>
                    <a:pt x="1234995" y="77204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4" name="手繪多邊形: 圖案 63">
              <a:extLst>
                <a:ext uri="{FF2B5EF4-FFF2-40B4-BE49-F238E27FC236}">
                  <a16:creationId xmlns:a16="http://schemas.microsoft.com/office/drawing/2014/main" id="{ECC880A8-7084-06BD-3EDE-6033CD31B96F}"/>
                </a:ext>
              </a:extLst>
            </p:cNvPr>
            <p:cNvSpPr/>
            <p:nvPr/>
          </p:nvSpPr>
          <p:spPr>
            <a:xfrm>
              <a:off x="7839245" y="1367301"/>
              <a:ext cx="330133" cy="393756"/>
            </a:xfrm>
            <a:custGeom>
              <a:avLst/>
              <a:gdLst>
                <a:gd name="connsiteX0" fmla="*/ 329205 w 330133"/>
                <a:gd name="connsiteY0" fmla="*/ 92675 h 393756"/>
                <a:gd name="connsiteX1" fmla="*/ 238032 w 330133"/>
                <a:gd name="connsiteY1" fmla="*/ 163389 h 393756"/>
                <a:gd name="connsiteX2" fmla="*/ 223973 w 330133"/>
                <a:gd name="connsiteY2" fmla="*/ 160341 h 393756"/>
                <a:gd name="connsiteX3" fmla="*/ 51685 w 330133"/>
                <a:gd name="connsiteY3" fmla="*/ 393560 h 393756"/>
                <a:gd name="connsiteX4" fmla="*/ -207 w 330133"/>
                <a:gd name="connsiteY4" fmla="*/ 252095 h 393756"/>
                <a:gd name="connsiteX5" fmla="*/ 171357 w 330133"/>
                <a:gd name="connsiteY5" fmla="*/ 52318 h 393756"/>
                <a:gd name="connsiteX6" fmla="*/ 277437 w 330133"/>
                <a:gd name="connsiteY6" fmla="*/ 5331 h 393756"/>
                <a:gd name="connsiteX7" fmla="*/ 329205 w 330133"/>
                <a:gd name="connsiteY7" fmla="*/ 92675 h 39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133" h="393756">
                  <a:moveTo>
                    <a:pt x="329205" y="92675"/>
                  </a:moveTo>
                  <a:cubicBezTo>
                    <a:pt x="323557" y="137376"/>
                    <a:pt x="282733" y="169047"/>
                    <a:pt x="238032" y="163389"/>
                  </a:cubicBezTo>
                  <a:cubicBezTo>
                    <a:pt x="233260" y="162789"/>
                    <a:pt x="228554" y="161770"/>
                    <a:pt x="223973" y="160341"/>
                  </a:cubicBezTo>
                  <a:lnTo>
                    <a:pt x="51685" y="393560"/>
                  </a:lnTo>
                  <a:lnTo>
                    <a:pt x="-207" y="252095"/>
                  </a:lnTo>
                  <a:lnTo>
                    <a:pt x="171357" y="52318"/>
                  </a:lnTo>
                  <a:cubicBezTo>
                    <a:pt x="187673" y="10046"/>
                    <a:pt x="235165" y="-10985"/>
                    <a:pt x="277437" y="5331"/>
                  </a:cubicBezTo>
                  <a:cubicBezTo>
                    <a:pt x="312803" y="18980"/>
                    <a:pt x="334206" y="55090"/>
                    <a:pt x="329205" y="92675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149DBB7D-E2AD-F5AD-4776-22D28DA72FAE}"/>
                </a:ext>
              </a:extLst>
            </p:cNvPr>
            <p:cNvSpPr/>
            <p:nvPr/>
          </p:nvSpPr>
          <p:spPr>
            <a:xfrm>
              <a:off x="6566907" y="1076834"/>
              <a:ext cx="902509" cy="1371223"/>
            </a:xfrm>
            <a:custGeom>
              <a:avLst/>
              <a:gdLst>
                <a:gd name="connsiteX0" fmla="*/ 29519 w 902509"/>
                <a:gd name="connsiteY0" fmla="*/ 1371027 h 1371223"/>
                <a:gd name="connsiteX1" fmla="*/ 1277 w 902509"/>
                <a:gd name="connsiteY1" fmla="*/ 1361293 h 1371223"/>
                <a:gd name="connsiteX2" fmla="*/ 15269 w 902509"/>
                <a:gd name="connsiteY2" fmla="*/ 1324050 h 1371223"/>
                <a:gd name="connsiteX3" fmla="*/ 33015 w 902509"/>
                <a:gd name="connsiteY3" fmla="*/ 1292084 h 1371223"/>
                <a:gd name="connsiteX4" fmla="*/ 55751 w 902509"/>
                <a:gd name="connsiteY4" fmla="*/ 525046 h 1371223"/>
                <a:gd name="connsiteX5" fmla="*/ 70391 w 902509"/>
                <a:gd name="connsiteY5" fmla="*/ 416032 h 1371223"/>
                <a:gd name="connsiteX6" fmla="*/ 284646 w 902509"/>
                <a:gd name="connsiteY6" fmla="*/ 186851 h 1371223"/>
                <a:gd name="connsiteX7" fmla="*/ 313697 w 902509"/>
                <a:gd name="connsiteY7" fmla="*/ 168258 h 1371223"/>
                <a:gd name="connsiteX8" fmla="*/ 325232 w 902509"/>
                <a:gd name="connsiteY8" fmla="*/ 102736 h 1371223"/>
                <a:gd name="connsiteX9" fmla="*/ 339500 w 902509"/>
                <a:gd name="connsiteY9" fmla="*/ 15163 h 1371223"/>
                <a:gd name="connsiteX10" fmla="*/ 340548 w 902509"/>
                <a:gd name="connsiteY10" fmla="*/ 13791 h 1371223"/>
                <a:gd name="connsiteX11" fmla="*/ 342225 w 902509"/>
                <a:gd name="connsiteY11" fmla="*/ 13401 h 1371223"/>
                <a:gd name="connsiteX12" fmla="*/ 588227 w 902509"/>
                <a:gd name="connsiteY12" fmla="*/ 13524 h 1371223"/>
                <a:gd name="connsiteX13" fmla="*/ 589294 w 902509"/>
                <a:gd name="connsiteY13" fmla="*/ 13886 h 1371223"/>
                <a:gd name="connsiteX14" fmla="*/ 590094 w 902509"/>
                <a:gd name="connsiteY14" fmla="*/ 14677 h 1371223"/>
                <a:gd name="connsiteX15" fmla="*/ 611687 w 902509"/>
                <a:gd name="connsiteY15" fmla="*/ 102774 h 1371223"/>
                <a:gd name="connsiteX16" fmla="*/ 624622 w 902509"/>
                <a:gd name="connsiteY16" fmla="*/ 169087 h 1371223"/>
                <a:gd name="connsiteX17" fmla="*/ 794595 w 902509"/>
                <a:gd name="connsiteY17" fmla="*/ 255641 h 1371223"/>
                <a:gd name="connsiteX18" fmla="*/ 799053 w 902509"/>
                <a:gd name="connsiteY18" fmla="*/ 255517 h 1371223"/>
                <a:gd name="connsiteX19" fmla="*/ 799491 w 902509"/>
                <a:gd name="connsiteY19" fmla="*/ 259946 h 1371223"/>
                <a:gd name="connsiteX20" fmla="*/ 901304 w 902509"/>
                <a:gd name="connsiteY20" fmla="*/ 1160277 h 1371223"/>
                <a:gd name="connsiteX21" fmla="*/ 901495 w 902509"/>
                <a:gd name="connsiteY21" fmla="*/ 1166716 h 1371223"/>
                <a:gd name="connsiteX22" fmla="*/ 29519 w 902509"/>
                <a:gd name="connsiteY22" fmla="*/ 1371027 h 13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02509" h="1371223">
                  <a:moveTo>
                    <a:pt x="29519" y="1371027"/>
                  </a:moveTo>
                  <a:cubicBezTo>
                    <a:pt x="13726" y="1371027"/>
                    <a:pt x="4754" y="1367932"/>
                    <a:pt x="1277" y="1361293"/>
                  </a:cubicBezTo>
                  <a:cubicBezTo>
                    <a:pt x="-3819" y="1351539"/>
                    <a:pt x="5030" y="1338804"/>
                    <a:pt x="15269" y="1324050"/>
                  </a:cubicBezTo>
                  <a:cubicBezTo>
                    <a:pt x="22870" y="1314420"/>
                    <a:pt x="28862" y="1303629"/>
                    <a:pt x="33015" y="1292084"/>
                  </a:cubicBezTo>
                  <a:cubicBezTo>
                    <a:pt x="39139" y="1267586"/>
                    <a:pt x="80487" y="648699"/>
                    <a:pt x="55751" y="525046"/>
                  </a:cubicBezTo>
                  <a:cubicBezTo>
                    <a:pt x="50036" y="496433"/>
                    <a:pt x="54960" y="459752"/>
                    <a:pt x="70391" y="416032"/>
                  </a:cubicBezTo>
                  <a:cubicBezTo>
                    <a:pt x="112529" y="296636"/>
                    <a:pt x="170051" y="259946"/>
                    <a:pt x="284646" y="186851"/>
                  </a:cubicBezTo>
                  <a:cubicBezTo>
                    <a:pt x="293943" y="180917"/>
                    <a:pt x="303629" y="174716"/>
                    <a:pt x="313697" y="168258"/>
                  </a:cubicBezTo>
                  <a:cubicBezTo>
                    <a:pt x="326727" y="159886"/>
                    <a:pt x="326004" y="132130"/>
                    <a:pt x="325232" y="102736"/>
                  </a:cubicBezTo>
                  <a:cubicBezTo>
                    <a:pt x="324384" y="70065"/>
                    <a:pt x="323499" y="36280"/>
                    <a:pt x="339500" y="15163"/>
                  </a:cubicBezTo>
                  <a:lnTo>
                    <a:pt x="340548" y="13791"/>
                  </a:lnTo>
                  <a:lnTo>
                    <a:pt x="342225" y="13401"/>
                  </a:lnTo>
                  <a:cubicBezTo>
                    <a:pt x="380934" y="4447"/>
                    <a:pt x="511132" y="-12164"/>
                    <a:pt x="588227" y="13524"/>
                  </a:cubicBezTo>
                  <a:lnTo>
                    <a:pt x="589294" y="13886"/>
                  </a:lnTo>
                  <a:lnTo>
                    <a:pt x="590094" y="14677"/>
                  </a:lnTo>
                  <a:cubicBezTo>
                    <a:pt x="608401" y="32994"/>
                    <a:pt x="610077" y="68465"/>
                    <a:pt x="611687" y="102774"/>
                  </a:cubicBezTo>
                  <a:cubicBezTo>
                    <a:pt x="613011" y="130939"/>
                    <a:pt x="614259" y="157533"/>
                    <a:pt x="624622" y="169087"/>
                  </a:cubicBezTo>
                  <a:cubicBezTo>
                    <a:pt x="703841" y="257383"/>
                    <a:pt x="793691" y="255659"/>
                    <a:pt x="794595" y="255641"/>
                  </a:cubicBezTo>
                  <a:lnTo>
                    <a:pt x="799053" y="255517"/>
                  </a:lnTo>
                  <a:lnTo>
                    <a:pt x="799491" y="259946"/>
                  </a:lnTo>
                  <a:cubicBezTo>
                    <a:pt x="833953" y="610447"/>
                    <a:pt x="889503" y="1139465"/>
                    <a:pt x="901304" y="1160277"/>
                  </a:cubicBezTo>
                  <a:cubicBezTo>
                    <a:pt x="902561" y="1162220"/>
                    <a:pt x="902638" y="1164697"/>
                    <a:pt x="901495" y="1166716"/>
                  </a:cubicBezTo>
                  <a:cubicBezTo>
                    <a:pt x="884169" y="1199092"/>
                    <a:pt x="89050" y="1371027"/>
                    <a:pt x="29519" y="1371027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6" name="手繪多邊形: 圖案 65">
              <a:extLst>
                <a:ext uri="{FF2B5EF4-FFF2-40B4-BE49-F238E27FC236}">
                  <a16:creationId xmlns:a16="http://schemas.microsoft.com/office/drawing/2014/main" id="{4D413643-9C0D-DB81-9434-40B5229CD8D0}"/>
                </a:ext>
              </a:extLst>
            </p:cNvPr>
            <p:cNvSpPr/>
            <p:nvPr/>
          </p:nvSpPr>
          <p:spPr>
            <a:xfrm>
              <a:off x="6879112" y="521303"/>
              <a:ext cx="469913" cy="469913"/>
            </a:xfrm>
            <a:custGeom>
              <a:avLst/>
              <a:gdLst>
                <a:gd name="connsiteX0" fmla="*/ 469914 w 469913"/>
                <a:gd name="connsiteY0" fmla="*/ 234957 h 469913"/>
                <a:gd name="connsiteX1" fmla="*/ 234957 w 469913"/>
                <a:gd name="connsiteY1" fmla="*/ 469914 h 469913"/>
                <a:gd name="connsiteX2" fmla="*/ 0 w 469913"/>
                <a:gd name="connsiteY2" fmla="*/ 234957 h 469913"/>
                <a:gd name="connsiteX3" fmla="*/ 234957 w 469913"/>
                <a:gd name="connsiteY3" fmla="*/ 0 h 469913"/>
                <a:gd name="connsiteX4" fmla="*/ 469914 w 469913"/>
                <a:gd name="connsiteY4" fmla="*/ 234957 h 46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913" h="469913">
                  <a:moveTo>
                    <a:pt x="469914" y="234957"/>
                  </a:moveTo>
                  <a:cubicBezTo>
                    <a:pt x="469914" y="364720"/>
                    <a:pt x="364720" y="469914"/>
                    <a:pt x="234957" y="469914"/>
                  </a:cubicBezTo>
                  <a:cubicBezTo>
                    <a:pt x="105194" y="469914"/>
                    <a:pt x="0" y="364720"/>
                    <a:pt x="0" y="234957"/>
                  </a:cubicBezTo>
                  <a:cubicBezTo>
                    <a:pt x="0" y="105194"/>
                    <a:pt x="105194" y="0"/>
                    <a:pt x="234957" y="0"/>
                  </a:cubicBezTo>
                  <a:cubicBezTo>
                    <a:pt x="364720" y="0"/>
                    <a:pt x="469914" y="105194"/>
                    <a:pt x="469914" y="234957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7" name="手繪多邊形: 圖案 66">
              <a:extLst>
                <a:ext uri="{FF2B5EF4-FFF2-40B4-BE49-F238E27FC236}">
                  <a16:creationId xmlns:a16="http://schemas.microsoft.com/office/drawing/2014/main" id="{AABC7E57-2C97-D3CF-68B9-1F7BAD3D6327}"/>
                </a:ext>
              </a:extLst>
            </p:cNvPr>
            <p:cNvSpPr/>
            <p:nvPr/>
          </p:nvSpPr>
          <p:spPr>
            <a:xfrm>
              <a:off x="6178767" y="323844"/>
              <a:ext cx="1206202" cy="872733"/>
            </a:xfrm>
            <a:custGeom>
              <a:avLst/>
              <a:gdLst>
                <a:gd name="connsiteX0" fmla="*/ 1092077 w 1206202"/>
                <a:gd name="connsiteY0" fmla="*/ 861708 h 872733"/>
                <a:gd name="connsiteX1" fmla="*/ 999694 w 1206202"/>
                <a:gd name="connsiteY1" fmla="*/ 591883 h 872733"/>
                <a:gd name="connsiteX2" fmla="*/ 968109 w 1206202"/>
                <a:gd name="connsiteY2" fmla="*/ 667607 h 872733"/>
                <a:gd name="connsiteX3" fmla="*/ 967870 w 1206202"/>
                <a:gd name="connsiteY3" fmla="*/ 672513 h 872733"/>
                <a:gd name="connsiteX4" fmla="*/ 963003 w 1206202"/>
                <a:gd name="connsiteY4" fmla="*/ 673141 h 872733"/>
                <a:gd name="connsiteX5" fmla="*/ 692941 w 1206202"/>
                <a:gd name="connsiteY5" fmla="*/ 593074 h 872733"/>
                <a:gd name="connsiteX6" fmla="*/ 656984 w 1206202"/>
                <a:gd name="connsiteY6" fmla="*/ 323726 h 872733"/>
                <a:gd name="connsiteX7" fmla="*/ 641839 w 1206202"/>
                <a:gd name="connsiteY7" fmla="*/ 317897 h 872733"/>
                <a:gd name="connsiteX8" fmla="*/ 614121 w 1206202"/>
                <a:gd name="connsiteY8" fmla="*/ 270662 h 872733"/>
                <a:gd name="connsiteX9" fmla="*/ 609140 w 1206202"/>
                <a:gd name="connsiteY9" fmla="*/ 272005 h 872733"/>
                <a:gd name="connsiteX10" fmla="*/ 536712 w 1206202"/>
                <a:gd name="connsiteY10" fmla="*/ 308791 h 872733"/>
                <a:gd name="connsiteX11" fmla="*/ 508594 w 1206202"/>
                <a:gd name="connsiteY11" fmla="*/ 397031 h 872733"/>
                <a:gd name="connsiteX12" fmla="*/ 501060 w 1206202"/>
                <a:gd name="connsiteY12" fmla="*/ 444475 h 872733"/>
                <a:gd name="connsiteX13" fmla="*/ 396209 w 1206202"/>
                <a:gd name="connsiteY13" fmla="*/ 585197 h 872733"/>
                <a:gd name="connsiteX14" fmla="*/ 222187 w 1206202"/>
                <a:gd name="connsiteY14" fmla="*/ 658511 h 872733"/>
                <a:gd name="connsiteX15" fmla="*/ 45374 w 1206202"/>
                <a:gd name="connsiteY15" fmla="*/ 598303 h 872733"/>
                <a:gd name="connsiteX16" fmla="*/ 16142 w 1206202"/>
                <a:gd name="connsiteY16" fmla="*/ 417928 h 872733"/>
                <a:gd name="connsiteX17" fmla="*/ 20981 w 1206202"/>
                <a:gd name="connsiteY17" fmla="*/ 409032 h 872733"/>
                <a:gd name="connsiteX18" fmla="*/ 26286 w 1206202"/>
                <a:gd name="connsiteY18" fmla="*/ 417652 h 872733"/>
                <a:gd name="connsiteX19" fmla="*/ 168418 w 1206202"/>
                <a:gd name="connsiteY19" fmla="*/ 474650 h 872733"/>
                <a:gd name="connsiteX20" fmla="*/ 304702 w 1206202"/>
                <a:gd name="connsiteY20" fmla="*/ 387353 h 872733"/>
                <a:gd name="connsiteX21" fmla="*/ 388750 w 1206202"/>
                <a:gd name="connsiteY21" fmla="*/ 242211 h 872733"/>
                <a:gd name="connsiteX22" fmla="*/ 473990 w 1206202"/>
                <a:gd name="connsiteY22" fmla="*/ 94536 h 872733"/>
                <a:gd name="connsiteX23" fmla="*/ 616817 w 1206202"/>
                <a:gd name="connsiteY23" fmla="*/ 2210 h 872733"/>
                <a:gd name="connsiteX24" fmla="*/ 708571 w 1206202"/>
                <a:gd name="connsiteY24" fmla="*/ 23317 h 872733"/>
                <a:gd name="connsiteX25" fmla="*/ 733127 w 1206202"/>
                <a:gd name="connsiteY25" fmla="*/ 79629 h 872733"/>
                <a:gd name="connsiteX26" fmla="*/ 771713 w 1206202"/>
                <a:gd name="connsiteY26" fmla="*/ 81848 h 872733"/>
                <a:gd name="connsiteX27" fmla="*/ 815899 w 1206202"/>
                <a:gd name="connsiteY27" fmla="*/ 140417 h 872733"/>
                <a:gd name="connsiteX28" fmla="*/ 1043023 w 1206202"/>
                <a:gd name="connsiteY28" fmla="*/ 136960 h 872733"/>
                <a:gd name="connsiteX29" fmla="*/ 1079294 w 1206202"/>
                <a:gd name="connsiteY29" fmla="*/ 182689 h 872733"/>
                <a:gd name="connsiteX30" fmla="*/ 1205996 w 1206202"/>
                <a:gd name="connsiteY30" fmla="*/ 329813 h 872733"/>
                <a:gd name="connsiteX31" fmla="*/ 1205996 w 1206202"/>
                <a:gd name="connsiteY31" fmla="*/ 335680 h 872733"/>
                <a:gd name="connsiteX32" fmla="*/ 1200128 w 1206202"/>
                <a:gd name="connsiteY32" fmla="*/ 335680 h 872733"/>
                <a:gd name="connsiteX33" fmla="*/ 1082142 w 1206202"/>
                <a:gd name="connsiteY33" fmla="*/ 410004 h 872733"/>
                <a:gd name="connsiteX34" fmla="*/ 1087447 w 1206202"/>
                <a:gd name="connsiteY34" fmla="*/ 586092 h 872733"/>
                <a:gd name="connsiteX35" fmla="*/ 1121709 w 1206202"/>
                <a:gd name="connsiteY35" fmla="*/ 775935 h 872733"/>
                <a:gd name="connsiteX36" fmla="*/ 1099658 w 1206202"/>
                <a:gd name="connsiteY36" fmla="*/ 872538 h 87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06202" h="872733">
                  <a:moveTo>
                    <a:pt x="1092077" y="861708"/>
                  </a:moveTo>
                  <a:cubicBezTo>
                    <a:pt x="1080932" y="845801"/>
                    <a:pt x="1024449" y="651520"/>
                    <a:pt x="999694" y="591883"/>
                  </a:cubicBezTo>
                  <a:cubicBezTo>
                    <a:pt x="997160" y="604695"/>
                    <a:pt x="968775" y="654387"/>
                    <a:pt x="968109" y="667607"/>
                  </a:cubicBezTo>
                  <a:lnTo>
                    <a:pt x="967870" y="672513"/>
                  </a:lnTo>
                  <a:lnTo>
                    <a:pt x="963003" y="673141"/>
                  </a:lnTo>
                  <a:cubicBezTo>
                    <a:pt x="955688" y="674075"/>
                    <a:pt x="782876" y="695049"/>
                    <a:pt x="692941" y="593074"/>
                  </a:cubicBezTo>
                  <a:cubicBezTo>
                    <a:pt x="639658" y="532667"/>
                    <a:pt x="627580" y="442065"/>
                    <a:pt x="656984" y="323726"/>
                  </a:cubicBezTo>
                  <a:cubicBezTo>
                    <a:pt x="651631" y="322678"/>
                    <a:pt x="646506" y="320707"/>
                    <a:pt x="641839" y="317897"/>
                  </a:cubicBezTo>
                  <a:cubicBezTo>
                    <a:pt x="626094" y="307000"/>
                    <a:pt x="615960" y="289722"/>
                    <a:pt x="614121" y="270662"/>
                  </a:cubicBezTo>
                  <a:lnTo>
                    <a:pt x="609140" y="272005"/>
                  </a:lnTo>
                  <a:cubicBezTo>
                    <a:pt x="583784" y="278844"/>
                    <a:pt x="555181" y="287893"/>
                    <a:pt x="536712" y="308791"/>
                  </a:cubicBezTo>
                  <a:cubicBezTo>
                    <a:pt x="516138" y="332032"/>
                    <a:pt x="512480" y="363598"/>
                    <a:pt x="508594" y="397031"/>
                  </a:cubicBezTo>
                  <a:cubicBezTo>
                    <a:pt x="507079" y="412985"/>
                    <a:pt x="504565" y="428834"/>
                    <a:pt x="501060" y="444475"/>
                  </a:cubicBezTo>
                  <a:cubicBezTo>
                    <a:pt x="488525" y="495024"/>
                    <a:pt x="453254" y="542363"/>
                    <a:pt x="396209" y="585197"/>
                  </a:cubicBezTo>
                  <a:cubicBezTo>
                    <a:pt x="338792" y="628326"/>
                    <a:pt x="280242" y="652996"/>
                    <a:pt x="222187" y="658511"/>
                  </a:cubicBezTo>
                  <a:cubicBezTo>
                    <a:pt x="153626" y="665055"/>
                    <a:pt x="87503" y="642528"/>
                    <a:pt x="45374" y="598303"/>
                  </a:cubicBezTo>
                  <a:cubicBezTo>
                    <a:pt x="-1613" y="548992"/>
                    <a:pt x="-13900" y="473135"/>
                    <a:pt x="16142" y="417928"/>
                  </a:cubicBezTo>
                  <a:lnTo>
                    <a:pt x="20981" y="409032"/>
                  </a:lnTo>
                  <a:lnTo>
                    <a:pt x="26286" y="417652"/>
                  </a:lnTo>
                  <a:cubicBezTo>
                    <a:pt x="53032" y="461058"/>
                    <a:pt x="111468" y="484499"/>
                    <a:pt x="168418" y="474650"/>
                  </a:cubicBezTo>
                  <a:cubicBezTo>
                    <a:pt x="217243" y="466201"/>
                    <a:pt x="265640" y="435197"/>
                    <a:pt x="304702" y="387353"/>
                  </a:cubicBezTo>
                  <a:cubicBezTo>
                    <a:pt x="340363" y="343681"/>
                    <a:pt x="364957" y="292103"/>
                    <a:pt x="388750" y="242211"/>
                  </a:cubicBezTo>
                  <a:cubicBezTo>
                    <a:pt x="412944" y="191491"/>
                    <a:pt x="437957" y="139046"/>
                    <a:pt x="473990" y="94536"/>
                  </a:cubicBezTo>
                  <a:cubicBezTo>
                    <a:pt x="514633" y="44339"/>
                    <a:pt x="565353" y="11554"/>
                    <a:pt x="616817" y="2210"/>
                  </a:cubicBezTo>
                  <a:cubicBezTo>
                    <a:pt x="654288" y="-4562"/>
                    <a:pt x="687731" y="3115"/>
                    <a:pt x="708571" y="23317"/>
                  </a:cubicBezTo>
                  <a:cubicBezTo>
                    <a:pt x="723307" y="38500"/>
                    <a:pt x="732022" y="58503"/>
                    <a:pt x="733127" y="79629"/>
                  </a:cubicBezTo>
                  <a:cubicBezTo>
                    <a:pt x="745947" y="76762"/>
                    <a:pt x="759311" y="77534"/>
                    <a:pt x="771713" y="81848"/>
                  </a:cubicBezTo>
                  <a:cubicBezTo>
                    <a:pt x="796087" y="91764"/>
                    <a:pt x="813061" y="114252"/>
                    <a:pt x="815899" y="140417"/>
                  </a:cubicBezTo>
                  <a:cubicBezTo>
                    <a:pt x="891413" y="100698"/>
                    <a:pt x="991340" y="107166"/>
                    <a:pt x="1043023" y="136960"/>
                  </a:cubicBezTo>
                  <a:cubicBezTo>
                    <a:pt x="1064663" y="149438"/>
                    <a:pt x="1077094" y="165154"/>
                    <a:pt x="1079294" y="182689"/>
                  </a:cubicBezTo>
                  <a:cubicBezTo>
                    <a:pt x="1140340" y="186099"/>
                    <a:pt x="1205996" y="245564"/>
                    <a:pt x="1205996" y="329813"/>
                  </a:cubicBezTo>
                  <a:lnTo>
                    <a:pt x="1205996" y="335680"/>
                  </a:lnTo>
                  <a:lnTo>
                    <a:pt x="1200128" y="335680"/>
                  </a:lnTo>
                  <a:cubicBezTo>
                    <a:pt x="1151817" y="335680"/>
                    <a:pt x="1107707" y="363465"/>
                    <a:pt x="1082142" y="410004"/>
                  </a:cubicBezTo>
                  <a:cubicBezTo>
                    <a:pt x="1051557" y="465249"/>
                    <a:pt x="1053596" y="532790"/>
                    <a:pt x="1087447" y="586092"/>
                  </a:cubicBezTo>
                  <a:cubicBezTo>
                    <a:pt x="1123985" y="642166"/>
                    <a:pt x="1136339" y="710622"/>
                    <a:pt x="1121709" y="775935"/>
                  </a:cubicBezTo>
                  <a:lnTo>
                    <a:pt x="1099658" y="872538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8" name="手繪多邊形: 圖案 67">
              <a:extLst>
                <a:ext uri="{FF2B5EF4-FFF2-40B4-BE49-F238E27FC236}">
                  <a16:creationId xmlns:a16="http://schemas.microsoft.com/office/drawing/2014/main" id="{98A50630-5080-A2AE-D01D-3B49B0DF8403}"/>
                </a:ext>
              </a:extLst>
            </p:cNvPr>
            <p:cNvSpPr/>
            <p:nvPr/>
          </p:nvSpPr>
          <p:spPr>
            <a:xfrm>
              <a:off x="7039949" y="1308331"/>
              <a:ext cx="1001854" cy="756136"/>
            </a:xfrm>
            <a:custGeom>
              <a:avLst/>
              <a:gdLst>
                <a:gd name="connsiteX0" fmla="*/ 500604 w 1001854"/>
                <a:gd name="connsiteY0" fmla="*/ 755940 h 756136"/>
                <a:gd name="connsiteX1" fmla="*/ 345728 w 1001854"/>
                <a:gd name="connsiteY1" fmla="*/ 668815 h 756136"/>
                <a:gd name="connsiteX2" fmla="*/ 808 w 1001854"/>
                <a:gd name="connsiteY2" fmla="*/ 241171 h 756136"/>
                <a:gd name="connsiteX3" fmla="*/ 46338 w 1001854"/>
                <a:gd name="connsiteY3" fmla="*/ 87438 h 756136"/>
                <a:gd name="connsiteX4" fmla="*/ 47547 w 1001854"/>
                <a:gd name="connsiteY4" fmla="*/ 86552 h 756136"/>
                <a:gd name="connsiteX5" fmla="*/ 187155 w 1001854"/>
                <a:gd name="connsiteY5" fmla="*/ 15219 h 756136"/>
                <a:gd name="connsiteX6" fmla="*/ 376217 w 1001854"/>
                <a:gd name="connsiteY6" fmla="*/ 76427 h 756136"/>
                <a:gd name="connsiteX7" fmla="*/ 383142 w 1001854"/>
                <a:gd name="connsiteY7" fmla="*/ 92334 h 756136"/>
                <a:gd name="connsiteX8" fmla="*/ 512282 w 1001854"/>
                <a:gd name="connsiteY8" fmla="*/ 447502 h 756136"/>
                <a:gd name="connsiteX9" fmla="*/ 655461 w 1001854"/>
                <a:gd name="connsiteY9" fmla="*/ 341898 h 756136"/>
                <a:gd name="connsiteX10" fmla="*/ 716526 w 1001854"/>
                <a:gd name="connsiteY10" fmla="*/ 317838 h 756136"/>
                <a:gd name="connsiteX11" fmla="*/ 765789 w 1001854"/>
                <a:gd name="connsiteY11" fmla="*/ 251954 h 756136"/>
                <a:gd name="connsiteX12" fmla="*/ 901111 w 1001854"/>
                <a:gd name="connsiteY12" fmla="*/ 173020 h 756136"/>
                <a:gd name="connsiteX13" fmla="*/ 1001647 w 1001854"/>
                <a:gd name="connsiteY13" fmla="*/ 263498 h 756136"/>
                <a:gd name="connsiteX14" fmla="*/ 875222 w 1001854"/>
                <a:gd name="connsiteY14" fmla="*/ 516339 h 756136"/>
                <a:gd name="connsiteX15" fmla="*/ 804985 w 1001854"/>
                <a:gd name="connsiteY15" fmla="*/ 534227 h 756136"/>
                <a:gd name="connsiteX16" fmla="*/ 790088 w 1001854"/>
                <a:gd name="connsiteY16" fmla="*/ 572603 h 756136"/>
                <a:gd name="connsiteX17" fmla="*/ 788764 w 1001854"/>
                <a:gd name="connsiteY17" fmla="*/ 573441 h 75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01854" h="756136">
                  <a:moveTo>
                    <a:pt x="500604" y="755940"/>
                  </a:moveTo>
                  <a:lnTo>
                    <a:pt x="345728" y="668815"/>
                  </a:lnTo>
                  <a:cubicBezTo>
                    <a:pt x="75646" y="481620"/>
                    <a:pt x="9123" y="332954"/>
                    <a:pt x="808" y="241171"/>
                  </a:cubicBezTo>
                  <a:cubicBezTo>
                    <a:pt x="-8069" y="143226"/>
                    <a:pt x="44109" y="89657"/>
                    <a:pt x="46338" y="87438"/>
                  </a:cubicBezTo>
                  <a:lnTo>
                    <a:pt x="47547" y="86552"/>
                  </a:lnTo>
                  <a:lnTo>
                    <a:pt x="187155" y="15219"/>
                  </a:lnTo>
                  <a:cubicBezTo>
                    <a:pt x="256269" y="-20090"/>
                    <a:pt x="340908" y="7314"/>
                    <a:pt x="376217" y="76427"/>
                  </a:cubicBezTo>
                  <a:cubicBezTo>
                    <a:pt x="378855" y="81580"/>
                    <a:pt x="381161" y="86895"/>
                    <a:pt x="383142" y="92334"/>
                  </a:cubicBezTo>
                  <a:lnTo>
                    <a:pt x="512282" y="447502"/>
                  </a:lnTo>
                  <a:lnTo>
                    <a:pt x="655461" y="341898"/>
                  </a:lnTo>
                  <a:lnTo>
                    <a:pt x="716526" y="317838"/>
                  </a:lnTo>
                  <a:lnTo>
                    <a:pt x="765789" y="251954"/>
                  </a:lnTo>
                  <a:lnTo>
                    <a:pt x="901111" y="173020"/>
                  </a:lnTo>
                  <a:lnTo>
                    <a:pt x="1001647" y="263498"/>
                  </a:lnTo>
                  <a:lnTo>
                    <a:pt x="875222" y="516339"/>
                  </a:lnTo>
                  <a:lnTo>
                    <a:pt x="804985" y="534227"/>
                  </a:lnTo>
                  <a:lnTo>
                    <a:pt x="790088" y="572603"/>
                  </a:lnTo>
                  <a:lnTo>
                    <a:pt x="788764" y="573441"/>
                  </a:ln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68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88F35F0-89F8-326C-E036-D8AAEDC07727}"/>
              </a:ext>
            </a:extLst>
          </p:cNvPr>
          <p:cNvGrpSpPr/>
          <p:nvPr/>
        </p:nvGrpSpPr>
        <p:grpSpPr>
          <a:xfrm>
            <a:off x="5090266" y="-1505241"/>
            <a:ext cx="8409866" cy="7718311"/>
            <a:chOff x="5566387" y="269799"/>
            <a:chExt cx="3978533" cy="3387584"/>
          </a:xfrm>
        </p:grpSpPr>
        <p:sp>
          <p:nvSpPr>
            <p:cNvPr id="113" name="手繪多邊形: 圖案 112">
              <a:extLst>
                <a:ext uri="{FF2B5EF4-FFF2-40B4-BE49-F238E27FC236}">
                  <a16:creationId xmlns:a16="http://schemas.microsoft.com/office/drawing/2014/main" id="{07D2CEF3-3A34-17EF-E704-7528B67F6B97}"/>
                </a:ext>
              </a:extLst>
            </p:cNvPr>
            <p:cNvSpPr/>
            <p:nvPr/>
          </p:nvSpPr>
          <p:spPr>
            <a:xfrm>
              <a:off x="5566387" y="1102272"/>
              <a:ext cx="1286070" cy="935029"/>
            </a:xfrm>
            <a:custGeom>
              <a:avLst/>
              <a:gdLst>
                <a:gd name="connsiteX0" fmla="*/ 1083981 w 1286070"/>
                <a:gd name="connsiteY0" fmla="*/ 935029 h 935029"/>
                <a:gd name="connsiteX1" fmla="*/ 0 w 1286070"/>
                <a:gd name="connsiteY1" fmla="*/ 935029 h 935029"/>
                <a:gd name="connsiteX2" fmla="*/ 0 w 1286070"/>
                <a:gd name="connsiteY2" fmla="*/ 903710 h 935029"/>
                <a:gd name="connsiteX3" fmla="*/ 1083981 w 1286070"/>
                <a:gd name="connsiteY3" fmla="*/ 903710 h 935029"/>
                <a:gd name="connsiteX4" fmla="*/ 1254751 w 1286070"/>
                <a:gd name="connsiteY4" fmla="*/ 732924 h 935029"/>
                <a:gd name="connsiteX5" fmla="*/ 1254751 w 1286070"/>
                <a:gd name="connsiteY5" fmla="*/ 0 h 935029"/>
                <a:gd name="connsiteX6" fmla="*/ 1286070 w 1286070"/>
                <a:gd name="connsiteY6" fmla="*/ 0 h 935029"/>
                <a:gd name="connsiteX7" fmla="*/ 1286070 w 1286070"/>
                <a:gd name="connsiteY7" fmla="*/ 732924 h 935029"/>
                <a:gd name="connsiteX8" fmla="*/ 1083981 w 1286070"/>
                <a:gd name="connsiteY8" fmla="*/ 935029 h 935029"/>
                <a:gd name="connsiteX9" fmla="*/ 1083981 w 1286070"/>
                <a:gd name="connsiteY9" fmla="*/ 935029 h 93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070" h="935029">
                  <a:moveTo>
                    <a:pt x="1083981" y="935029"/>
                  </a:moveTo>
                  <a:lnTo>
                    <a:pt x="0" y="935029"/>
                  </a:lnTo>
                  <a:lnTo>
                    <a:pt x="0" y="903710"/>
                  </a:lnTo>
                  <a:lnTo>
                    <a:pt x="1083981" y="903710"/>
                  </a:lnTo>
                  <a:cubicBezTo>
                    <a:pt x="1178143" y="903710"/>
                    <a:pt x="1254751" y="827102"/>
                    <a:pt x="1254751" y="732924"/>
                  </a:cubicBezTo>
                  <a:lnTo>
                    <a:pt x="1254751" y="0"/>
                  </a:lnTo>
                  <a:lnTo>
                    <a:pt x="1286070" y="0"/>
                  </a:lnTo>
                  <a:lnTo>
                    <a:pt x="1286070" y="732924"/>
                  </a:lnTo>
                  <a:cubicBezTo>
                    <a:pt x="1286070" y="844360"/>
                    <a:pt x="1195416" y="935029"/>
                    <a:pt x="1083981" y="935029"/>
                  </a:cubicBezTo>
                  <a:lnTo>
                    <a:pt x="1083981" y="935029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4" name="手繪多邊形: 圖案 113">
              <a:extLst>
                <a:ext uri="{FF2B5EF4-FFF2-40B4-BE49-F238E27FC236}">
                  <a16:creationId xmlns:a16="http://schemas.microsoft.com/office/drawing/2014/main" id="{63FD2BD9-C227-84EC-8DE7-1675CE9308C1}"/>
                </a:ext>
              </a:extLst>
            </p:cNvPr>
            <p:cNvSpPr/>
            <p:nvPr/>
          </p:nvSpPr>
          <p:spPr>
            <a:xfrm>
              <a:off x="6253283" y="3626064"/>
              <a:ext cx="2465412" cy="31319"/>
            </a:xfrm>
            <a:custGeom>
              <a:avLst/>
              <a:gdLst>
                <a:gd name="connsiteX0" fmla="*/ 0 w 2465412"/>
                <a:gd name="connsiteY0" fmla="*/ 0 h 31319"/>
                <a:gd name="connsiteX1" fmla="*/ 2465412 w 2465412"/>
                <a:gd name="connsiteY1" fmla="*/ 0 h 31319"/>
                <a:gd name="connsiteX2" fmla="*/ 2465412 w 2465412"/>
                <a:gd name="connsiteY2" fmla="*/ 31320 h 31319"/>
                <a:gd name="connsiteX3" fmla="*/ 0 w 2465412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412" h="31319">
                  <a:moveTo>
                    <a:pt x="0" y="0"/>
                  </a:moveTo>
                  <a:lnTo>
                    <a:pt x="2465412" y="0"/>
                  </a:lnTo>
                  <a:lnTo>
                    <a:pt x="2465412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5" name="手繪多邊形: 圖案 114">
              <a:extLst>
                <a:ext uri="{FF2B5EF4-FFF2-40B4-BE49-F238E27FC236}">
                  <a16:creationId xmlns:a16="http://schemas.microsoft.com/office/drawing/2014/main" id="{62533CAF-EF5B-8654-2876-D420A670F678}"/>
                </a:ext>
              </a:extLst>
            </p:cNvPr>
            <p:cNvSpPr/>
            <p:nvPr/>
          </p:nvSpPr>
          <p:spPr>
            <a:xfrm>
              <a:off x="8886255" y="1744323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6" name="手繪多邊形: 圖案 115">
              <a:extLst>
                <a:ext uri="{FF2B5EF4-FFF2-40B4-BE49-F238E27FC236}">
                  <a16:creationId xmlns:a16="http://schemas.microsoft.com/office/drawing/2014/main" id="{1784E701-1885-C594-5ACB-EB9337D3CC69}"/>
                </a:ext>
              </a:extLst>
            </p:cNvPr>
            <p:cNvSpPr/>
            <p:nvPr/>
          </p:nvSpPr>
          <p:spPr>
            <a:xfrm>
              <a:off x="6678226" y="945675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4"/>
                    <a:pt x="243084" y="313196"/>
                    <a:pt x="156598" y="313196"/>
                  </a:cubicBezTo>
                  <a:cubicBezTo>
                    <a:pt x="70111" y="313196"/>
                    <a:pt x="0" y="243084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7" name="手繪多邊形: 圖案 116">
              <a:extLst>
                <a:ext uri="{FF2B5EF4-FFF2-40B4-BE49-F238E27FC236}">
                  <a16:creationId xmlns:a16="http://schemas.microsoft.com/office/drawing/2014/main" id="{BFD028DA-ED8C-C410-DEA9-FF9F20E6BAF5}"/>
                </a:ext>
              </a:extLst>
            </p:cNvPr>
            <p:cNvSpPr/>
            <p:nvPr/>
          </p:nvSpPr>
          <p:spPr>
            <a:xfrm>
              <a:off x="7429896" y="3091064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8" name="手繪多邊形: 圖案 117">
              <a:extLst>
                <a:ext uri="{FF2B5EF4-FFF2-40B4-BE49-F238E27FC236}">
                  <a16:creationId xmlns:a16="http://schemas.microsoft.com/office/drawing/2014/main" id="{3B5B4C97-DAF2-87F8-0E28-9B534302D7EA}"/>
                </a:ext>
              </a:extLst>
            </p:cNvPr>
            <p:cNvSpPr/>
            <p:nvPr/>
          </p:nvSpPr>
          <p:spPr>
            <a:xfrm>
              <a:off x="7339852" y="269799"/>
              <a:ext cx="31319" cy="1487678"/>
            </a:xfrm>
            <a:custGeom>
              <a:avLst/>
              <a:gdLst>
                <a:gd name="connsiteX0" fmla="*/ 0 w 31319"/>
                <a:gd name="connsiteY0" fmla="*/ 0 h 1487678"/>
                <a:gd name="connsiteX1" fmla="*/ 31320 w 31319"/>
                <a:gd name="connsiteY1" fmla="*/ 0 h 1487678"/>
                <a:gd name="connsiteX2" fmla="*/ 31320 w 31319"/>
                <a:gd name="connsiteY2" fmla="*/ 1487679 h 1487678"/>
                <a:gd name="connsiteX3" fmla="*/ 0 w 31319"/>
                <a:gd name="connsiteY3" fmla="*/ 1487679 h 1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9" h="1487678">
                  <a:moveTo>
                    <a:pt x="0" y="0"/>
                  </a:moveTo>
                  <a:lnTo>
                    <a:pt x="31320" y="0"/>
                  </a:lnTo>
                  <a:lnTo>
                    <a:pt x="31320" y="1487679"/>
                  </a:lnTo>
                  <a:lnTo>
                    <a:pt x="0" y="148767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9" name="手繪多邊形: 圖案 118">
              <a:extLst>
                <a:ext uri="{FF2B5EF4-FFF2-40B4-BE49-F238E27FC236}">
                  <a16:creationId xmlns:a16="http://schemas.microsoft.com/office/drawing/2014/main" id="{5B8AEA48-F180-88DC-DEFA-6087101B6AFF}"/>
                </a:ext>
              </a:extLst>
            </p:cNvPr>
            <p:cNvSpPr/>
            <p:nvPr/>
          </p:nvSpPr>
          <p:spPr>
            <a:xfrm>
              <a:off x="7261553" y="1663519"/>
              <a:ext cx="187917" cy="187917"/>
            </a:xfrm>
            <a:custGeom>
              <a:avLst/>
              <a:gdLst>
                <a:gd name="connsiteX0" fmla="*/ 187918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8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8" y="93959"/>
                  </a:moveTo>
                  <a:cubicBezTo>
                    <a:pt x="187918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8" y="42066"/>
                    <a:pt x="187918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0" name="手繪多邊形: 圖案 119">
              <a:extLst>
                <a:ext uri="{FF2B5EF4-FFF2-40B4-BE49-F238E27FC236}">
                  <a16:creationId xmlns:a16="http://schemas.microsoft.com/office/drawing/2014/main" id="{4A6AD9E7-61B0-3D2D-25FA-13495A808B9B}"/>
                </a:ext>
              </a:extLst>
            </p:cNvPr>
            <p:cNvSpPr/>
            <p:nvPr/>
          </p:nvSpPr>
          <p:spPr>
            <a:xfrm>
              <a:off x="8686593" y="2744043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1" name="手繪多邊形: 圖案 120">
              <a:extLst>
                <a:ext uri="{FF2B5EF4-FFF2-40B4-BE49-F238E27FC236}">
                  <a16:creationId xmlns:a16="http://schemas.microsoft.com/office/drawing/2014/main" id="{FAA4AC5E-B43C-68F7-467F-1AC2856956EC}"/>
                </a:ext>
              </a:extLst>
            </p:cNvPr>
            <p:cNvSpPr/>
            <p:nvPr/>
          </p:nvSpPr>
          <p:spPr>
            <a:xfrm>
              <a:off x="6149709" y="1459942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2" name="手繪多邊形: 圖案 121">
              <a:extLst>
                <a:ext uri="{FF2B5EF4-FFF2-40B4-BE49-F238E27FC236}">
                  <a16:creationId xmlns:a16="http://schemas.microsoft.com/office/drawing/2014/main" id="{55814766-8CAD-78E7-B966-AC7BA978D25C}"/>
                </a:ext>
              </a:extLst>
            </p:cNvPr>
            <p:cNvSpPr/>
            <p:nvPr/>
          </p:nvSpPr>
          <p:spPr>
            <a:xfrm rot="21495959">
              <a:off x="5695461" y="1561824"/>
              <a:ext cx="514077" cy="31333"/>
            </a:xfrm>
            <a:custGeom>
              <a:avLst/>
              <a:gdLst>
                <a:gd name="connsiteX0" fmla="*/ 0 w 514077"/>
                <a:gd name="connsiteY0" fmla="*/ 0 h 31333"/>
                <a:gd name="connsiteX1" fmla="*/ 514078 w 514077"/>
                <a:gd name="connsiteY1" fmla="*/ 0 h 31333"/>
                <a:gd name="connsiteX2" fmla="*/ 514078 w 514077"/>
                <a:gd name="connsiteY2" fmla="*/ 31334 h 31333"/>
                <a:gd name="connsiteX3" fmla="*/ 0 w 514077"/>
                <a:gd name="connsiteY3" fmla="*/ 31334 h 3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77" h="31333">
                  <a:moveTo>
                    <a:pt x="0" y="0"/>
                  </a:moveTo>
                  <a:lnTo>
                    <a:pt x="514078" y="0"/>
                  </a:lnTo>
                  <a:lnTo>
                    <a:pt x="514078" y="31334"/>
                  </a:lnTo>
                  <a:lnTo>
                    <a:pt x="0" y="31334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3" name="手繪多邊形: 圖案 122">
              <a:extLst>
                <a:ext uri="{FF2B5EF4-FFF2-40B4-BE49-F238E27FC236}">
                  <a16:creationId xmlns:a16="http://schemas.microsoft.com/office/drawing/2014/main" id="{5F8A60BC-23CD-F7B3-EAF0-376688C9D1C1}"/>
                </a:ext>
              </a:extLst>
            </p:cNvPr>
            <p:cNvSpPr/>
            <p:nvPr/>
          </p:nvSpPr>
          <p:spPr>
            <a:xfrm>
              <a:off x="8765753" y="2838002"/>
              <a:ext cx="779167" cy="359705"/>
            </a:xfrm>
            <a:custGeom>
              <a:avLst/>
              <a:gdLst>
                <a:gd name="connsiteX0" fmla="*/ 779168 w 779167"/>
                <a:gd name="connsiteY0" fmla="*/ 359705 h 359705"/>
                <a:gd name="connsiteX1" fmla="*/ 0 w 779167"/>
                <a:gd name="connsiteY1" fmla="*/ 359705 h 359705"/>
                <a:gd name="connsiteX2" fmla="*/ 0 w 779167"/>
                <a:gd name="connsiteY2" fmla="*/ 0 h 359705"/>
                <a:gd name="connsiteX3" fmla="*/ 31320 w 779167"/>
                <a:gd name="connsiteY3" fmla="*/ 0 h 359705"/>
                <a:gd name="connsiteX4" fmla="*/ 31320 w 779167"/>
                <a:gd name="connsiteY4" fmla="*/ 328386 h 359705"/>
                <a:gd name="connsiteX5" fmla="*/ 779168 w 779167"/>
                <a:gd name="connsiteY5" fmla="*/ 328386 h 359705"/>
                <a:gd name="connsiteX6" fmla="*/ 779168 w 779167"/>
                <a:gd name="connsiteY6" fmla="*/ 359705 h 35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705">
                  <a:moveTo>
                    <a:pt x="779168" y="359705"/>
                  </a:moveTo>
                  <a:lnTo>
                    <a:pt x="0" y="359705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86"/>
                  </a:lnTo>
                  <a:lnTo>
                    <a:pt x="779168" y="328386"/>
                  </a:lnTo>
                  <a:lnTo>
                    <a:pt x="779168" y="359705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4" name="手繪多邊形: 圖案 123">
              <a:extLst>
                <a:ext uri="{FF2B5EF4-FFF2-40B4-BE49-F238E27FC236}">
                  <a16:creationId xmlns:a16="http://schemas.microsoft.com/office/drawing/2014/main" id="{0D9B4662-055D-5FD7-A951-DED284BBC54B}"/>
                </a:ext>
              </a:extLst>
            </p:cNvPr>
            <p:cNvSpPr/>
            <p:nvPr/>
          </p:nvSpPr>
          <p:spPr>
            <a:xfrm>
              <a:off x="6111139" y="2485907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7" y="42066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5" name="手繪多邊形: 圖案 124">
              <a:extLst>
                <a:ext uri="{FF2B5EF4-FFF2-40B4-BE49-F238E27FC236}">
                  <a16:creationId xmlns:a16="http://schemas.microsoft.com/office/drawing/2014/main" id="{9BE0D6B3-A993-3DCD-65E9-A22764C2475F}"/>
                </a:ext>
              </a:extLst>
            </p:cNvPr>
            <p:cNvSpPr/>
            <p:nvPr/>
          </p:nvSpPr>
          <p:spPr>
            <a:xfrm>
              <a:off x="6181029" y="2579866"/>
              <a:ext cx="779167" cy="359689"/>
            </a:xfrm>
            <a:custGeom>
              <a:avLst/>
              <a:gdLst>
                <a:gd name="connsiteX0" fmla="*/ 779168 w 779167"/>
                <a:gd name="connsiteY0" fmla="*/ 359689 h 359689"/>
                <a:gd name="connsiteX1" fmla="*/ 0 w 779167"/>
                <a:gd name="connsiteY1" fmla="*/ 359689 h 359689"/>
                <a:gd name="connsiteX2" fmla="*/ 0 w 779167"/>
                <a:gd name="connsiteY2" fmla="*/ 0 h 359689"/>
                <a:gd name="connsiteX3" fmla="*/ 31320 w 779167"/>
                <a:gd name="connsiteY3" fmla="*/ 0 h 359689"/>
                <a:gd name="connsiteX4" fmla="*/ 31320 w 779167"/>
                <a:gd name="connsiteY4" fmla="*/ 328370 h 359689"/>
                <a:gd name="connsiteX5" fmla="*/ 779168 w 779167"/>
                <a:gd name="connsiteY5" fmla="*/ 328370 h 359689"/>
                <a:gd name="connsiteX6" fmla="*/ 779168 w 779167"/>
                <a:gd name="connsiteY6" fmla="*/ 359689 h 3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689">
                  <a:moveTo>
                    <a:pt x="779168" y="359689"/>
                  </a:moveTo>
                  <a:lnTo>
                    <a:pt x="0" y="359689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70"/>
                  </a:lnTo>
                  <a:lnTo>
                    <a:pt x="779168" y="328370"/>
                  </a:lnTo>
                  <a:lnTo>
                    <a:pt x="779168" y="35968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6" name="手繪多邊形: 圖案 125">
              <a:extLst>
                <a:ext uri="{FF2B5EF4-FFF2-40B4-BE49-F238E27FC236}">
                  <a16:creationId xmlns:a16="http://schemas.microsoft.com/office/drawing/2014/main" id="{C75AFB9A-B4DD-ABFA-0DFA-701C6EED1303}"/>
                </a:ext>
              </a:extLst>
            </p:cNvPr>
            <p:cNvSpPr/>
            <p:nvPr/>
          </p:nvSpPr>
          <p:spPr>
            <a:xfrm>
              <a:off x="5601894" y="2222338"/>
              <a:ext cx="3742404" cy="31319"/>
            </a:xfrm>
            <a:custGeom>
              <a:avLst/>
              <a:gdLst>
                <a:gd name="connsiteX0" fmla="*/ 0 w 3742404"/>
                <a:gd name="connsiteY0" fmla="*/ 0 h 31319"/>
                <a:gd name="connsiteX1" fmla="*/ 3742404 w 3742404"/>
                <a:gd name="connsiteY1" fmla="*/ 0 h 31319"/>
                <a:gd name="connsiteX2" fmla="*/ 3742404 w 3742404"/>
                <a:gd name="connsiteY2" fmla="*/ 31320 h 31319"/>
                <a:gd name="connsiteX3" fmla="*/ 0 w 3742404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2404" h="31319">
                  <a:moveTo>
                    <a:pt x="0" y="0"/>
                  </a:moveTo>
                  <a:lnTo>
                    <a:pt x="3742404" y="0"/>
                  </a:lnTo>
                  <a:lnTo>
                    <a:pt x="3742404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1B6CBA1A-4FEB-730A-BCFC-67049BEF5538}"/>
              </a:ext>
            </a:extLst>
          </p:cNvPr>
          <p:cNvGrpSpPr/>
          <p:nvPr/>
        </p:nvGrpSpPr>
        <p:grpSpPr>
          <a:xfrm>
            <a:off x="7927010" y="914400"/>
            <a:ext cx="6797533" cy="5848083"/>
            <a:chOff x="7024185" y="0"/>
            <a:chExt cx="6797533" cy="5848083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BD93C20A-A47E-97F4-C2ED-34A7A5EAA674}"/>
                </a:ext>
              </a:extLst>
            </p:cNvPr>
            <p:cNvGrpSpPr/>
            <p:nvPr/>
          </p:nvGrpSpPr>
          <p:grpSpPr>
            <a:xfrm>
              <a:off x="7024185" y="0"/>
              <a:ext cx="4239630" cy="5487377"/>
              <a:chOff x="7024726" y="0"/>
              <a:chExt cx="4239630" cy="5487377"/>
            </a:xfrm>
          </p:grpSpPr>
          <p:sp>
            <p:nvSpPr>
              <p:cNvPr id="5" name="手繪多邊形: 圖案 4">
                <a:extLst>
                  <a:ext uri="{FF2B5EF4-FFF2-40B4-BE49-F238E27FC236}">
                    <a16:creationId xmlns:a16="http://schemas.microsoft.com/office/drawing/2014/main" id="{D8646E34-82EC-75EA-88A6-A46E4271CF49}"/>
                  </a:ext>
                </a:extLst>
              </p:cNvPr>
              <p:cNvSpPr/>
              <p:nvPr/>
            </p:nvSpPr>
            <p:spPr>
              <a:xfrm>
                <a:off x="8205769" y="0"/>
                <a:ext cx="3058587" cy="5487377"/>
              </a:xfrm>
              <a:custGeom>
                <a:avLst/>
                <a:gdLst>
                  <a:gd name="connsiteX0" fmla="*/ 3058292 w 3058587"/>
                  <a:gd name="connsiteY0" fmla="*/ 3541615 h 5487377"/>
                  <a:gd name="connsiteX1" fmla="*/ 2299175 w 3058587"/>
                  <a:gd name="connsiteY1" fmla="*/ 2988855 h 5487377"/>
                  <a:gd name="connsiteX2" fmla="*/ 1790633 w 3058587"/>
                  <a:gd name="connsiteY2" fmla="*/ 1780160 h 5487377"/>
                  <a:gd name="connsiteX3" fmla="*/ 1385281 w 3058587"/>
                  <a:gd name="connsiteY3" fmla="*/ 468283 h 5487377"/>
                  <a:gd name="connsiteX4" fmla="*/ 1385281 w 3058587"/>
                  <a:gd name="connsiteY4" fmla="*/ 26076 h 5487377"/>
                  <a:gd name="connsiteX5" fmla="*/ 972554 w 3058587"/>
                  <a:gd name="connsiteY5" fmla="*/ 284029 h 5487377"/>
                  <a:gd name="connsiteX6" fmla="*/ 1053630 w 3058587"/>
                  <a:gd name="connsiteY6" fmla="*/ 1212663 h 5487377"/>
                  <a:gd name="connsiteX7" fmla="*/ 913598 w 3058587"/>
                  <a:gd name="connsiteY7" fmla="*/ 2045487 h 5487377"/>
                  <a:gd name="connsiteX8" fmla="*/ -296 w 3058587"/>
                  <a:gd name="connsiteY8" fmla="*/ 3541615 h 5487377"/>
                  <a:gd name="connsiteX9" fmla="*/ 1562164 w 3058587"/>
                  <a:gd name="connsiteY9" fmla="*/ 4448140 h 5487377"/>
                  <a:gd name="connsiteX10" fmla="*/ 3058292 w 3058587"/>
                  <a:gd name="connsiteY10" fmla="*/ 5487322 h 5487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58587" h="5487377">
                    <a:moveTo>
                      <a:pt x="3058292" y="3541615"/>
                    </a:moveTo>
                    <a:lnTo>
                      <a:pt x="2299175" y="2988855"/>
                    </a:lnTo>
                    <a:cubicBezTo>
                      <a:pt x="2299175" y="2988855"/>
                      <a:pt x="1864341" y="2251844"/>
                      <a:pt x="1790633" y="1780160"/>
                    </a:cubicBezTo>
                    <a:cubicBezTo>
                      <a:pt x="1716933" y="1308476"/>
                      <a:pt x="1385281" y="468283"/>
                      <a:pt x="1385281" y="468283"/>
                    </a:cubicBezTo>
                    <a:lnTo>
                      <a:pt x="1385281" y="26076"/>
                    </a:lnTo>
                    <a:cubicBezTo>
                      <a:pt x="1385281" y="26076"/>
                      <a:pt x="1002035" y="-121326"/>
                      <a:pt x="972554" y="284029"/>
                    </a:cubicBezTo>
                    <a:cubicBezTo>
                      <a:pt x="943072" y="689384"/>
                      <a:pt x="1053630" y="1212663"/>
                      <a:pt x="1053630" y="1212663"/>
                    </a:cubicBezTo>
                    <a:cubicBezTo>
                      <a:pt x="1053630" y="1212663"/>
                      <a:pt x="1164180" y="1875974"/>
                      <a:pt x="913598" y="2045487"/>
                    </a:cubicBezTo>
                    <a:lnTo>
                      <a:pt x="-296" y="3541615"/>
                    </a:lnTo>
                    <a:cubicBezTo>
                      <a:pt x="-296" y="3541615"/>
                      <a:pt x="876747" y="4344958"/>
                      <a:pt x="1562164" y="4448140"/>
                    </a:cubicBezTo>
                    <a:lnTo>
                      <a:pt x="3058292" y="5487322"/>
                    </a:lnTo>
                    <a:close/>
                  </a:path>
                </a:pathLst>
              </a:custGeom>
              <a:solidFill>
                <a:srgbClr val="FFB8B8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2696D940-E343-19C6-5709-2AB0C3EF5AB1}"/>
                  </a:ext>
                </a:extLst>
              </p:cNvPr>
              <p:cNvGrpSpPr/>
              <p:nvPr/>
            </p:nvGrpSpPr>
            <p:grpSpPr>
              <a:xfrm>
                <a:off x="7024726" y="347422"/>
                <a:ext cx="3170969" cy="3991980"/>
                <a:chOff x="7024726" y="347422"/>
                <a:chExt cx="3170969" cy="3991980"/>
              </a:xfrm>
            </p:grpSpPr>
            <p:sp>
              <p:nvSpPr>
                <p:cNvPr id="6" name="手繪多邊形: 圖案 5">
                  <a:extLst>
                    <a:ext uri="{FF2B5EF4-FFF2-40B4-BE49-F238E27FC236}">
                      <a16:creationId xmlns:a16="http://schemas.microsoft.com/office/drawing/2014/main" id="{AD1C1647-4642-3DA6-3B57-B15F5CC89BDC}"/>
                    </a:ext>
                  </a:extLst>
                </p:cNvPr>
                <p:cNvSpPr/>
                <p:nvPr/>
              </p:nvSpPr>
              <p:spPr>
                <a:xfrm>
                  <a:off x="7024726" y="1422764"/>
                  <a:ext cx="292943" cy="530654"/>
                </a:xfrm>
                <a:custGeom>
                  <a:avLst/>
                  <a:gdLst>
                    <a:gd name="connsiteX0" fmla="*/ 292647 w 292943"/>
                    <a:gd name="connsiteY0" fmla="*/ -56 h 530654"/>
                    <a:gd name="connsiteX1" fmla="*/ 267621 w 292943"/>
                    <a:gd name="connsiteY1" fmla="*/ -56 h 530654"/>
                    <a:gd name="connsiteX2" fmla="*/ 63578 w 292943"/>
                    <a:gd name="connsiteY2" fmla="*/ 436074 h 530654"/>
                    <a:gd name="connsiteX3" fmla="*/ 292647 w 292943"/>
                    <a:gd name="connsiteY3" fmla="*/ 530598 h 530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54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21"/>
                        <a:pt x="63578" y="436074"/>
                      </a:cubicBezTo>
                      <a:cubicBezTo>
                        <a:pt x="111262" y="490778"/>
                        <a:pt x="183735" y="528653"/>
                        <a:pt x="292647" y="530598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7" name="手繪多邊形: 圖案 6">
                  <a:extLst>
                    <a:ext uri="{FF2B5EF4-FFF2-40B4-BE49-F238E27FC236}">
                      <a16:creationId xmlns:a16="http://schemas.microsoft.com/office/drawing/2014/main" id="{40B5BE5B-BD98-41B5-12D3-911BA5DB6442}"/>
                    </a:ext>
                  </a:extLst>
                </p:cNvPr>
                <p:cNvSpPr/>
                <p:nvPr/>
              </p:nvSpPr>
              <p:spPr>
                <a:xfrm>
                  <a:off x="7024726" y="1953411"/>
                  <a:ext cx="292943" cy="530654"/>
                </a:xfrm>
                <a:custGeom>
                  <a:avLst/>
                  <a:gdLst>
                    <a:gd name="connsiteX0" fmla="*/ 292647 w 292943"/>
                    <a:gd name="connsiteY0" fmla="*/ -56 h 530654"/>
                    <a:gd name="connsiteX1" fmla="*/ 267621 w 292943"/>
                    <a:gd name="connsiteY1" fmla="*/ -56 h 530654"/>
                    <a:gd name="connsiteX2" fmla="*/ 63578 w 292943"/>
                    <a:gd name="connsiteY2" fmla="*/ 436074 h 530654"/>
                    <a:gd name="connsiteX3" fmla="*/ 292647 w 292943"/>
                    <a:gd name="connsiteY3" fmla="*/ 530598 h 530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54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21"/>
                        <a:pt x="63578" y="436074"/>
                      </a:cubicBezTo>
                      <a:cubicBezTo>
                        <a:pt x="111262" y="490778"/>
                        <a:pt x="183735" y="528653"/>
                        <a:pt x="292647" y="530598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8" name="手繪多邊形: 圖案 7">
                  <a:extLst>
                    <a:ext uri="{FF2B5EF4-FFF2-40B4-BE49-F238E27FC236}">
                      <a16:creationId xmlns:a16="http://schemas.microsoft.com/office/drawing/2014/main" id="{A6AC1D1C-37BE-2114-6698-E9D068BCFA15}"/>
                    </a:ext>
                  </a:extLst>
                </p:cNvPr>
                <p:cNvSpPr/>
                <p:nvPr/>
              </p:nvSpPr>
              <p:spPr>
                <a:xfrm>
                  <a:off x="7024726" y="2484065"/>
                  <a:ext cx="292943" cy="530647"/>
                </a:xfrm>
                <a:custGeom>
                  <a:avLst/>
                  <a:gdLst>
                    <a:gd name="connsiteX0" fmla="*/ 292647 w 292943"/>
                    <a:gd name="connsiteY0" fmla="*/ -56 h 530647"/>
                    <a:gd name="connsiteX1" fmla="*/ 267621 w 292943"/>
                    <a:gd name="connsiteY1" fmla="*/ -56 h 530647"/>
                    <a:gd name="connsiteX2" fmla="*/ 63578 w 292943"/>
                    <a:gd name="connsiteY2" fmla="*/ 436074 h 530647"/>
                    <a:gd name="connsiteX3" fmla="*/ 292647 w 292943"/>
                    <a:gd name="connsiteY3" fmla="*/ 530591 h 530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47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14"/>
                        <a:pt x="63578" y="436074"/>
                      </a:cubicBezTo>
                      <a:cubicBezTo>
                        <a:pt x="111262" y="490771"/>
                        <a:pt x="183735" y="528646"/>
                        <a:pt x="292647" y="530591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" name="手繪多邊形: 圖案 8">
                  <a:extLst>
                    <a:ext uri="{FF2B5EF4-FFF2-40B4-BE49-F238E27FC236}">
                      <a16:creationId xmlns:a16="http://schemas.microsoft.com/office/drawing/2014/main" id="{14130FFB-6474-CFEE-0026-D17D0AB9111A}"/>
                    </a:ext>
                  </a:extLst>
                </p:cNvPr>
                <p:cNvSpPr/>
                <p:nvPr/>
              </p:nvSpPr>
              <p:spPr>
                <a:xfrm>
                  <a:off x="7024726" y="3014712"/>
                  <a:ext cx="292943" cy="530646"/>
                </a:xfrm>
                <a:custGeom>
                  <a:avLst/>
                  <a:gdLst>
                    <a:gd name="connsiteX0" fmla="*/ 292647 w 292943"/>
                    <a:gd name="connsiteY0" fmla="*/ -56 h 530646"/>
                    <a:gd name="connsiteX1" fmla="*/ 267621 w 292943"/>
                    <a:gd name="connsiteY1" fmla="*/ -56 h 530646"/>
                    <a:gd name="connsiteX2" fmla="*/ 63578 w 292943"/>
                    <a:gd name="connsiteY2" fmla="*/ 436074 h 530646"/>
                    <a:gd name="connsiteX3" fmla="*/ 292647 w 292943"/>
                    <a:gd name="connsiteY3" fmla="*/ 530590 h 530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46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14"/>
                        <a:pt x="63578" y="436074"/>
                      </a:cubicBezTo>
                      <a:cubicBezTo>
                        <a:pt x="111262" y="490771"/>
                        <a:pt x="183735" y="528645"/>
                        <a:pt x="292647" y="530590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0" name="手繪多邊形: 圖案 9">
                  <a:extLst>
                    <a:ext uri="{FF2B5EF4-FFF2-40B4-BE49-F238E27FC236}">
                      <a16:creationId xmlns:a16="http://schemas.microsoft.com/office/drawing/2014/main" id="{A6F6B3B6-5B2C-223A-868B-27BA8A69FC83}"/>
                    </a:ext>
                  </a:extLst>
                </p:cNvPr>
                <p:cNvSpPr/>
                <p:nvPr/>
              </p:nvSpPr>
              <p:spPr>
                <a:xfrm>
                  <a:off x="7283929" y="347422"/>
                  <a:ext cx="1990503" cy="3991980"/>
                </a:xfrm>
                <a:custGeom>
                  <a:avLst/>
                  <a:gdLst>
                    <a:gd name="connsiteX0" fmla="*/ 1990208 w 1990503"/>
                    <a:gd name="connsiteY0" fmla="*/ 948589 h 3991980"/>
                    <a:gd name="connsiteX1" fmla="*/ 1968276 w 1990503"/>
                    <a:gd name="connsiteY1" fmla="*/ 948589 h 3991980"/>
                    <a:gd name="connsiteX2" fmla="*/ 1968276 w 1990503"/>
                    <a:gd name="connsiteY2" fmla="*/ 347713 h 3991980"/>
                    <a:gd name="connsiteX3" fmla="*/ 1620506 w 1990503"/>
                    <a:gd name="connsiteY3" fmla="*/ -56 h 3991980"/>
                    <a:gd name="connsiteX4" fmla="*/ 347474 w 1990503"/>
                    <a:gd name="connsiteY4" fmla="*/ -56 h 3991980"/>
                    <a:gd name="connsiteX5" fmla="*/ -296 w 1990503"/>
                    <a:gd name="connsiteY5" fmla="*/ 347713 h 3991980"/>
                    <a:gd name="connsiteX6" fmla="*/ -296 w 1990503"/>
                    <a:gd name="connsiteY6" fmla="*/ 3644154 h 3991980"/>
                    <a:gd name="connsiteX7" fmla="*/ 347474 w 1990503"/>
                    <a:gd name="connsiteY7" fmla="*/ 3991924 h 3991980"/>
                    <a:gd name="connsiteX8" fmla="*/ 1620506 w 1990503"/>
                    <a:gd name="connsiteY8" fmla="*/ 3991924 h 3991980"/>
                    <a:gd name="connsiteX9" fmla="*/ 1968276 w 1990503"/>
                    <a:gd name="connsiteY9" fmla="*/ 3644154 h 3991980"/>
                    <a:gd name="connsiteX10" fmla="*/ 1968276 w 1990503"/>
                    <a:gd name="connsiteY10" fmla="*/ 1376298 h 3991980"/>
                    <a:gd name="connsiteX11" fmla="*/ 1990208 w 1990503"/>
                    <a:gd name="connsiteY11" fmla="*/ 1376298 h 3991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90503" h="3991980">
                      <a:moveTo>
                        <a:pt x="1990208" y="948589"/>
                      </a:moveTo>
                      <a:lnTo>
                        <a:pt x="1968276" y="948589"/>
                      </a:lnTo>
                      <a:lnTo>
                        <a:pt x="1968276" y="347713"/>
                      </a:lnTo>
                      <a:cubicBezTo>
                        <a:pt x="1968276" y="155647"/>
                        <a:pt x="1812572" y="-56"/>
                        <a:pt x="1620506" y="-56"/>
                      </a:cubicBezTo>
                      <a:lnTo>
                        <a:pt x="347474" y="-56"/>
                      </a:lnTo>
                      <a:cubicBezTo>
                        <a:pt x="155408" y="-56"/>
                        <a:pt x="-296" y="155647"/>
                        <a:pt x="-296" y="347713"/>
                      </a:cubicBezTo>
                      <a:lnTo>
                        <a:pt x="-296" y="3644154"/>
                      </a:lnTo>
                      <a:cubicBezTo>
                        <a:pt x="-296" y="3836220"/>
                        <a:pt x="155401" y="3991924"/>
                        <a:pt x="347474" y="3991924"/>
                      </a:cubicBezTo>
                      <a:lnTo>
                        <a:pt x="1620506" y="3991924"/>
                      </a:lnTo>
                      <a:cubicBezTo>
                        <a:pt x="1812572" y="3991924"/>
                        <a:pt x="1968276" y="3836220"/>
                        <a:pt x="1968276" y="3644154"/>
                      </a:cubicBezTo>
                      <a:lnTo>
                        <a:pt x="1968276" y="1376298"/>
                      </a:lnTo>
                      <a:lnTo>
                        <a:pt x="1990208" y="1376298"/>
                      </a:lnTo>
                      <a:close/>
                    </a:path>
                  </a:pathLst>
                </a:custGeom>
                <a:solidFill>
                  <a:srgbClr val="3F3D56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1" name="手繪多邊形: 圖案 10">
                  <a:extLst>
                    <a:ext uri="{FF2B5EF4-FFF2-40B4-BE49-F238E27FC236}">
                      <a16:creationId xmlns:a16="http://schemas.microsoft.com/office/drawing/2014/main" id="{FD01A789-4136-E478-6D16-BA95ACCC3E38}"/>
                    </a:ext>
                  </a:extLst>
                </p:cNvPr>
                <p:cNvSpPr/>
                <p:nvPr/>
              </p:nvSpPr>
              <p:spPr>
                <a:xfrm>
                  <a:off x="7379875" y="437903"/>
                  <a:ext cx="1798598" cy="3811005"/>
                </a:xfrm>
                <a:custGeom>
                  <a:avLst/>
                  <a:gdLst>
                    <a:gd name="connsiteX0" fmla="*/ 1798302 w 1798598"/>
                    <a:gd name="connsiteY0" fmla="*/ 259666 h 3811005"/>
                    <a:gd name="connsiteX1" fmla="*/ 1798302 w 1798598"/>
                    <a:gd name="connsiteY1" fmla="*/ 3551227 h 3811005"/>
                    <a:gd name="connsiteX2" fmla="*/ 1702935 w 1798598"/>
                    <a:gd name="connsiteY2" fmla="*/ 3752432 h 3811005"/>
                    <a:gd name="connsiteX3" fmla="*/ 1682370 w 1798598"/>
                    <a:gd name="connsiteY3" fmla="*/ 3767539 h 3811005"/>
                    <a:gd name="connsiteX4" fmla="*/ 1538580 w 1798598"/>
                    <a:gd name="connsiteY4" fmla="*/ 3810949 h 3811005"/>
                    <a:gd name="connsiteX5" fmla="*/ 259426 w 1798598"/>
                    <a:gd name="connsiteY5" fmla="*/ 3810949 h 3811005"/>
                    <a:gd name="connsiteX6" fmla="*/ 197884 w 1798598"/>
                    <a:gd name="connsiteY6" fmla="*/ 3803580 h 3811005"/>
                    <a:gd name="connsiteX7" fmla="*/ -296 w 1798598"/>
                    <a:gd name="connsiteY7" fmla="*/ 3551227 h 3811005"/>
                    <a:gd name="connsiteX8" fmla="*/ -296 w 1798598"/>
                    <a:gd name="connsiteY8" fmla="*/ 259666 h 3811005"/>
                    <a:gd name="connsiteX9" fmla="*/ 259426 w 1798598"/>
                    <a:gd name="connsiteY9" fmla="*/ -56 h 3811005"/>
                    <a:gd name="connsiteX10" fmla="*/ 414642 w 1798598"/>
                    <a:gd name="connsiteY10" fmla="*/ -56 h 3811005"/>
                    <a:gd name="connsiteX11" fmla="*/ 482263 w 1798598"/>
                    <a:gd name="connsiteY11" fmla="*/ 160757 h 3811005"/>
                    <a:gd name="connsiteX12" fmla="*/ 528873 w 1798598"/>
                    <a:gd name="connsiteY12" fmla="*/ 169896 h 3811005"/>
                    <a:gd name="connsiteX13" fmla="*/ 1258146 w 1798598"/>
                    <a:gd name="connsiteY13" fmla="*/ 169896 h 3811005"/>
                    <a:gd name="connsiteX14" fmla="*/ 1381524 w 1798598"/>
                    <a:gd name="connsiteY14" fmla="*/ 46254 h 3811005"/>
                    <a:gd name="connsiteX15" fmla="*/ 1372461 w 1798598"/>
                    <a:gd name="connsiteY15" fmla="*/ -56 h 3811005"/>
                    <a:gd name="connsiteX16" fmla="*/ 1538580 w 1798598"/>
                    <a:gd name="connsiteY16" fmla="*/ -56 h 3811005"/>
                    <a:gd name="connsiteX17" fmla="*/ 1798302 w 1798598"/>
                    <a:gd name="connsiteY17" fmla="*/ 259666 h 3811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798598" h="3811005">
                      <a:moveTo>
                        <a:pt x="1798302" y="259666"/>
                      </a:moveTo>
                      <a:lnTo>
                        <a:pt x="1798302" y="3551227"/>
                      </a:lnTo>
                      <a:cubicBezTo>
                        <a:pt x="1798183" y="3629180"/>
                        <a:pt x="1763202" y="3702992"/>
                        <a:pt x="1702935" y="3752432"/>
                      </a:cubicBezTo>
                      <a:cubicBezTo>
                        <a:pt x="1696347" y="3757828"/>
                        <a:pt x="1689487" y="3762868"/>
                        <a:pt x="1682370" y="3767539"/>
                      </a:cubicBezTo>
                      <a:cubicBezTo>
                        <a:pt x="1639796" y="3795919"/>
                        <a:pt x="1589749" y="3811026"/>
                        <a:pt x="1538580" y="3810949"/>
                      </a:cubicBezTo>
                      <a:lnTo>
                        <a:pt x="259426" y="3810949"/>
                      </a:lnTo>
                      <a:cubicBezTo>
                        <a:pt x="238687" y="3810984"/>
                        <a:pt x="218024" y="3808509"/>
                        <a:pt x="197884" y="3803580"/>
                      </a:cubicBezTo>
                      <a:cubicBezTo>
                        <a:pt x="81547" y="3775207"/>
                        <a:pt x="-310" y="3670973"/>
                        <a:pt x="-296" y="3551227"/>
                      </a:cubicBezTo>
                      <a:lnTo>
                        <a:pt x="-296" y="259666"/>
                      </a:lnTo>
                      <a:cubicBezTo>
                        <a:pt x="-282" y="116225"/>
                        <a:pt x="115992" y="-49"/>
                        <a:pt x="259426" y="-56"/>
                      </a:cubicBezTo>
                      <a:lnTo>
                        <a:pt x="414642" y="-56"/>
                      </a:lnTo>
                      <a:cubicBezTo>
                        <a:pt x="388904" y="63020"/>
                        <a:pt x="419180" y="135019"/>
                        <a:pt x="482263" y="160757"/>
                      </a:cubicBezTo>
                      <a:cubicBezTo>
                        <a:pt x="497063" y="166794"/>
                        <a:pt x="512895" y="169896"/>
                        <a:pt x="528873" y="169896"/>
                      </a:cubicBezTo>
                      <a:lnTo>
                        <a:pt x="1258146" y="169896"/>
                      </a:lnTo>
                      <a:cubicBezTo>
                        <a:pt x="1326360" y="169820"/>
                        <a:pt x="1381601" y="114461"/>
                        <a:pt x="1381524" y="46254"/>
                      </a:cubicBezTo>
                      <a:cubicBezTo>
                        <a:pt x="1381503" y="30373"/>
                        <a:pt x="1378429" y="14653"/>
                        <a:pt x="1372461" y="-56"/>
                      </a:cubicBezTo>
                      <a:lnTo>
                        <a:pt x="1538580" y="-56"/>
                      </a:lnTo>
                      <a:cubicBezTo>
                        <a:pt x="1682014" y="-49"/>
                        <a:pt x="1798288" y="116225"/>
                        <a:pt x="1798302" y="259666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1" name="手繪多邊形: 圖案 20">
                  <a:extLst>
                    <a:ext uri="{FF2B5EF4-FFF2-40B4-BE49-F238E27FC236}">
                      <a16:creationId xmlns:a16="http://schemas.microsoft.com/office/drawing/2014/main" id="{5912E84E-729C-0A34-6B6D-90A53898D4C4}"/>
                    </a:ext>
                  </a:extLst>
                </p:cNvPr>
                <p:cNvSpPr/>
                <p:nvPr/>
              </p:nvSpPr>
              <p:spPr>
                <a:xfrm>
                  <a:off x="9082810" y="1677039"/>
                  <a:ext cx="1112885" cy="2491090"/>
                </a:xfrm>
                <a:custGeom>
                  <a:avLst/>
                  <a:gdLst>
                    <a:gd name="connsiteX0" fmla="*/ 1112886 w 1112885"/>
                    <a:gd name="connsiteY0" fmla="*/ 1245545 h 2491090"/>
                    <a:gd name="connsiteX1" fmla="*/ 556443 w 1112885"/>
                    <a:gd name="connsiteY1" fmla="*/ 2491091 h 2491090"/>
                    <a:gd name="connsiteX2" fmla="*/ 0 w 1112885"/>
                    <a:gd name="connsiteY2" fmla="*/ 1245545 h 2491090"/>
                    <a:gd name="connsiteX3" fmla="*/ 556443 w 1112885"/>
                    <a:gd name="connsiteY3" fmla="*/ 0 h 2491090"/>
                    <a:gd name="connsiteX4" fmla="*/ 1112886 w 1112885"/>
                    <a:gd name="connsiteY4" fmla="*/ 1245545 h 249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885" h="2491090">
                      <a:moveTo>
                        <a:pt x="1112886" y="1245545"/>
                      </a:moveTo>
                      <a:cubicBezTo>
                        <a:pt x="1112886" y="1933441"/>
                        <a:pt x="863758" y="2491091"/>
                        <a:pt x="556443" y="2491091"/>
                      </a:cubicBezTo>
                      <a:cubicBezTo>
                        <a:pt x="249128" y="2491091"/>
                        <a:pt x="0" y="1933441"/>
                        <a:pt x="0" y="1245545"/>
                      </a:cubicBezTo>
                      <a:cubicBezTo>
                        <a:pt x="0" y="557650"/>
                        <a:pt x="249128" y="0"/>
                        <a:pt x="556443" y="0"/>
                      </a:cubicBezTo>
                      <a:cubicBezTo>
                        <a:pt x="863758" y="0"/>
                        <a:pt x="1112886" y="557650"/>
                        <a:pt x="1112886" y="1245545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7A8438-3B25-CEC6-ECF0-5F3343B689EA}"/>
                    </a:ext>
                  </a:extLst>
                </p:cNvPr>
                <p:cNvSpPr/>
                <p:nvPr/>
              </p:nvSpPr>
              <p:spPr>
                <a:xfrm>
                  <a:off x="7490579" y="1072687"/>
                  <a:ext cx="294801" cy="294801"/>
                </a:xfrm>
                <a:custGeom>
                  <a:avLst/>
                  <a:gdLst>
                    <a:gd name="connsiteX0" fmla="*/ 147105 w 294801"/>
                    <a:gd name="connsiteY0" fmla="*/ 294745 h 294801"/>
                    <a:gd name="connsiteX1" fmla="*/ -296 w 294801"/>
                    <a:gd name="connsiteY1" fmla="*/ 147344 h 294801"/>
                    <a:gd name="connsiteX2" fmla="*/ 147105 w 294801"/>
                    <a:gd name="connsiteY2" fmla="*/ -56 h 294801"/>
                    <a:gd name="connsiteX3" fmla="*/ 294506 w 294801"/>
                    <a:gd name="connsiteY3" fmla="*/ 147344 h 294801"/>
                    <a:gd name="connsiteX4" fmla="*/ 147105 w 294801"/>
                    <a:gd name="connsiteY4" fmla="*/ 294745 h 294801"/>
                    <a:gd name="connsiteX5" fmla="*/ 147105 w 294801"/>
                    <a:gd name="connsiteY5" fmla="*/ 14681 h 294801"/>
                    <a:gd name="connsiteX6" fmla="*/ 14441 w 294801"/>
                    <a:gd name="connsiteY6" fmla="*/ 147344 h 294801"/>
                    <a:gd name="connsiteX7" fmla="*/ 147105 w 294801"/>
                    <a:gd name="connsiteY7" fmla="*/ 280008 h 294801"/>
                    <a:gd name="connsiteX8" fmla="*/ 279768 w 294801"/>
                    <a:gd name="connsiteY8" fmla="*/ 147344 h 294801"/>
                    <a:gd name="connsiteX9" fmla="*/ 147105 w 294801"/>
                    <a:gd name="connsiteY9" fmla="*/ 14681 h 294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4801" h="294801">
                      <a:moveTo>
                        <a:pt x="147105" y="294745"/>
                      </a:moveTo>
                      <a:cubicBezTo>
                        <a:pt x="65701" y="294745"/>
                        <a:pt x="-296" y="228755"/>
                        <a:pt x="-296" y="147344"/>
                      </a:cubicBezTo>
                      <a:cubicBezTo>
                        <a:pt x="-296" y="65941"/>
                        <a:pt x="65694" y="-56"/>
                        <a:pt x="147105" y="-56"/>
                      </a:cubicBezTo>
                      <a:cubicBezTo>
                        <a:pt x="228515" y="-56"/>
                        <a:pt x="294506" y="65941"/>
                        <a:pt x="294506" y="147344"/>
                      </a:cubicBezTo>
                      <a:cubicBezTo>
                        <a:pt x="294415" y="228713"/>
                        <a:pt x="228474" y="294655"/>
                        <a:pt x="147105" y="294745"/>
                      </a:cubicBezTo>
                      <a:close/>
                      <a:moveTo>
                        <a:pt x="147105" y="14681"/>
                      </a:moveTo>
                      <a:cubicBezTo>
                        <a:pt x="73837" y="14681"/>
                        <a:pt x="14441" y="74076"/>
                        <a:pt x="14441" y="147344"/>
                      </a:cubicBezTo>
                      <a:cubicBezTo>
                        <a:pt x="14441" y="220613"/>
                        <a:pt x="73837" y="280008"/>
                        <a:pt x="147105" y="280008"/>
                      </a:cubicBezTo>
                      <a:cubicBezTo>
                        <a:pt x="220373" y="280008"/>
                        <a:pt x="279768" y="220613"/>
                        <a:pt x="279768" y="147344"/>
                      </a:cubicBezTo>
                      <a:cubicBezTo>
                        <a:pt x="279685" y="74111"/>
                        <a:pt x="220338" y="14764"/>
                        <a:pt x="147105" y="1468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3" name="手繪多邊形: 圖案 22">
                  <a:extLst>
                    <a:ext uri="{FF2B5EF4-FFF2-40B4-BE49-F238E27FC236}">
                      <a16:creationId xmlns:a16="http://schemas.microsoft.com/office/drawing/2014/main" id="{70442CBD-77AD-8582-A35B-E72DB02F2692}"/>
                    </a:ext>
                  </a:extLst>
                </p:cNvPr>
                <p:cNvSpPr/>
                <p:nvPr/>
              </p:nvSpPr>
              <p:spPr>
                <a:xfrm>
                  <a:off x="7556912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4" name="手繪多邊形: 圖案 23">
                  <a:extLst>
                    <a:ext uri="{FF2B5EF4-FFF2-40B4-BE49-F238E27FC236}">
                      <a16:creationId xmlns:a16="http://schemas.microsoft.com/office/drawing/2014/main" id="{B06E872A-1841-E9EE-37D4-66A979D351DB}"/>
                    </a:ext>
                  </a:extLst>
                </p:cNvPr>
                <p:cNvSpPr/>
                <p:nvPr/>
              </p:nvSpPr>
              <p:spPr>
                <a:xfrm>
                  <a:off x="7667464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5" name="手繪多邊形: 圖案 24">
                  <a:extLst>
                    <a:ext uri="{FF2B5EF4-FFF2-40B4-BE49-F238E27FC236}">
                      <a16:creationId xmlns:a16="http://schemas.microsoft.com/office/drawing/2014/main" id="{866BE0EE-AD32-759D-1FB1-8B66B44B3036}"/>
                    </a:ext>
                  </a:extLst>
                </p:cNvPr>
                <p:cNvSpPr/>
                <p:nvPr/>
              </p:nvSpPr>
              <p:spPr>
                <a:xfrm>
                  <a:off x="7571648" y="1256938"/>
                  <a:ext cx="125294" cy="14744"/>
                </a:xfrm>
                <a:custGeom>
                  <a:avLst/>
                  <a:gdLst>
                    <a:gd name="connsiteX0" fmla="*/ 117630 w 125294"/>
                    <a:gd name="connsiteY0" fmla="*/ 14688 h 14744"/>
                    <a:gd name="connsiteX1" fmla="*/ 7073 w 125294"/>
                    <a:gd name="connsiteY1" fmla="*/ 14688 h 14744"/>
                    <a:gd name="connsiteX2" fmla="*/ -296 w 125294"/>
                    <a:gd name="connsiteY2" fmla="*/ 7312 h 14744"/>
                    <a:gd name="connsiteX3" fmla="*/ 7073 w 125294"/>
                    <a:gd name="connsiteY3" fmla="*/ -56 h 14744"/>
                    <a:gd name="connsiteX4" fmla="*/ 117630 w 125294"/>
                    <a:gd name="connsiteY4" fmla="*/ -56 h 14744"/>
                    <a:gd name="connsiteX5" fmla="*/ 124999 w 125294"/>
                    <a:gd name="connsiteY5" fmla="*/ 7312 h 14744"/>
                    <a:gd name="connsiteX6" fmla="*/ 117630 w 125294"/>
                    <a:gd name="connsiteY6" fmla="*/ 14688 h 14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294" h="14744">
                      <a:moveTo>
                        <a:pt x="117630" y="14688"/>
                      </a:moveTo>
                      <a:lnTo>
                        <a:pt x="7073" y="14688"/>
                      </a:lnTo>
                      <a:cubicBezTo>
                        <a:pt x="3008" y="14688"/>
                        <a:pt x="-296" y="11383"/>
                        <a:pt x="-296" y="7312"/>
                      </a:cubicBezTo>
                      <a:cubicBezTo>
                        <a:pt x="-296" y="3248"/>
                        <a:pt x="3008" y="-56"/>
                        <a:pt x="7073" y="-56"/>
                      </a:cubicBezTo>
                      <a:lnTo>
                        <a:pt x="117630" y="-56"/>
                      </a:lnTo>
                      <a:cubicBezTo>
                        <a:pt x="121702" y="-56"/>
                        <a:pt x="124999" y="3248"/>
                        <a:pt x="124999" y="7312"/>
                      </a:cubicBezTo>
                      <a:cubicBezTo>
                        <a:pt x="124999" y="11383"/>
                        <a:pt x="121702" y="14688"/>
                        <a:pt x="117630" y="14688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6" name="手繪多邊形: 圖案 25">
                  <a:extLst>
                    <a:ext uri="{FF2B5EF4-FFF2-40B4-BE49-F238E27FC236}">
                      <a16:creationId xmlns:a16="http://schemas.microsoft.com/office/drawing/2014/main" id="{F1DB16FF-6DE4-0DDB-A0F8-E1D83E036D74}"/>
                    </a:ext>
                  </a:extLst>
                </p:cNvPr>
                <p:cNvSpPr/>
                <p:nvPr/>
              </p:nvSpPr>
              <p:spPr>
                <a:xfrm>
                  <a:off x="8772974" y="1072687"/>
                  <a:ext cx="294808" cy="294801"/>
                </a:xfrm>
                <a:custGeom>
                  <a:avLst/>
                  <a:gdLst>
                    <a:gd name="connsiteX0" fmla="*/ 147112 w 294808"/>
                    <a:gd name="connsiteY0" fmla="*/ 294745 h 294801"/>
                    <a:gd name="connsiteX1" fmla="*/ -296 w 294808"/>
                    <a:gd name="connsiteY1" fmla="*/ 147344 h 294801"/>
                    <a:gd name="connsiteX2" fmla="*/ 147105 w 294808"/>
                    <a:gd name="connsiteY2" fmla="*/ -56 h 294801"/>
                    <a:gd name="connsiteX3" fmla="*/ 294513 w 294808"/>
                    <a:gd name="connsiteY3" fmla="*/ 147344 h 294801"/>
                    <a:gd name="connsiteX4" fmla="*/ 147112 w 294808"/>
                    <a:gd name="connsiteY4" fmla="*/ 294745 h 294801"/>
                    <a:gd name="connsiteX5" fmla="*/ 147112 w 294808"/>
                    <a:gd name="connsiteY5" fmla="*/ 14681 h 294801"/>
                    <a:gd name="connsiteX6" fmla="*/ 14448 w 294808"/>
                    <a:gd name="connsiteY6" fmla="*/ 147344 h 294801"/>
                    <a:gd name="connsiteX7" fmla="*/ 147112 w 294808"/>
                    <a:gd name="connsiteY7" fmla="*/ 280008 h 294801"/>
                    <a:gd name="connsiteX8" fmla="*/ 279768 w 294808"/>
                    <a:gd name="connsiteY8" fmla="*/ 147344 h 294801"/>
                    <a:gd name="connsiteX9" fmla="*/ 147112 w 294808"/>
                    <a:gd name="connsiteY9" fmla="*/ 14681 h 294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4808" h="294801">
                      <a:moveTo>
                        <a:pt x="147112" y="294745"/>
                      </a:moveTo>
                      <a:cubicBezTo>
                        <a:pt x="65701" y="294745"/>
                        <a:pt x="-296" y="228755"/>
                        <a:pt x="-296" y="147344"/>
                      </a:cubicBezTo>
                      <a:cubicBezTo>
                        <a:pt x="-296" y="65941"/>
                        <a:pt x="65701" y="-56"/>
                        <a:pt x="147105" y="-56"/>
                      </a:cubicBezTo>
                      <a:cubicBezTo>
                        <a:pt x="228515" y="-56"/>
                        <a:pt x="294513" y="65941"/>
                        <a:pt x="294513" y="147344"/>
                      </a:cubicBezTo>
                      <a:cubicBezTo>
                        <a:pt x="294422" y="228713"/>
                        <a:pt x="228481" y="294655"/>
                        <a:pt x="147112" y="294745"/>
                      </a:cubicBezTo>
                      <a:close/>
                      <a:moveTo>
                        <a:pt x="147112" y="14681"/>
                      </a:moveTo>
                      <a:cubicBezTo>
                        <a:pt x="73844" y="14681"/>
                        <a:pt x="14448" y="74076"/>
                        <a:pt x="14448" y="147344"/>
                      </a:cubicBezTo>
                      <a:cubicBezTo>
                        <a:pt x="14448" y="220613"/>
                        <a:pt x="73844" y="280008"/>
                        <a:pt x="147112" y="280008"/>
                      </a:cubicBezTo>
                      <a:cubicBezTo>
                        <a:pt x="220373" y="280008"/>
                        <a:pt x="279768" y="220613"/>
                        <a:pt x="279768" y="147344"/>
                      </a:cubicBezTo>
                      <a:cubicBezTo>
                        <a:pt x="279685" y="74111"/>
                        <a:pt x="220338" y="14764"/>
                        <a:pt x="147112" y="1468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7" name="手繪多邊形: 圖案 26">
                  <a:extLst>
                    <a:ext uri="{FF2B5EF4-FFF2-40B4-BE49-F238E27FC236}">
                      <a16:creationId xmlns:a16="http://schemas.microsoft.com/office/drawing/2014/main" id="{C737B191-67D9-D850-184C-CB7E89AC28A0}"/>
                    </a:ext>
                  </a:extLst>
                </p:cNvPr>
                <p:cNvSpPr/>
                <p:nvPr/>
              </p:nvSpPr>
              <p:spPr>
                <a:xfrm>
                  <a:off x="8839308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8" name="手繪多邊形: 圖案 27">
                  <a:extLst>
                    <a:ext uri="{FF2B5EF4-FFF2-40B4-BE49-F238E27FC236}">
                      <a16:creationId xmlns:a16="http://schemas.microsoft.com/office/drawing/2014/main" id="{01E30D27-D44E-5C4E-96AE-F2A64D8ACADB}"/>
                    </a:ext>
                  </a:extLst>
                </p:cNvPr>
                <p:cNvSpPr/>
                <p:nvPr/>
              </p:nvSpPr>
              <p:spPr>
                <a:xfrm>
                  <a:off x="8949859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9" name="手繪多邊形: 圖案 28">
                  <a:extLst>
                    <a:ext uri="{FF2B5EF4-FFF2-40B4-BE49-F238E27FC236}">
                      <a16:creationId xmlns:a16="http://schemas.microsoft.com/office/drawing/2014/main" id="{AEDF7A8F-D544-C625-FB43-25BD13710547}"/>
                    </a:ext>
                  </a:extLst>
                </p:cNvPr>
                <p:cNvSpPr/>
                <p:nvPr/>
              </p:nvSpPr>
              <p:spPr>
                <a:xfrm>
                  <a:off x="8854031" y="1255782"/>
                  <a:ext cx="125313" cy="30648"/>
                </a:xfrm>
                <a:custGeom>
                  <a:avLst/>
                  <a:gdLst>
                    <a:gd name="connsiteX0" fmla="*/ 117635 w 125313"/>
                    <a:gd name="connsiteY0" fmla="*/ 30581 h 30648"/>
                    <a:gd name="connsiteX1" fmla="*/ 113961 w 125313"/>
                    <a:gd name="connsiteY1" fmla="*/ 29598 h 30648"/>
                    <a:gd name="connsiteX2" fmla="*/ 10765 w 125313"/>
                    <a:gd name="connsiteY2" fmla="*/ 29598 h 30648"/>
                    <a:gd name="connsiteX3" fmla="*/ 698 w 125313"/>
                    <a:gd name="connsiteY3" fmla="*/ 26914 h 30648"/>
                    <a:gd name="connsiteX4" fmla="*/ 3382 w 125313"/>
                    <a:gd name="connsiteY4" fmla="*/ 16840 h 30648"/>
                    <a:gd name="connsiteX5" fmla="*/ 3410 w 125313"/>
                    <a:gd name="connsiteY5" fmla="*/ 16826 h 30648"/>
                    <a:gd name="connsiteX6" fmla="*/ 121323 w 125313"/>
                    <a:gd name="connsiteY6" fmla="*/ 16826 h 30648"/>
                    <a:gd name="connsiteX7" fmla="*/ 124034 w 125313"/>
                    <a:gd name="connsiteY7" fmla="*/ 26886 h 30648"/>
                    <a:gd name="connsiteX8" fmla="*/ 117635 w 125313"/>
                    <a:gd name="connsiteY8" fmla="*/ 30581 h 3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5313" h="30648">
                      <a:moveTo>
                        <a:pt x="117635" y="30581"/>
                      </a:moveTo>
                      <a:cubicBezTo>
                        <a:pt x="116345" y="30581"/>
                        <a:pt x="115083" y="30239"/>
                        <a:pt x="113961" y="29598"/>
                      </a:cubicBezTo>
                      <a:cubicBezTo>
                        <a:pt x="82465" y="9625"/>
                        <a:pt x="42268" y="9625"/>
                        <a:pt x="10765" y="29598"/>
                      </a:cubicBezTo>
                      <a:cubicBezTo>
                        <a:pt x="7245" y="31640"/>
                        <a:pt x="2734" y="30434"/>
                        <a:pt x="698" y="26914"/>
                      </a:cubicBezTo>
                      <a:cubicBezTo>
                        <a:pt x="-1344" y="23386"/>
                        <a:pt x="-138" y="18876"/>
                        <a:pt x="3382" y="16840"/>
                      </a:cubicBezTo>
                      <a:cubicBezTo>
                        <a:pt x="3396" y="16833"/>
                        <a:pt x="3403" y="16826"/>
                        <a:pt x="3410" y="16826"/>
                      </a:cubicBezTo>
                      <a:cubicBezTo>
                        <a:pt x="39494" y="-5684"/>
                        <a:pt x="85239" y="-5684"/>
                        <a:pt x="121323" y="16826"/>
                      </a:cubicBezTo>
                      <a:cubicBezTo>
                        <a:pt x="124850" y="18855"/>
                        <a:pt x="126063" y="23358"/>
                        <a:pt x="124034" y="26886"/>
                      </a:cubicBezTo>
                      <a:cubicBezTo>
                        <a:pt x="122717" y="29172"/>
                        <a:pt x="120277" y="30588"/>
                        <a:pt x="117635" y="3058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0" name="手繪多邊形: 圖案 29">
                  <a:extLst>
                    <a:ext uri="{FF2B5EF4-FFF2-40B4-BE49-F238E27FC236}">
                      <a16:creationId xmlns:a16="http://schemas.microsoft.com/office/drawing/2014/main" id="{F1309739-8350-DCD1-DF55-063088D36D22}"/>
                    </a:ext>
                  </a:extLst>
                </p:cNvPr>
                <p:cNvSpPr/>
                <p:nvPr/>
              </p:nvSpPr>
              <p:spPr>
                <a:xfrm>
                  <a:off x="7987275" y="920817"/>
                  <a:ext cx="598547" cy="598540"/>
                </a:xfrm>
                <a:custGeom>
                  <a:avLst/>
                  <a:gdLst>
                    <a:gd name="connsiteX0" fmla="*/ 298981 w 598547"/>
                    <a:gd name="connsiteY0" fmla="*/ 598484 h 598540"/>
                    <a:gd name="connsiteX1" fmla="*/ -296 w 598547"/>
                    <a:gd name="connsiteY1" fmla="*/ 299214 h 598540"/>
                    <a:gd name="connsiteX2" fmla="*/ 298981 w 598547"/>
                    <a:gd name="connsiteY2" fmla="*/ -56 h 598540"/>
                    <a:gd name="connsiteX3" fmla="*/ 598252 w 598547"/>
                    <a:gd name="connsiteY3" fmla="*/ 299214 h 598540"/>
                    <a:gd name="connsiteX4" fmla="*/ 298981 w 598547"/>
                    <a:gd name="connsiteY4" fmla="*/ 598484 h 598540"/>
                    <a:gd name="connsiteX5" fmla="*/ 298981 w 598547"/>
                    <a:gd name="connsiteY5" fmla="*/ 29871 h 598540"/>
                    <a:gd name="connsiteX6" fmla="*/ 29632 w 598547"/>
                    <a:gd name="connsiteY6" fmla="*/ 299214 h 598540"/>
                    <a:gd name="connsiteX7" fmla="*/ 298981 w 598547"/>
                    <a:gd name="connsiteY7" fmla="*/ 568556 h 598540"/>
                    <a:gd name="connsiteX8" fmla="*/ 568324 w 598547"/>
                    <a:gd name="connsiteY8" fmla="*/ 299214 h 598540"/>
                    <a:gd name="connsiteX9" fmla="*/ 298981 w 598547"/>
                    <a:gd name="connsiteY9" fmla="*/ 29871 h 598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98547" h="598540">
                      <a:moveTo>
                        <a:pt x="298981" y="598484"/>
                      </a:moveTo>
                      <a:cubicBezTo>
                        <a:pt x="133692" y="598484"/>
                        <a:pt x="-296" y="464496"/>
                        <a:pt x="-296" y="299214"/>
                      </a:cubicBezTo>
                      <a:cubicBezTo>
                        <a:pt x="-296" y="133932"/>
                        <a:pt x="133692" y="-56"/>
                        <a:pt x="298981" y="-56"/>
                      </a:cubicBezTo>
                      <a:cubicBezTo>
                        <a:pt x="464263" y="-56"/>
                        <a:pt x="598252" y="133932"/>
                        <a:pt x="598252" y="299214"/>
                      </a:cubicBezTo>
                      <a:cubicBezTo>
                        <a:pt x="598063" y="464419"/>
                        <a:pt x="464180" y="598296"/>
                        <a:pt x="298981" y="598484"/>
                      </a:cubicBezTo>
                      <a:close/>
                      <a:moveTo>
                        <a:pt x="298981" y="29871"/>
                      </a:moveTo>
                      <a:cubicBezTo>
                        <a:pt x="150221" y="29871"/>
                        <a:pt x="29632" y="150461"/>
                        <a:pt x="29632" y="299214"/>
                      </a:cubicBezTo>
                      <a:cubicBezTo>
                        <a:pt x="29632" y="447967"/>
                        <a:pt x="150221" y="568556"/>
                        <a:pt x="298981" y="568556"/>
                      </a:cubicBezTo>
                      <a:cubicBezTo>
                        <a:pt x="447735" y="568556"/>
                        <a:pt x="568324" y="447967"/>
                        <a:pt x="568324" y="299214"/>
                      </a:cubicBezTo>
                      <a:cubicBezTo>
                        <a:pt x="568156" y="150530"/>
                        <a:pt x="447665" y="30039"/>
                        <a:pt x="298981" y="298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1" name="手繪多邊形: 圖案 30">
                  <a:extLst>
                    <a:ext uri="{FF2B5EF4-FFF2-40B4-BE49-F238E27FC236}">
                      <a16:creationId xmlns:a16="http://schemas.microsoft.com/office/drawing/2014/main" id="{97614DDF-8110-E093-226C-46E03C565C1C}"/>
                    </a:ext>
                  </a:extLst>
                </p:cNvPr>
                <p:cNvSpPr/>
                <p:nvPr/>
              </p:nvSpPr>
              <p:spPr>
                <a:xfrm>
                  <a:off x="8121951" y="1100379"/>
                  <a:ext cx="89781" cy="89781"/>
                </a:xfrm>
                <a:custGeom>
                  <a:avLst/>
                  <a:gdLst>
                    <a:gd name="connsiteX0" fmla="*/ 89781 w 89781"/>
                    <a:gd name="connsiteY0" fmla="*/ 44891 h 89781"/>
                    <a:gd name="connsiteX1" fmla="*/ 44891 w 89781"/>
                    <a:gd name="connsiteY1" fmla="*/ 89781 h 89781"/>
                    <a:gd name="connsiteX2" fmla="*/ 0 w 89781"/>
                    <a:gd name="connsiteY2" fmla="*/ 44891 h 89781"/>
                    <a:gd name="connsiteX3" fmla="*/ 44891 w 89781"/>
                    <a:gd name="connsiteY3" fmla="*/ 0 h 89781"/>
                    <a:gd name="connsiteX4" fmla="*/ 89781 w 89781"/>
                    <a:gd name="connsiteY4" fmla="*/ 44891 h 89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781" h="89781">
                      <a:moveTo>
                        <a:pt x="89781" y="44891"/>
                      </a:moveTo>
                      <a:cubicBezTo>
                        <a:pt x="89781" y="69683"/>
                        <a:pt x="69683" y="89781"/>
                        <a:pt x="44891" y="89781"/>
                      </a:cubicBezTo>
                      <a:cubicBezTo>
                        <a:pt x="20098" y="89781"/>
                        <a:pt x="0" y="69683"/>
                        <a:pt x="0" y="44891"/>
                      </a:cubicBezTo>
                      <a:cubicBezTo>
                        <a:pt x="0" y="20098"/>
                        <a:pt x="20098" y="0"/>
                        <a:pt x="44891" y="0"/>
                      </a:cubicBezTo>
                      <a:cubicBezTo>
                        <a:pt x="69683" y="0"/>
                        <a:pt x="89781" y="20098"/>
                        <a:pt x="89781" y="44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2" name="手繪多邊形: 圖案 31">
                  <a:extLst>
                    <a:ext uri="{FF2B5EF4-FFF2-40B4-BE49-F238E27FC236}">
                      <a16:creationId xmlns:a16="http://schemas.microsoft.com/office/drawing/2014/main" id="{64B20A96-C317-DC96-6930-64314B433CCC}"/>
                    </a:ext>
                  </a:extLst>
                </p:cNvPr>
                <p:cNvSpPr/>
                <p:nvPr/>
              </p:nvSpPr>
              <p:spPr>
                <a:xfrm>
                  <a:off x="8346406" y="1100379"/>
                  <a:ext cx="89781" cy="89781"/>
                </a:xfrm>
                <a:custGeom>
                  <a:avLst/>
                  <a:gdLst>
                    <a:gd name="connsiteX0" fmla="*/ 89781 w 89781"/>
                    <a:gd name="connsiteY0" fmla="*/ 44891 h 89781"/>
                    <a:gd name="connsiteX1" fmla="*/ 44891 w 89781"/>
                    <a:gd name="connsiteY1" fmla="*/ 89781 h 89781"/>
                    <a:gd name="connsiteX2" fmla="*/ 0 w 89781"/>
                    <a:gd name="connsiteY2" fmla="*/ 44891 h 89781"/>
                    <a:gd name="connsiteX3" fmla="*/ 44891 w 89781"/>
                    <a:gd name="connsiteY3" fmla="*/ 0 h 89781"/>
                    <a:gd name="connsiteX4" fmla="*/ 89781 w 89781"/>
                    <a:gd name="connsiteY4" fmla="*/ 44891 h 89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781" h="89781">
                      <a:moveTo>
                        <a:pt x="89781" y="44891"/>
                      </a:moveTo>
                      <a:cubicBezTo>
                        <a:pt x="89781" y="69683"/>
                        <a:pt x="69683" y="89781"/>
                        <a:pt x="44891" y="89781"/>
                      </a:cubicBezTo>
                      <a:cubicBezTo>
                        <a:pt x="20098" y="89781"/>
                        <a:pt x="0" y="69683"/>
                        <a:pt x="0" y="44891"/>
                      </a:cubicBezTo>
                      <a:cubicBezTo>
                        <a:pt x="0" y="20098"/>
                        <a:pt x="20098" y="0"/>
                        <a:pt x="44891" y="0"/>
                      </a:cubicBezTo>
                      <a:cubicBezTo>
                        <a:pt x="69683" y="0"/>
                        <a:pt x="89781" y="20098"/>
                        <a:pt x="89781" y="44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3" name="手繪多邊形: 圖案 32">
                  <a:extLst>
                    <a:ext uri="{FF2B5EF4-FFF2-40B4-BE49-F238E27FC236}">
                      <a16:creationId xmlns:a16="http://schemas.microsoft.com/office/drawing/2014/main" id="{0D91425E-C75F-73A7-AF85-B673532E02F5}"/>
                    </a:ext>
                  </a:extLst>
                </p:cNvPr>
                <p:cNvSpPr/>
                <p:nvPr/>
              </p:nvSpPr>
              <p:spPr>
                <a:xfrm>
                  <a:off x="8151895" y="1294919"/>
                  <a:ext cx="254348" cy="71273"/>
                </a:xfrm>
                <a:custGeom>
                  <a:avLst/>
                  <a:gdLst>
                    <a:gd name="connsiteX0" fmla="*/ 134522 w 254348"/>
                    <a:gd name="connsiteY0" fmla="*/ 71217 h 71273"/>
                    <a:gd name="connsiteX1" fmla="*/ 6508 w 254348"/>
                    <a:gd name="connsiteY1" fmla="*/ 27451 h 71273"/>
                    <a:gd name="connsiteX2" fmla="*/ 2123 w 254348"/>
                    <a:gd name="connsiteY2" fmla="*/ 6753 h 71273"/>
                    <a:gd name="connsiteX3" fmla="*/ 22786 w 254348"/>
                    <a:gd name="connsiteY3" fmla="*/ 2340 h 71273"/>
                    <a:gd name="connsiteX4" fmla="*/ 229429 w 254348"/>
                    <a:gd name="connsiteY4" fmla="*/ 3484 h 71273"/>
                    <a:gd name="connsiteX5" fmla="*/ 250517 w 254348"/>
                    <a:gd name="connsiteY5" fmla="*/ 5247 h 71273"/>
                    <a:gd name="connsiteX6" fmla="*/ 248774 w 254348"/>
                    <a:gd name="connsiteY6" fmla="*/ 26308 h 71273"/>
                    <a:gd name="connsiteX7" fmla="*/ 134522 w 254348"/>
                    <a:gd name="connsiteY7" fmla="*/ 71217 h 7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4348" h="71273">
                      <a:moveTo>
                        <a:pt x="134522" y="71217"/>
                      </a:moveTo>
                      <a:cubicBezTo>
                        <a:pt x="94270" y="71217"/>
                        <a:pt x="51599" y="56626"/>
                        <a:pt x="6508" y="27451"/>
                      </a:cubicBezTo>
                      <a:cubicBezTo>
                        <a:pt x="-414" y="22941"/>
                        <a:pt x="-2380" y="13676"/>
                        <a:pt x="2123" y="6753"/>
                      </a:cubicBezTo>
                      <a:cubicBezTo>
                        <a:pt x="6620" y="-162"/>
                        <a:pt x="15864" y="-2135"/>
                        <a:pt x="22786" y="2340"/>
                      </a:cubicBezTo>
                      <a:cubicBezTo>
                        <a:pt x="102098" y="53761"/>
                        <a:pt x="169678" y="54130"/>
                        <a:pt x="229429" y="3484"/>
                      </a:cubicBezTo>
                      <a:cubicBezTo>
                        <a:pt x="235738" y="-1849"/>
                        <a:pt x="245177" y="-1062"/>
                        <a:pt x="250517" y="5247"/>
                      </a:cubicBezTo>
                      <a:cubicBezTo>
                        <a:pt x="255843" y="11542"/>
                        <a:pt x="255062" y="20968"/>
                        <a:pt x="248774" y="26308"/>
                      </a:cubicBezTo>
                      <a:cubicBezTo>
                        <a:pt x="213472" y="56249"/>
                        <a:pt x="175283" y="71217"/>
                        <a:pt x="134522" y="712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4" name="手繪多邊形: 圖案 33">
                  <a:extLst>
                    <a:ext uri="{FF2B5EF4-FFF2-40B4-BE49-F238E27FC236}">
                      <a16:creationId xmlns:a16="http://schemas.microsoft.com/office/drawing/2014/main" id="{4F04CFF4-0595-C3FD-B536-35B67E87D58D}"/>
                    </a:ext>
                  </a:extLst>
                </p:cNvPr>
                <p:cNvSpPr/>
                <p:nvPr/>
              </p:nvSpPr>
              <p:spPr>
                <a:xfrm>
                  <a:off x="8585823" y="1519363"/>
                  <a:ext cx="194526" cy="194519"/>
                </a:xfrm>
                <a:custGeom>
                  <a:avLst/>
                  <a:gdLst>
                    <a:gd name="connsiteX0" fmla="*/ 194527 w 194526"/>
                    <a:gd name="connsiteY0" fmla="*/ 194520 h 194519"/>
                    <a:gd name="connsiteX1" fmla="*/ 0 w 194526"/>
                    <a:gd name="connsiteY1" fmla="*/ 194520 h 194519"/>
                    <a:gd name="connsiteX2" fmla="*/ 0 w 194526"/>
                    <a:gd name="connsiteY2" fmla="*/ 164599 h 194519"/>
                    <a:gd name="connsiteX3" fmla="*/ 164599 w 194526"/>
                    <a:gd name="connsiteY3" fmla="*/ 164599 h 194519"/>
                    <a:gd name="connsiteX4" fmla="*/ 164599 w 194526"/>
                    <a:gd name="connsiteY4" fmla="*/ 0 h 194519"/>
                    <a:gd name="connsiteX5" fmla="*/ 194527 w 194526"/>
                    <a:gd name="connsiteY5" fmla="*/ 0 h 194519"/>
                    <a:gd name="connsiteX6" fmla="*/ 194527 w 194526"/>
                    <a:gd name="connsiteY6" fmla="*/ 194520 h 194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4526" h="194519">
                      <a:moveTo>
                        <a:pt x="194527" y="194520"/>
                      </a:moveTo>
                      <a:lnTo>
                        <a:pt x="0" y="194520"/>
                      </a:lnTo>
                      <a:lnTo>
                        <a:pt x="0" y="164599"/>
                      </a:lnTo>
                      <a:lnTo>
                        <a:pt x="164599" y="164599"/>
                      </a:lnTo>
                      <a:lnTo>
                        <a:pt x="164599" y="0"/>
                      </a:lnTo>
                      <a:lnTo>
                        <a:pt x="194527" y="0"/>
                      </a:lnTo>
                      <a:lnTo>
                        <a:pt x="194527" y="194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5" name="手繪多邊形: 圖案 34">
                  <a:extLst>
                    <a:ext uri="{FF2B5EF4-FFF2-40B4-BE49-F238E27FC236}">
                      <a16:creationId xmlns:a16="http://schemas.microsoft.com/office/drawing/2014/main" id="{B598AA2C-626B-9DB4-40A1-6ED468D42C1E}"/>
                    </a:ext>
                  </a:extLst>
                </p:cNvPr>
                <p:cNvSpPr/>
                <p:nvPr/>
              </p:nvSpPr>
              <p:spPr>
                <a:xfrm>
                  <a:off x="7792756" y="726289"/>
                  <a:ext cx="194526" cy="194526"/>
                </a:xfrm>
                <a:custGeom>
                  <a:avLst/>
                  <a:gdLst>
                    <a:gd name="connsiteX0" fmla="*/ 29928 w 194526"/>
                    <a:gd name="connsiteY0" fmla="*/ 194527 h 194526"/>
                    <a:gd name="connsiteX1" fmla="*/ 0 w 194526"/>
                    <a:gd name="connsiteY1" fmla="*/ 194527 h 194526"/>
                    <a:gd name="connsiteX2" fmla="*/ 0 w 194526"/>
                    <a:gd name="connsiteY2" fmla="*/ 0 h 194526"/>
                    <a:gd name="connsiteX3" fmla="*/ 194527 w 194526"/>
                    <a:gd name="connsiteY3" fmla="*/ 0 h 194526"/>
                    <a:gd name="connsiteX4" fmla="*/ 194527 w 194526"/>
                    <a:gd name="connsiteY4" fmla="*/ 29928 h 194526"/>
                    <a:gd name="connsiteX5" fmla="*/ 29928 w 194526"/>
                    <a:gd name="connsiteY5" fmla="*/ 29928 h 194526"/>
                    <a:gd name="connsiteX6" fmla="*/ 29928 w 194526"/>
                    <a:gd name="connsiteY6" fmla="*/ 194527 h 19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4526" h="194526">
                      <a:moveTo>
                        <a:pt x="29928" y="194527"/>
                      </a:moveTo>
                      <a:lnTo>
                        <a:pt x="0" y="194527"/>
                      </a:lnTo>
                      <a:lnTo>
                        <a:pt x="0" y="0"/>
                      </a:lnTo>
                      <a:lnTo>
                        <a:pt x="194527" y="0"/>
                      </a:lnTo>
                      <a:lnTo>
                        <a:pt x="194527" y="29928"/>
                      </a:lnTo>
                      <a:lnTo>
                        <a:pt x="29928" y="29928"/>
                      </a:lnTo>
                      <a:lnTo>
                        <a:pt x="29928" y="1945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AFA945A-0FEA-E28E-0F84-3A168C7DC07F}"/>
                </a:ext>
              </a:extLst>
            </p:cNvPr>
            <p:cNvSpPr/>
            <p:nvPr/>
          </p:nvSpPr>
          <p:spPr>
            <a:xfrm rot="2113311">
              <a:off x="10231260" y="4254282"/>
              <a:ext cx="3590458" cy="1593801"/>
            </a:xfrm>
            <a:prstGeom prst="rect">
              <a:avLst/>
            </a:prstGeom>
            <a:solidFill>
              <a:srgbClr val="FEB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7CF1226D-2F14-1629-AF88-A9D873CDEEA8}"/>
                </a:ext>
              </a:extLst>
            </p:cNvPr>
            <p:cNvSpPr txBox="1"/>
            <p:nvPr/>
          </p:nvSpPr>
          <p:spPr>
            <a:xfrm>
              <a:off x="7379334" y="2160899"/>
              <a:ext cx="18051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GOOD</a:t>
              </a:r>
            </a:p>
            <a:p>
              <a:pPr algn="ctr"/>
              <a:r>
                <a:rPr lang="en-US" altLang="zh-TW" sz="24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NEWS</a:t>
              </a:r>
            </a:p>
            <a:p>
              <a:pPr algn="ctr"/>
              <a:r>
                <a:rPr lang="en-US" altLang="zh-TW" sz="24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!!!</a:t>
              </a:r>
              <a:endParaRPr lang="zh-TW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68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1248B92C-8DEA-FA6A-A91F-1D26F26B9EC9}"/>
              </a:ext>
            </a:extLst>
          </p:cNvPr>
          <p:cNvGrpSpPr/>
          <p:nvPr/>
        </p:nvGrpSpPr>
        <p:grpSpPr>
          <a:xfrm>
            <a:off x="5385474" y="933455"/>
            <a:ext cx="7517053" cy="4248210"/>
            <a:chOff x="5385473" y="619095"/>
            <a:chExt cx="7517053" cy="4248210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ED6C1F0B-EB3E-DE4C-E09D-0F02F12FD3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85473" y="619095"/>
              <a:ext cx="7517053" cy="4248210"/>
              <a:chOff x="6111579" y="508429"/>
              <a:chExt cx="4378051" cy="2474225"/>
            </a:xfrm>
          </p:grpSpPr>
          <p:sp>
            <p:nvSpPr>
              <p:cNvPr id="11" name="手繪多邊形: 圖案 10">
                <a:extLst>
                  <a:ext uri="{FF2B5EF4-FFF2-40B4-BE49-F238E27FC236}">
                    <a16:creationId xmlns:a16="http://schemas.microsoft.com/office/drawing/2014/main" id="{3F9799C4-7842-32EB-8A03-AF7F3F2B3A7E}"/>
                  </a:ext>
                </a:extLst>
              </p:cNvPr>
              <p:cNvSpPr/>
              <p:nvPr/>
            </p:nvSpPr>
            <p:spPr>
              <a:xfrm>
                <a:off x="6537326" y="885728"/>
                <a:ext cx="3952304" cy="1719628"/>
              </a:xfrm>
              <a:custGeom>
                <a:avLst/>
                <a:gdLst>
                  <a:gd name="connsiteX0" fmla="*/ 3667835 w 3952305"/>
                  <a:gd name="connsiteY0" fmla="*/ 1719491 h 1719628"/>
                  <a:gd name="connsiteX1" fmla="*/ 280185 w 3952305"/>
                  <a:gd name="connsiteY1" fmla="*/ 1719491 h 1719628"/>
                  <a:gd name="connsiteX2" fmla="*/ 216758 w 3952305"/>
                  <a:gd name="connsiteY2" fmla="*/ 1711455 h 1719628"/>
                  <a:gd name="connsiteX3" fmla="*/ -253 w 3952305"/>
                  <a:gd name="connsiteY3" fmla="*/ 1435276 h 1719628"/>
                  <a:gd name="connsiteX4" fmla="*/ -253 w 3952305"/>
                  <a:gd name="connsiteY4" fmla="*/ 283825 h 1719628"/>
                  <a:gd name="connsiteX5" fmla="*/ 283962 w 3952305"/>
                  <a:gd name="connsiteY5" fmla="*/ -136 h 1719628"/>
                  <a:gd name="connsiteX6" fmla="*/ 3667835 w 3952305"/>
                  <a:gd name="connsiteY6" fmla="*/ -136 h 1719628"/>
                  <a:gd name="connsiteX7" fmla="*/ 3798798 w 3952305"/>
                  <a:gd name="connsiteY7" fmla="*/ 31924 h 1719628"/>
                  <a:gd name="connsiteX8" fmla="*/ 3844224 w 3952305"/>
                  <a:gd name="connsiteY8" fmla="*/ 61556 h 1719628"/>
                  <a:gd name="connsiteX9" fmla="*/ 3952050 w 3952305"/>
                  <a:gd name="connsiteY9" fmla="*/ 283825 h 1719628"/>
                  <a:gd name="connsiteX10" fmla="*/ 3952050 w 3952305"/>
                  <a:gd name="connsiteY10" fmla="*/ 1435276 h 1719628"/>
                  <a:gd name="connsiteX11" fmla="*/ 3667835 w 3952305"/>
                  <a:gd name="connsiteY11" fmla="*/ 1719491 h 1719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52305" h="1719628">
                    <a:moveTo>
                      <a:pt x="3667835" y="1719491"/>
                    </a:moveTo>
                    <a:lnTo>
                      <a:pt x="280185" y="1719491"/>
                    </a:lnTo>
                    <a:cubicBezTo>
                      <a:pt x="258809" y="1719246"/>
                      <a:pt x="237529" y="1716547"/>
                      <a:pt x="216758" y="1711455"/>
                    </a:cubicBezTo>
                    <a:cubicBezTo>
                      <a:pt x="89168" y="1680797"/>
                      <a:pt x="-647" y="1566503"/>
                      <a:pt x="-253" y="1435276"/>
                    </a:cubicBezTo>
                    <a:lnTo>
                      <a:pt x="-253" y="283825"/>
                    </a:lnTo>
                    <a:cubicBezTo>
                      <a:pt x="-7" y="126998"/>
                      <a:pt x="127135" y="-31"/>
                      <a:pt x="283962" y="-136"/>
                    </a:cubicBezTo>
                    <a:lnTo>
                      <a:pt x="3667835" y="-136"/>
                    </a:lnTo>
                    <a:cubicBezTo>
                      <a:pt x="3713444" y="-258"/>
                      <a:pt x="3758405" y="10749"/>
                      <a:pt x="3798798" y="31924"/>
                    </a:cubicBezTo>
                    <a:cubicBezTo>
                      <a:pt x="3814889" y="40267"/>
                      <a:pt x="3830104" y="50188"/>
                      <a:pt x="3844224" y="61556"/>
                    </a:cubicBezTo>
                    <a:cubicBezTo>
                      <a:pt x="3912541" y="115035"/>
                      <a:pt x="3952330" y="197059"/>
                      <a:pt x="3952050" y="283825"/>
                    </a:cubicBezTo>
                    <a:lnTo>
                      <a:pt x="3952050" y="1435276"/>
                    </a:lnTo>
                    <a:cubicBezTo>
                      <a:pt x="3951874" y="1592173"/>
                      <a:pt x="3824723" y="1719325"/>
                      <a:pt x="3667835" y="171949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8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17" name="手繪多邊形: 圖案 16">
                <a:extLst>
                  <a:ext uri="{FF2B5EF4-FFF2-40B4-BE49-F238E27FC236}">
                    <a16:creationId xmlns:a16="http://schemas.microsoft.com/office/drawing/2014/main" id="{95F174F4-2F38-00A8-DD15-3321DF353150}"/>
                  </a:ext>
                </a:extLst>
              </p:cNvPr>
              <p:cNvSpPr/>
              <p:nvPr/>
            </p:nvSpPr>
            <p:spPr>
              <a:xfrm>
                <a:off x="6111579" y="508429"/>
                <a:ext cx="994738" cy="790137"/>
              </a:xfrm>
              <a:custGeom>
                <a:avLst/>
                <a:gdLst>
                  <a:gd name="connsiteX0" fmla="*/ 17275 w 994738"/>
                  <a:gd name="connsiteY0" fmla="*/ 790001 h 790137"/>
                  <a:gd name="connsiteX1" fmla="*/ 17275 w 994738"/>
                  <a:gd name="connsiteY1" fmla="*/ 98724 h 790137"/>
                  <a:gd name="connsiteX2" fmla="*/ 98703 w 994738"/>
                  <a:gd name="connsiteY2" fmla="*/ 17392 h 790137"/>
                  <a:gd name="connsiteX3" fmla="*/ 994485 w 994738"/>
                  <a:gd name="connsiteY3" fmla="*/ 17392 h 790137"/>
                  <a:gd name="connsiteX4" fmla="*/ 994485 w 994738"/>
                  <a:gd name="connsiteY4" fmla="*/ -137 h 790137"/>
                  <a:gd name="connsiteX5" fmla="*/ 98694 w 994738"/>
                  <a:gd name="connsiteY5" fmla="*/ -137 h 790137"/>
                  <a:gd name="connsiteX6" fmla="*/ -254 w 994738"/>
                  <a:gd name="connsiteY6" fmla="*/ 98724 h 790137"/>
                  <a:gd name="connsiteX7" fmla="*/ -254 w 994738"/>
                  <a:gd name="connsiteY7" fmla="*/ 790001 h 790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4738" h="790137">
                    <a:moveTo>
                      <a:pt x="17275" y="790001"/>
                    </a:moveTo>
                    <a:lnTo>
                      <a:pt x="17275" y="98724"/>
                    </a:lnTo>
                    <a:cubicBezTo>
                      <a:pt x="17353" y="53807"/>
                      <a:pt x="53777" y="17418"/>
                      <a:pt x="98703" y="17392"/>
                    </a:cubicBezTo>
                    <a:lnTo>
                      <a:pt x="994485" y="17392"/>
                    </a:lnTo>
                    <a:lnTo>
                      <a:pt x="994485" y="-137"/>
                    </a:lnTo>
                    <a:lnTo>
                      <a:pt x="98694" y="-137"/>
                    </a:lnTo>
                    <a:cubicBezTo>
                      <a:pt x="44102" y="-102"/>
                      <a:pt x="-166" y="44122"/>
                      <a:pt x="-254" y="98724"/>
                    </a:cubicBezTo>
                    <a:lnTo>
                      <a:pt x="-254" y="790001"/>
                    </a:lnTo>
                    <a:close/>
                  </a:path>
                </a:pathLst>
              </a:custGeom>
              <a:solidFill>
                <a:srgbClr val="CCCCCC"/>
              </a:solidFill>
              <a:ln w="8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" name="手繪多邊形: 圖案 17">
                <a:extLst>
                  <a:ext uri="{FF2B5EF4-FFF2-40B4-BE49-F238E27FC236}">
                    <a16:creationId xmlns:a16="http://schemas.microsoft.com/office/drawing/2014/main" id="{17F56441-AF75-849A-8CCC-64E9A5F0547B}"/>
                  </a:ext>
                </a:extLst>
              </p:cNvPr>
              <p:cNvSpPr/>
              <p:nvPr/>
            </p:nvSpPr>
            <p:spPr>
              <a:xfrm>
                <a:off x="6111580" y="2192517"/>
                <a:ext cx="994739" cy="790137"/>
              </a:xfrm>
              <a:custGeom>
                <a:avLst/>
                <a:gdLst>
                  <a:gd name="connsiteX0" fmla="*/ 79457 w 994739"/>
                  <a:gd name="connsiteY0" fmla="*/ 770185 h 790137"/>
                  <a:gd name="connsiteX1" fmla="*/ 17275 w 994739"/>
                  <a:gd name="connsiteY1" fmla="*/ 691053 h 790137"/>
                  <a:gd name="connsiteX2" fmla="*/ 17275 w 994739"/>
                  <a:gd name="connsiteY2" fmla="*/ -137 h 790137"/>
                  <a:gd name="connsiteX3" fmla="*/ -254 w 994739"/>
                  <a:gd name="connsiteY3" fmla="*/ -137 h 790137"/>
                  <a:gd name="connsiteX4" fmla="*/ -254 w 994739"/>
                  <a:gd name="connsiteY4" fmla="*/ 691053 h 790137"/>
                  <a:gd name="connsiteX5" fmla="*/ 75303 w 994739"/>
                  <a:gd name="connsiteY5" fmla="*/ 787205 h 790137"/>
                  <a:gd name="connsiteX6" fmla="*/ 97389 w 994739"/>
                  <a:gd name="connsiteY6" fmla="*/ 790001 h 790137"/>
                  <a:gd name="connsiteX7" fmla="*/ 994485 w 994739"/>
                  <a:gd name="connsiteY7" fmla="*/ 790001 h 790137"/>
                  <a:gd name="connsiteX8" fmla="*/ 994485 w 994739"/>
                  <a:gd name="connsiteY8" fmla="*/ 772473 h 790137"/>
                  <a:gd name="connsiteX9" fmla="*/ 97494 w 994739"/>
                  <a:gd name="connsiteY9" fmla="*/ 772473 h 790137"/>
                  <a:gd name="connsiteX10" fmla="*/ 79457 w 994739"/>
                  <a:gd name="connsiteY10" fmla="*/ 770185 h 790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4739" h="790137">
                    <a:moveTo>
                      <a:pt x="79457" y="770185"/>
                    </a:moveTo>
                    <a:cubicBezTo>
                      <a:pt x="42901" y="761395"/>
                      <a:pt x="17170" y="728652"/>
                      <a:pt x="17275" y="691053"/>
                    </a:cubicBezTo>
                    <a:lnTo>
                      <a:pt x="17275" y="-137"/>
                    </a:lnTo>
                    <a:lnTo>
                      <a:pt x="-254" y="-137"/>
                    </a:lnTo>
                    <a:lnTo>
                      <a:pt x="-254" y="691053"/>
                    </a:lnTo>
                    <a:cubicBezTo>
                      <a:pt x="-385" y="736741"/>
                      <a:pt x="30886" y="776531"/>
                      <a:pt x="75303" y="787205"/>
                    </a:cubicBezTo>
                    <a:cubicBezTo>
                      <a:pt x="82533" y="788976"/>
                      <a:pt x="89939" y="789914"/>
                      <a:pt x="97389" y="790001"/>
                    </a:cubicBezTo>
                    <a:lnTo>
                      <a:pt x="994485" y="790001"/>
                    </a:lnTo>
                    <a:lnTo>
                      <a:pt x="994485" y="772473"/>
                    </a:lnTo>
                    <a:lnTo>
                      <a:pt x="97494" y="772473"/>
                    </a:lnTo>
                    <a:cubicBezTo>
                      <a:pt x="91411" y="772394"/>
                      <a:pt x="85364" y="771632"/>
                      <a:pt x="79457" y="770185"/>
                    </a:cubicBezTo>
                    <a:close/>
                  </a:path>
                </a:pathLst>
              </a:custGeom>
              <a:solidFill>
                <a:srgbClr val="CCCCCC"/>
              </a:solidFill>
              <a:ln w="8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9" name="手繪多邊形: 圖案 18">
                <a:extLst>
                  <a:ext uri="{FF2B5EF4-FFF2-40B4-BE49-F238E27FC236}">
                    <a16:creationId xmlns:a16="http://schemas.microsoft.com/office/drawing/2014/main" id="{446A4371-D08F-1579-6A04-8F7A2EAAD4CA}"/>
                  </a:ext>
                </a:extLst>
              </p:cNvPr>
              <p:cNvSpPr/>
              <p:nvPr/>
            </p:nvSpPr>
            <p:spPr>
              <a:xfrm>
                <a:off x="9227262" y="2192517"/>
                <a:ext cx="994738" cy="790137"/>
              </a:xfrm>
              <a:custGeom>
                <a:avLst/>
                <a:gdLst>
                  <a:gd name="connsiteX0" fmla="*/ 976956 w 994738"/>
                  <a:gd name="connsiteY0" fmla="*/ -137 h 790137"/>
                  <a:gd name="connsiteX1" fmla="*/ 976956 w 994738"/>
                  <a:gd name="connsiteY1" fmla="*/ 691053 h 790137"/>
                  <a:gd name="connsiteX2" fmla="*/ 895545 w 994738"/>
                  <a:gd name="connsiteY2" fmla="*/ 772473 h 790137"/>
                  <a:gd name="connsiteX3" fmla="*/ -254 w 994738"/>
                  <a:gd name="connsiteY3" fmla="*/ 772473 h 790137"/>
                  <a:gd name="connsiteX4" fmla="*/ -254 w 994738"/>
                  <a:gd name="connsiteY4" fmla="*/ 790001 h 790137"/>
                  <a:gd name="connsiteX5" fmla="*/ 895536 w 994738"/>
                  <a:gd name="connsiteY5" fmla="*/ 790001 h 790137"/>
                  <a:gd name="connsiteX6" fmla="*/ 994485 w 994738"/>
                  <a:gd name="connsiteY6" fmla="*/ 691053 h 790137"/>
                  <a:gd name="connsiteX7" fmla="*/ 994485 w 994738"/>
                  <a:gd name="connsiteY7" fmla="*/ -137 h 790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4738" h="790137">
                    <a:moveTo>
                      <a:pt x="976956" y="-137"/>
                    </a:moveTo>
                    <a:lnTo>
                      <a:pt x="976956" y="691053"/>
                    </a:lnTo>
                    <a:cubicBezTo>
                      <a:pt x="976912" y="735996"/>
                      <a:pt x="940488" y="772420"/>
                      <a:pt x="895545" y="772473"/>
                    </a:cubicBezTo>
                    <a:lnTo>
                      <a:pt x="-254" y="772473"/>
                    </a:lnTo>
                    <a:lnTo>
                      <a:pt x="-254" y="790001"/>
                    </a:lnTo>
                    <a:lnTo>
                      <a:pt x="895536" y="790001"/>
                    </a:lnTo>
                    <a:cubicBezTo>
                      <a:pt x="950164" y="789940"/>
                      <a:pt x="994432" y="745681"/>
                      <a:pt x="994485" y="691053"/>
                    </a:cubicBezTo>
                    <a:lnTo>
                      <a:pt x="994485" y="-137"/>
                    </a:lnTo>
                    <a:close/>
                  </a:path>
                </a:pathLst>
              </a:custGeom>
              <a:solidFill>
                <a:srgbClr val="CCCCCC"/>
              </a:solidFill>
              <a:ln w="8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20" name="手繪多邊形: 圖案 19">
                <a:extLst>
                  <a:ext uri="{FF2B5EF4-FFF2-40B4-BE49-F238E27FC236}">
                    <a16:creationId xmlns:a16="http://schemas.microsoft.com/office/drawing/2014/main" id="{0FFA7926-5887-56AE-222F-651049DB10A8}"/>
                  </a:ext>
                </a:extLst>
              </p:cNvPr>
              <p:cNvSpPr/>
              <p:nvPr/>
            </p:nvSpPr>
            <p:spPr>
              <a:xfrm>
                <a:off x="9253552" y="508429"/>
                <a:ext cx="994747" cy="790138"/>
              </a:xfrm>
              <a:custGeom>
                <a:avLst/>
                <a:gdLst>
                  <a:gd name="connsiteX0" fmla="*/ 933065 w 994747"/>
                  <a:gd name="connsiteY0" fmla="*/ 26586 h 790138"/>
                  <a:gd name="connsiteX1" fmla="*/ 946044 w 994747"/>
                  <a:gd name="connsiteY1" fmla="*/ 35061 h 790138"/>
                  <a:gd name="connsiteX2" fmla="*/ 976965 w 994747"/>
                  <a:gd name="connsiteY2" fmla="*/ 98724 h 790138"/>
                  <a:gd name="connsiteX3" fmla="*/ 976965 w 994747"/>
                  <a:gd name="connsiteY3" fmla="*/ 790002 h 790138"/>
                  <a:gd name="connsiteX4" fmla="*/ 994493 w 994747"/>
                  <a:gd name="connsiteY4" fmla="*/ 790002 h 790138"/>
                  <a:gd name="connsiteX5" fmla="*/ 994493 w 994747"/>
                  <a:gd name="connsiteY5" fmla="*/ 98724 h 790138"/>
                  <a:gd name="connsiteX6" fmla="*/ 956947 w 994747"/>
                  <a:gd name="connsiteY6" fmla="*/ 21345 h 790138"/>
                  <a:gd name="connsiteX7" fmla="*/ 941136 w 994747"/>
                  <a:gd name="connsiteY7" fmla="*/ 11029 h 790138"/>
                  <a:gd name="connsiteX8" fmla="*/ 895545 w 994747"/>
                  <a:gd name="connsiteY8" fmla="*/ -136 h 790138"/>
                  <a:gd name="connsiteX9" fmla="*/ -254 w 994747"/>
                  <a:gd name="connsiteY9" fmla="*/ -136 h 790138"/>
                  <a:gd name="connsiteX10" fmla="*/ -254 w 994747"/>
                  <a:gd name="connsiteY10" fmla="*/ 17392 h 790138"/>
                  <a:gd name="connsiteX11" fmla="*/ 895545 w 994747"/>
                  <a:gd name="connsiteY11" fmla="*/ 17392 h 790138"/>
                  <a:gd name="connsiteX12" fmla="*/ 933065 w 994747"/>
                  <a:gd name="connsiteY12" fmla="*/ 26586 h 790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94747" h="790138">
                    <a:moveTo>
                      <a:pt x="933065" y="26586"/>
                    </a:moveTo>
                    <a:cubicBezTo>
                      <a:pt x="937657" y="28970"/>
                      <a:pt x="942013" y="31809"/>
                      <a:pt x="946044" y="35061"/>
                    </a:cubicBezTo>
                    <a:cubicBezTo>
                      <a:pt x="965624" y="50372"/>
                      <a:pt x="977035" y="73869"/>
                      <a:pt x="976965" y="98724"/>
                    </a:cubicBezTo>
                    <a:lnTo>
                      <a:pt x="976965" y="790002"/>
                    </a:lnTo>
                    <a:lnTo>
                      <a:pt x="994493" y="790002"/>
                    </a:lnTo>
                    <a:lnTo>
                      <a:pt x="994493" y="98724"/>
                    </a:lnTo>
                    <a:cubicBezTo>
                      <a:pt x="994589" y="68523"/>
                      <a:pt x="980733" y="39960"/>
                      <a:pt x="956947" y="21345"/>
                    </a:cubicBezTo>
                    <a:cubicBezTo>
                      <a:pt x="952039" y="17383"/>
                      <a:pt x="946737" y="13930"/>
                      <a:pt x="941136" y="11029"/>
                    </a:cubicBezTo>
                    <a:cubicBezTo>
                      <a:pt x="927070" y="3659"/>
                      <a:pt x="911417" y="-180"/>
                      <a:pt x="895545" y="-136"/>
                    </a:cubicBezTo>
                    <a:lnTo>
                      <a:pt x="-254" y="-136"/>
                    </a:lnTo>
                    <a:lnTo>
                      <a:pt x="-254" y="17392"/>
                    </a:lnTo>
                    <a:lnTo>
                      <a:pt x="895545" y="17392"/>
                    </a:lnTo>
                    <a:cubicBezTo>
                      <a:pt x="908612" y="17357"/>
                      <a:pt x="921487" y="20512"/>
                      <a:pt x="933065" y="26586"/>
                    </a:cubicBezTo>
                    <a:close/>
                  </a:path>
                </a:pathLst>
              </a:custGeom>
              <a:solidFill>
                <a:srgbClr val="CCCCCC"/>
              </a:solidFill>
              <a:ln w="8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403908B3-8353-FFA1-CF48-AB4C84FA98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15353" y="1387133"/>
              <a:ext cx="3929571" cy="2712137"/>
              <a:chOff x="6122887" y="1183234"/>
              <a:chExt cx="3576127" cy="2468196"/>
            </a:xfrm>
          </p:grpSpPr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549F65F4-EAB2-6D68-E3C8-2E63B1234454}"/>
                  </a:ext>
                </a:extLst>
              </p:cNvPr>
              <p:cNvSpPr/>
              <p:nvPr/>
            </p:nvSpPr>
            <p:spPr>
              <a:xfrm>
                <a:off x="8404126" y="3046142"/>
                <a:ext cx="19050" cy="409575"/>
              </a:xfrm>
              <a:custGeom>
                <a:avLst/>
                <a:gdLst>
                  <a:gd name="connsiteX0" fmla="*/ 9303 w 19050"/>
                  <a:gd name="connsiteY0" fmla="*/ 409362 h 409575"/>
                  <a:gd name="connsiteX1" fmla="*/ -222 w 19050"/>
                  <a:gd name="connsiteY1" fmla="*/ 399837 h 409575"/>
                  <a:gd name="connsiteX2" fmla="*/ -222 w 19050"/>
                  <a:gd name="connsiteY2" fmla="*/ 9312 h 409575"/>
                  <a:gd name="connsiteX3" fmla="*/ 9303 w 19050"/>
                  <a:gd name="connsiteY3" fmla="*/ -213 h 409575"/>
                  <a:gd name="connsiteX4" fmla="*/ 18828 w 19050"/>
                  <a:gd name="connsiteY4" fmla="*/ 9312 h 409575"/>
                  <a:gd name="connsiteX5" fmla="*/ 18828 w 19050"/>
                  <a:gd name="connsiteY5" fmla="*/ 399837 h 409575"/>
                  <a:gd name="connsiteX6" fmla="*/ 9303 w 19050"/>
                  <a:gd name="connsiteY6" fmla="*/ 40936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" h="409575">
                    <a:moveTo>
                      <a:pt x="9303" y="409362"/>
                    </a:moveTo>
                    <a:cubicBezTo>
                      <a:pt x="4036" y="409362"/>
                      <a:pt x="-222" y="405095"/>
                      <a:pt x="-222" y="399837"/>
                    </a:cubicBezTo>
                    <a:lnTo>
                      <a:pt x="-222" y="9312"/>
                    </a:lnTo>
                    <a:cubicBezTo>
                      <a:pt x="-222" y="4044"/>
                      <a:pt x="4036" y="-213"/>
                      <a:pt x="9303" y="-213"/>
                    </a:cubicBezTo>
                    <a:cubicBezTo>
                      <a:pt x="14561" y="-213"/>
                      <a:pt x="18828" y="4044"/>
                      <a:pt x="18828" y="9312"/>
                    </a:cubicBezTo>
                    <a:lnTo>
                      <a:pt x="18828" y="399837"/>
                    </a:lnTo>
                    <a:cubicBezTo>
                      <a:pt x="18828" y="405095"/>
                      <a:pt x="14561" y="409362"/>
                      <a:pt x="9303" y="409362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1" name="手繪多邊形: 圖案 40">
                <a:extLst>
                  <a:ext uri="{FF2B5EF4-FFF2-40B4-BE49-F238E27FC236}">
                    <a16:creationId xmlns:a16="http://schemas.microsoft.com/office/drawing/2014/main" id="{E653DF86-1E27-18B5-8AA2-C2D39FE8C778}"/>
                  </a:ext>
                </a:extLst>
              </p:cNvPr>
              <p:cNvSpPr/>
              <p:nvPr/>
            </p:nvSpPr>
            <p:spPr>
              <a:xfrm>
                <a:off x="7849921" y="2568902"/>
                <a:ext cx="560204" cy="334364"/>
              </a:xfrm>
              <a:custGeom>
                <a:avLst/>
                <a:gdLst>
                  <a:gd name="connsiteX0" fmla="*/ 550449 w 560204"/>
                  <a:gd name="connsiteY0" fmla="*/ 334151 h 334364"/>
                  <a:gd name="connsiteX1" fmla="*/ 545658 w 560204"/>
                  <a:gd name="connsiteY1" fmla="*/ 332856 h 334364"/>
                  <a:gd name="connsiteX2" fmla="*/ 4495 w 560204"/>
                  <a:gd name="connsiteY2" fmla="*/ 17540 h 334364"/>
                  <a:gd name="connsiteX3" fmla="*/ 1085 w 560204"/>
                  <a:gd name="connsiteY3" fmla="*/ 4510 h 334364"/>
                  <a:gd name="connsiteX4" fmla="*/ 14087 w 560204"/>
                  <a:gd name="connsiteY4" fmla="*/ 1071 h 334364"/>
                  <a:gd name="connsiteX5" fmla="*/ 555250 w 560204"/>
                  <a:gd name="connsiteY5" fmla="*/ 316387 h 334364"/>
                  <a:gd name="connsiteX6" fmla="*/ 558688 w 560204"/>
                  <a:gd name="connsiteY6" fmla="*/ 329417 h 334364"/>
                  <a:gd name="connsiteX7" fmla="*/ 550449 w 560204"/>
                  <a:gd name="connsiteY7" fmla="*/ 334151 h 33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0204" h="334364">
                    <a:moveTo>
                      <a:pt x="550449" y="334151"/>
                    </a:moveTo>
                    <a:cubicBezTo>
                      <a:pt x="548763" y="334151"/>
                      <a:pt x="547115" y="333703"/>
                      <a:pt x="545658" y="332856"/>
                    </a:cubicBezTo>
                    <a:lnTo>
                      <a:pt x="4495" y="17540"/>
                    </a:lnTo>
                    <a:cubicBezTo>
                      <a:pt x="-48" y="14882"/>
                      <a:pt x="-1572" y="9044"/>
                      <a:pt x="1085" y="4510"/>
                    </a:cubicBezTo>
                    <a:cubicBezTo>
                      <a:pt x="3733" y="-24"/>
                      <a:pt x="9543" y="-1558"/>
                      <a:pt x="14087" y="1071"/>
                    </a:cubicBezTo>
                    <a:lnTo>
                      <a:pt x="555250" y="316387"/>
                    </a:lnTo>
                    <a:cubicBezTo>
                      <a:pt x="559793" y="319044"/>
                      <a:pt x="561336" y="324874"/>
                      <a:pt x="558688" y="329417"/>
                    </a:cubicBezTo>
                    <a:cubicBezTo>
                      <a:pt x="556974" y="332351"/>
                      <a:pt x="553840" y="334151"/>
                      <a:pt x="550449" y="334151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2" name="手繪多邊形: 圖案 41">
                <a:extLst>
                  <a:ext uri="{FF2B5EF4-FFF2-40B4-BE49-F238E27FC236}">
                    <a16:creationId xmlns:a16="http://schemas.microsoft.com/office/drawing/2014/main" id="{CCFB38DB-1D07-FB7E-6705-FC14928FA407}"/>
                  </a:ext>
                </a:extLst>
              </p:cNvPr>
              <p:cNvSpPr/>
              <p:nvPr/>
            </p:nvSpPr>
            <p:spPr>
              <a:xfrm>
                <a:off x="7308750" y="2568913"/>
                <a:ext cx="560177" cy="334353"/>
              </a:xfrm>
              <a:custGeom>
                <a:avLst/>
                <a:gdLst>
                  <a:gd name="connsiteX0" fmla="*/ 9313 w 560177"/>
                  <a:gd name="connsiteY0" fmla="*/ 334140 h 334353"/>
                  <a:gd name="connsiteX1" fmla="*/ -221 w 560177"/>
                  <a:gd name="connsiteY1" fmla="*/ 324615 h 334353"/>
                  <a:gd name="connsiteX2" fmla="*/ 4503 w 560177"/>
                  <a:gd name="connsiteY2" fmla="*/ 316376 h 334353"/>
                  <a:gd name="connsiteX3" fmla="*/ 545666 w 560177"/>
                  <a:gd name="connsiteY3" fmla="*/ 1061 h 334353"/>
                  <a:gd name="connsiteX4" fmla="*/ 558677 w 560177"/>
                  <a:gd name="connsiteY4" fmla="*/ 4557 h 334353"/>
                  <a:gd name="connsiteX5" fmla="*/ 555258 w 560177"/>
                  <a:gd name="connsiteY5" fmla="*/ 17530 h 334353"/>
                  <a:gd name="connsiteX6" fmla="*/ 14095 w 560177"/>
                  <a:gd name="connsiteY6" fmla="*/ 332845 h 334353"/>
                  <a:gd name="connsiteX7" fmla="*/ 9313 w 560177"/>
                  <a:gd name="connsiteY7" fmla="*/ 334140 h 334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0177" h="334353">
                    <a:moveTo>
                      <a:pt x="9313" y="334140"/>
                    </a:moveTo>
                    <a:cubicBezTo>
                      <a:pt x="4046" y="334140"/>
                      <a:pt x="-221" y="329883"/>
                      <a:pt x="-221" y="324615"/>
                    </a:cubicBezTo>
                    <a:cubicBezTo>
                      <a:pt x="-231" y="321225"/>
                      <a:pt x="1569" y="318091"/>
                      <a:pt x="4503" y="316376"/>
                    </a:cubicBezTo>
                    <a:lnTo>
                      <a:pt x="545666" y="1061"/>
                    </a:lnTo>
                    <a:cubicBezTo>
                      <a:pt x="550228" y="-1568"/>
                      <a:pt x="556048" y="4"/>
                      <a:pt x="558677" y="4557"/>
                    </a:cubicBezTo>
                    <a:cubicBezTo>
                      <a:pt x="561297" y="9090"/>
                      <a:pt x="559763" y="14881"/>
                      <a:pt x="555258" y="17530"/>
                    </a:cubicBezTo>
                    <a:lnTo>
                      <a:pt x="14095" y="332845"/>
                    </a:lnTo>
                    <a:cubicBezTo>
                      <a:pt x="12637" y="333693"/>
                      <a:pt x="10989" y="334140"/>
                      <a:pt x="9313" y="33414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3" name="手繪多邊形: 圖案 42">
                <a:extLst>
                  <a:ext uri="{FF2B5EF4-FFF2-40B4-BE49-F238E27FC236}">
                    <a16:creationId xmlns:a16="http://schemas.microsoft.com/office/drawing/2014/main" id="{446FEE7C-2600-A465-F474-CCBE33508606}"/>
                  </a:ext>
                </a:extLst>
              </p:cNvPr>
              <p:cNvSpPr/>
              <p:nvPr/>
            </p:nvSpPr>
            <p:spPr>
              <a:xfrm>
                <a:off x="8411896" y="3045152"/>
                <a:ext cx="560204" cy="334364"/>
              </a:xfrm>
              <a:custGeom>
                <a:avLst/>
                <a:gdLst>
                  <a:gd name="connsiteX0" fmla="*/ 550449 w 560204"/>
                  <a:gd name="connsiteY0" fmla="*/ 334151 h 334364"/>
                  <a:gd name="connsiteX1" fmla="*/ 545658 w 560204"/>
                  <a:gd name="connsiteY1" fmla="*/ 332856 h 334364"/>
                  <a:gd name="connsiteX2" fmla="*/ 4495 w 560204"/>
                  <a:gd name="connsiteY2" fmla="*/ 17540 h 334364"/>
                  <a:gd name="connsiteX3" fmla="*/ 1085 w 560204"/>
                  <a:gd name="connsiteY3" fmla="*/ 4510 h 334364"/>
                  <a:gd name="connsiteX4" fmla="*/ 14087 w 560204"/>
                  <a:gd name="connsiteY4" fmla="*/ 1071 h 334364"/>
                  <a:gd name="connsiteX5" fmla="*/ 555250 w 560204"/>
                  <a:gd name="connsiteY5" fmla="*/ 316387 h 334364"/>
                  <a:gd name="connsiteX6" fmla="*/ 558688 w 560204"/>
                  <a:gd name="connsiteY6" fmla="*/ 329417 h 334364"/>
                  <a:gd name="connsiteX7" fmla="*/ 550449 w 560204"/>
                  <a:gd name="connsiteY7" fmla="*/ 334151 h 33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0204" h="334364">
                    <a:moveTo>
                      <a:pt x="550449" y="334151"/>
                    </a:moveTo>
                    <a:cubicBezTo>
                      <a:pt x="548763" y="334151"/>
                      <a:pt x="547115" y="333703"/>
                      <a:pt x="545658" y="332856"/>
                    </a:cubicBezTo>
                    <a:lnTo>
                      <a:pt x="4495" y="17540"/>
                    </a:lnTo>
                    <a:cubicBezTo>
                      <a:pt x="-48" y="14882"/>
                      <a:pt x="-1572" y="9044"/>
                      <a:pt x="1085" y="4510"/>
                    </a:cubicBezTo>
                    <a:cubicBezTo>
                      <a:pt x="3733" y="-24"/>
                      <a:pt x="9543" y="-1558"/>
                      <a:pt x="14087" y="1071"/>
                    </a:cubicBezTo>
                    <a:lnTo>
                      <a:pt x="555250" y="316387"/>
                    </a:lnTo>
                    <a:cubicBezTo>
                      <a:pt x="559793" y="319044"/>
                      <a:pt x="561336" y="324874"/>
                      <a:pt x="558688" y="329417"/>
                    </a:cubicBezTo>
                    <a:cubicBezTo>
                      <a:pt x="556973" y="332350"/>
                      <a:pt x="553840" y="334151"/>
                      <a:pt x="550449" y="334151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4" name="手繪多邊形: 圖案 43">
                <a:extLst>
                  <a:ext uri="{FF2B5EF4-FFF2-40B4-BE49-F238E27FC236}">
                    <a16:creationId xmlns:a16="http://schemas.microsoft.com/office/drawing/2014/main" id="{6C26043D-A8F6-4A40-F945-EDA0AB12757B}"/>
                  </a:ext>
                </a:extLst>
              </p:cNvPr>
              <p:cNvSpPr/>
              <p:nvPr/>
            </p:nvSpPr>
            <p:spPr>
              <a:xfrm>
                <a:off x="7870725" y="3045163"/>
                <a:ext cx="560177" cy="334353"/>
              </a:xfrm>
              <a:custGeom>
                <a:avLst/>
                <a:gdLst>
                  <a:gd name="connsiteX0" fmla="*/ 9313 w 560177"/>
                  <a:gd name="connsiteY0" fmla="*/ 334140 h 334353"/>
                  <a:gd name="connsiteX1" fmla="*/ -221 w 560177"/>
                  <a:gd name="connsiteY1" fmla="*/ 324625 h 334353"/>
                  <a:gd name="connsiteX2" fmla="*/ 4503 w 560177"/>
                  <a:gd name="connsiteY2" fmla="*/ 316386 h 334353"/>
                  <a:gd name="connsiteX3" fmla="*/ 545666 w 560177"/>
                  <a:gd name="connsiteY3" fmla="*/ 1061 h 334353"/>
                  <a:gd name="connsiteX4" fmla="*/ 558677 w 560177"/>
                  <a:gd name="connsiteY4" fmla="*/ 4557 h 334353"/>
                  <a:gd name="connsiteX5" fmla="*/ 555258 w 560177"/>
                  <a:gd name="connsiteY5" fmla="*/ 17530 h 334353"/>
                  <a:gd name="connsiteX6" fmla="*/ 14095 w 560177"/>
                  <a:gd name="connsiteY6" fmla="*/ 332845 h 334353"/>
                  <a:gd name="connsiteX7" fmla="*/ 9313 w 560177"/>
                  <a:gd name="connsiteY7" fmla="*/ 334140 h 334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0177" h="334353">
                    <a:moveTo>
                      <a:pt x="9313" y="334140"/>
                    </a:moveTo>
                    <a:cubicBezTo>
                      <a:pt x="4046" y="334140"/>
                      <a:pt x="-221" y="329883"/>
                      <a:pt x="-221" y="324625"/>
                    </a:cubicBezTo>
                    <a:cubicBezTo>
                      <a:pt x="-231" y="321224"/>
                      <a:pt x="1569" y="318091"/>
                      <a:pt x="4503" y="316386"/>
                    </a:cubicBezTo>
                    <a:lnTo>
                      <a:pt x="545666" y="1061"/>
                    </a:lnTo>
                    <a:cubicBezTo>
                      <a:pt x="550228" y="-1568"/>
                      <a:pt x="556048" y="4"/>
                      <a:pt x="558677" y="4557"/>
                    </a:cubicBezTo>
                    <a:cubicBezTo>
                      <a:pt x="561296" y="9090"/>
                      <a:pt x="559763" y="14881"/>
                      <a:pt x="555258" y="17530"/>
                    </a:cubicBezTo>
                    <a:lnTo>
                      <a:pt x="14095" y="332845"/>
                    </a:lnTo>
                    <a:cubicBezTo>
                      <a:pt x="12637" y="333693"/>
                      <a:pt x="10989" y="334140"/>
                      <a:pt x="9313" y="33414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5" name="手繪多邊形: 圖案 44">
                <a:extLst>
                  <a:ext uri="{FF2B5EF4-FFF2-40B4-BE49-F238E27FC236}">
                    <a16:creationId xmlns:a16="http://schemas.microsoft.com/office/drawing/2014/main" id="{633D38F7-68E2-66EA-68BA-3FD34B10E191}"/>
                  </a:ext>
                </a:extLst>
              </p:cNvPr>
              <p:cNvSpPr/>
              <p:nvPr/>
            </p:nvSpPr>
            <p:spPr>
              <a:xfrm>
                <a:off x="7850790" y="2051855"/>
                <a:ext cx="19935" cy="365636"/>
              </a:xfrm>
              <a:custGeom>
                <a:avLst/>
                <a:gdLst>
                  <a:gd name="connsiteX0" fmla="*/ 10189 w 19935"/>
                  <a:gd name="connsiteY0" fmla="*/ 365423 h 365636"/>
                  <a:gd name="connsiteX1" fmla="*/ 664 w 19935"/>
                  <a:gd name="connsiteY1" fmla="*/ 355917 h 365636"/>
                  <a:gd name="connsiteX2" fmla="*/ -222 w 19935"/>
                  <a:gd name="connsiteY2" fmla="*/ 9331 h 365636"/>
                  <a:gd name="connsiteX3" fmla="*/ 9275 w 19935"/>
                  <a:gd name="connsiteY3" fmla="*/ -213 h 365636"/>
                  <a:gd name="connsiteX4" fmla="*/ 9284 w 19935"/>
                  <a:gd name="connsiteY4" fmla="*/ -213 h 365636"/>
                  <a:gd name="connsiteX5" fmla="*/ 9303 w 19935"/>
                  <a:gd name="connsiteY5" fmla="*/ -213 h 365636"/>
                  <a:gd name="connsiteX6" fmla="*/ 18828 w 19935"/>
                  <a:gd name="connsiteY6" fmla="*/ 9283 h 365636"/>
                  <a:gd name="connsiteX7" fmla="*/ 19714 w 19935"/>
                  <a:gd name="connsiteY7" fmla="*/ 355869 h 365636"/>
                  <a:gd name="connsiteX8" fmla="*/ 10208 w 19935"/>
                  <a:gd name="connsiteY8" fmla="*/ 365423 h 365636"/>
                  <a:gd name="connsiteX9" fmla="*/ 10208 w 19935"/>
                  <a:gd name="connsiteY9" fmla="*/ 365423 h 365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935" h="365636">
                    <a:moveTo>
                      <a:pt x="10189" y="365423"/>
                    </a:moveTo>
                    <a:cubicBezTo>
                      <a:pt x="4931" y="365423"/>
                      <a:pt x="674" y="361175"/>
                      <a:pt x="664" y="355917"/>
                    </a:cubicBezTo>
                    <a:lnTo>
                      <a:pt x="-222" y="9331"/>
                    </a:lnTo>
                    <a:cubicBezTo>
                      <a:pt x="-231" y="4073"/>
                      <a:pt x="4017" y="-204"/>
                      <a:pt x="9275" y="-213"/>
                    </a:cubicBezTo>
                    <a:cubicBezTo>
                      <a:pt x="9284" y="-213"/>
                      <a:pt x="9284" y="-213"/>
                      <a:pt x="9284" y="-213"/>
                    </a:cubicBezTo>
                    <a:lnTo>
                      <a:pt x="9303" y="-213"/>
                    </a:lnTo>
                    <a:cubicBezTo>
                      <a:pt x="14561" y="-223"/>
                      <a:pt x="18819" y="4035"/>
                      <a:pt x="18828" y="9283"/>
                    </a:cubicBezTo>
                    <a:lnTo>
                      <a:pt x="19714" y="355869"/>
                    </a:lnTo>
                    <a:cubicBezTo>
                      <a:pt x="19724" y="361136"/>
                      <a:pt x="15476" y="365404"/>
                      <a:pt x="10208" y="365423"/>
                    </a:cubicBezTo>
                    <a:cubicBezTo>
                      <a:pt x="10208" y="365423"/>
                      <a:pt x="10208" y="365423"/>
                      <a:pt x="10208" y="36542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41A7E2D6-B0B1-1538-C436-5BCC6DD2C2F6}"/>
                  </a:ext>
                </a:extLst>
              </p:cNvPr>
              <p:cNvSpPr/>
              <p:nvPr/>
            </p:nvSpPr>
            <p:spPr>
              <a:xfrm>
                <a:off x="7693380" y="2384478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7" name="手繪多邊形: 圖案 46">
                <a:extLst>
                  <a:ext uri="{FF2B5EF4-FFF2-40B4-BE49-F238E27FC236}">
                    <a16:creationId xmlns:a16="http://schemas.microsoft.com/office/drawing/2014/main" id="{6D35F013-B024-E6D3-09AC-3E3EC1F1D026}"/>
                  </a:ext>
                </a:extLst>
              </p:cNvPr>
              <p:cNvSpPr/>
              <p:nvPr/>
            </p:nvSpPr>
            <p:spPr>
              <a:xfrm>
                <a:off x="7036155" y="1930726"/>
                <a:ext cx="547058" cy="19050"/>
              </a:xfrm>
              <a:custGeom>
                <a:avLst/>
                <a:gdLst>
                  <a:gd name="connsiteX0" fmla="*/ 537312 w 547058"/>
                  <a:gd name="connsiteY0" fmla="*/ 18837 h 19050"/>
                  <a:gd name="connsiteX1" fmla="*/ 9303 w 547058"/>
                  <a:gd name="connsiteY1" fmla="*/ 18837 h 19050"/>
                  <a:gd name="connsiteX2" fmla="*/ -222 w 547058"/>
                  <a:gd name="connsiteY2" fmla="*/ 9312 h 19050"/>
                  <a:gd name="connsiteX3" fmla="*/ 9303 w 547058"/>
                  <a:gd name="connsiteY3" fmla="*/ -213 h 19050"/>
                  <a:gd name="connsiteX4" fmla="*/ 537312 w 547058"/>
                  <a:gd name="connsiteY4" fmla="*/ -213 h 19050"/>
                  <a:gd name="connsiteX5" fmla="*/ 546837 w 547058"/>
                  <a:gd name="connsiteY5" fmla="*/ 9312 h 19050"/>
                  <a:gd name="connsiteX6" fmla="*/ 537312 w 547058"/>
                  <a:gd name="connsiteY6" fmla="*/ 18837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7058" h="19050">
                    <a:moveTo>
                      <a:pt x="537312" y="18837"/>
                    </a:moveTo>
                    <a:lnTo>
                      <a:pt x="9303" y="18837"/>
                    </a:lnTo>
                    <a:cubicBezTo>
                      <a:pt x="4046" y="18837"/>
                      <a:pt x="-222" y="14569"/>
                      <a:pt x="-222" y="9312"/>
                    </a:cubicBezTo>
                    <a:cubicBezTo>
                      <a:pt x="-222" y="4044"/>
                      <a:pt x="4046" y="-213"/>
                      <a:pt x="9303" y="-213"/>
                    </a:cubicBezTo>
                    <a:lnTo>
                      <a:pt x="537312" y="-213"/>
                    </a:lnTo>
                    <a:cubicBezTo>
                      <a:pt x="542570" y="-213"/>
                      <a:pt x="546837" y="4044"/>
                      <a:pt x="546837" y="9312"/>
                    </a:cubicBezTo>
                    <a:cubicBezTo>
                      <a:pt x="546837" y="14569"/>
                      <a:pt x="542570" y="18837"/>
                      <a:pt x="537312" y="18837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8" name="手繪多邊形: 圖案 47">
                <a:extLst>
                  <a:ext uri="{FF2B5EF4-FFF2-40B4-BE49-F238E27FC236}">
                    <a16:creationId xmlns:a16="http://schemas.microsoft.com/office/drawing/2014/main" id="{F17AC338-3EF8-3E0F-F2A7-6CE8B7F097CE}"/>
                  </a:ext>
                </a:extLst>
              </p:cNvPr>
              <p:cNvSpPr/>
              <p:nvPr/>
            </p:nvSpPr>
            <p:spPr>
              <a:xfrm>
                <a:off x="7850790" y="1464992"/>
                <a:ext cx="19050" cy="348738"/>
              </a:xfrm>
              <a:custGeom>
                <a:avLst/>
                <a:gdLst>
                  <a:gd name="connsiteX0" fmla="*/ 9303 w 19050"/>
                  <a:gd name="connsiteY0" fmla="*/ 348526 h 348738"/>
                  <a:gd name="connsiteX1" fmla="*/ -222 w 19050"/>
                  <a:gd name="connsiteY1" fmla="*/ 339001 h 348738"/>
                  <a:gd name="connsiteX2" fmla="*/ -222 w 19050"/>
                  <a:gd name="connsiteY2" fmla="*/ 9312 h 348738"/>
                  <a:gd name="connsiteX3" fmla="*/ 9303 w 19050"/>
                  <a:gd name="connsiteY3" fmla="*/ -213 h 348738"/>
                  <a:gd name="connsiteX4" fmla="*/ 18828 w 19050"/>
                  <a:gd name="connsiteY4" fmla="*/ 9312 h 348738"/>
                  <a:gd name="connsiteX5" fmla="*/ 18828 w 19050"/>
                  <a:gd name="connsiteY5" fmla="*/ 339001 h 348738"/>
                  <a:gd name="connsiteX6" fmla="*/ 9303 w 19050"/>
                  <a:gd name="connsiteY6" fmla="*/ 348526 h 348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" h="348738">
                    <a:moveTo>
                      <a:pt x="9303" y="348526"/>
                    </a:moveTo>
                    <a:cubicBezTo>
                      <a:pt x="4046" y="348516"/>
                      <a:pt x="-222" y="344258"/>
                      <a:pt x="-222" y="339001"/>
                    </a:cubicBezTo>
                    <a:lnTo>
                      <a:pt x="-222" y="9312"/>
                    </a:lnTo>
                    <a:cubicBezTo>
                      <a:pt x="-222" y="4044"/>
                      <a:pt x="4046" y="-213"/>
                      <a:pt x="9303" y="-213"/>
                    </a:cubicBezTo>
                    <a:cubicBezTo>
                      <a:pt x="14561" y="-213"/>
                      <a:pt x="18828" y="4044"/>
                      <a:pt x="18828" y="9312"/>
                    </a:cubicBezTo>
                    <a:lnTo>
                      <a:pt x="18828" y="339001"/>
                    </a:lnTo>
                    <a:cubicBezTo>
                      <a:pt x="18828" y="344258"/>
                      <a:pt x="14561" y="348516"/>
                      <a:pt x="9303" y="348526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9" name="手繪多邊形: 圖案 48">
                <a:extLst>
                  <a:ext uri="{FF2B5EF4-FFF2-40B4-BE49-F238E27FC236}">
                    <a16:creationId xmlns:a16="http://schemas.microsoft.com/office/drawing/2014/main" id="{4AB91F32-DC4B-65DC-4465-38949D77AC13}"/>
                  </a:ext>
                </a:extLst>
              </p:cNvPr>
              <p:cNvSpPr/>
              <p:nvPr/>
            </p:nvSpPr>
            <p:spPr>
              <a:xfrm>
                <a:off x="6318166" y="1626922"/>
                <a:ext cx="531624" cy="322853"/>
              </a:xfrm>
              <a:custGeom>
                <a:avLst/>
                <a:gdLst>
                  <a:gd name="connsiteX0" fmla="*/ 521867 w 531624"/>
                  <a:gd name="connsiteY0" fmla="*/ 322640 h 322853"/>
                  <a:gd name="connsiteX1" fmla="*/ 517019 w 531624"/>
                  <a:gd name="connsiteY1" fmla="*/ 321307 h 322853"/>
                  <a:gd name="connsiteX2" fmla="*/ 4431 w 531624"/>
                  <a:gd name="connsiteY2" fmla="*/ 17497 h 322853"/>
                  <a:gd name="connsiteX3" fmla="*/ 1125 w 531624"/>
                  <a:gd name="connsiteY3" fmla="*/ 4439 h 322853"/>
                  <a:gd name="connsiteX4" fmla="*/ 14146 w 531624"/>
                  <a:gd name="connsiteY4" fmla="*/ 1105 h 322853"/>
                  <a:gd name="connsiteX5" fmla="*/ 526734 w 531624"/>
                  <a:gd name="connsiteY5" fmla="*/ 304914 h 322853"/>
                  <a:gd name="connsiteX6" fmla="*/ 530068 w 531624"/>
                  <a:gd name="connsiteY6" fmla="*/ 317973 h 322853"/>
                  <a:gd name="connsiteX7" fmla="*/ 521867 w 531624"/>
                  <a:gd name="connsiteY7" fmla="*/ 322640 h 32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1624" h="322853">
                    <a:moveTo>
                      <a:pt x="521867" y="322640"/>
                    </a:moveTo>
                    <a:cubicBezTo>
                      <a:pt x="520162" y="322640"/>
                      <a:pt x="518485" y="322183"/>
                      <a:pt x="517019" y="321307"/>
                    </a:cubicBezTo>
                    <a:lnTo>
                      <a:pt x="4431" y="17497"/>
                    </a:lnTo>
                    <a:cubicBezTo>
                      <a:pt x="-94" y="14802"/>
                      <a:pt x="-1570" y="8954"/>
                      <a:pt x="1125" y="4439"/>
                    </a:cubicBezTo>
                    <a:cubicBezTo>
                      <a:pt x="3811" y="-67"/>
                      <a:pt x="9622" y="-1553"/>
                      <a:pt x="14146" y="1105"/>
                    </a:cubicBezTo>
                    <a:lnTo>
                      <a:pt x="526734" y="304914"/>
                    </a:lnTo>
                    <a:cubicBezTo>
                      <a:pt x="531258" y="307600"/>
                      <a:pt x="532754" y="313449"/>
                      <a:pt x="530068" y="317973"/>
                    </a:cubicBezTo>
                    <a:cubicBezTo>
                      <a:pt x="528353" y="320869"/>
                      <a:pt x="525229" y="322640"/>
                      <a:pt x="521867" y="32264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0" name="手繪多邊形: 圖案 49">
                <a:extLst>
                  <a:ext uri="{FF2B5EF4-FFF2-40B4-BE49-F238E27FC236}">
                    <a16:creationId xmlns:a16="http://schemas.microsoft.com/office/drawing/2014/main" id="{D9A3CFD0-40D5-9BD3-171B-CF61762DE3D9}"/>
                  </a:ext>
                </a:extLst>
              </p:cNvPr>
              <p:cNvSpPr/>
              <p:nvPr/>
            </p:nvSpPr>
            <p:spPr>
              <a:xfrm>
                <a:off x="6318150" y="1930722"/>
                <a:ext cx="531639" cy="322863"/>
              </a:xfrm>
              <a:custGeom>
                <a:avLst/>
                <a:gdLst>
                  <a:gd name="connsiteX0" fmla="*/ 9313 w 531639"/>
                  <a:gd name="connsiteY0" fmla="*/ 322650 h 322863"/>
                  <a:gd name="connsiteX1" fmla="*/ -221 w 531639"/>
                  <a:gd name="connsiteY1" fmla="*/ 313125 h 322863"/>
                  <a:gd name="connsiteX2" fmla="*/ 4446 w 531639"/>
                  <a:gd name="connsiteY2" fmla="*/ 304924 h 322863"/>
                  <a:gd name="connsiteX3" fmla="*/ 517034 w 531639"/>
                  <a:gd name="connsiteY3" fmla="*/ 1115 h 322863"/>
                  <a:gd name="connsiteX4" fmla="*/ 530083 w 531639"/>
                  <a:gd name="connsiteY4" fmla="*/ 4458 h 322863"/>
                  <a:gd name="connsiteX5" fmla="*/ 526749 w 531639"/>
                  <a:gd name="connsiteY5" fmla="*/ 17508 h 322863"/>
                  <a:gd name="connsiteX6" fmla="*/ 14161 w 531639"/>
                  <a:gd name="connsiteY6" fmla="*/ 321317 h 322863"/>
                  <a:gd name="connsiteX7" fmla="*/ 9313 w 531639"/>
                  <a:gd name="connsiteY7" fmla="*/ 322650 h 32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1639" h="322863">
                    <a:moveTo>
                      <a:pt x="9313" y="322650"/>
                    </a:moveTo>
                    <a:cubicBezTo>
                      <a:pt x="4046" y="322650"/>
                      <a:pt x="-221" y="318393"/>
                      <a:pt x="-221" y="313125"/>
                    </a:cubicBezTo>
                    <a:cubicBezTo>
                      <a:pt x="-231" y="309763"/>
                      <a:pt x="1550" y="306648"/>
                      <a:pt x="4446" y="304924"/>
                    </a:cubicBezTo>
                    <a:lnTo>
                      <a:pt x="517034" y="1115"/>
                    </a:lnTo>
                    <a:cubicBezTo>
                      <a:pt x="521558" y="-1562"/>
                      <a:pt x="527397" y="-66"/>
                      <a:pt x="530083" y="4458"/>
                    </a:cubicBezTo>
                    <a:cubicBezTo>
                      <a:pt x="532769" y="8983"/>
                      <a:pt x="531274" y="14821"/>
                      <a:pt x="526749" y="17508"/>
                    </a:cubicBezTo>
                    <a:lnTo>
                      <a:pt x="14161" y="321317"/>
                    </a:lnTo>
                    <a:cubicBezTo>
                      <a:pt x="12695" y="322193"/>
                      <a:pt x="11018" y="322650"/>
                      <a:pt x="9313" y="32265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B40939E3-3275-3C63-24F0-130CD9DB79B0}"/>
                  </a:ext>
                </a:extLst>
              </p:cNvPr>
              <p:cNvSpPr/>
              <p:nvPr/>
            </p:nvSpPr>
            <p:spPr>
              <a:xfrm>
                <a:off x="6714975" y="1769544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6209C0C3-250A-9A60-7768-105C937FC8C6}"/>
                  </a:ext>
                </a:extLst>
              </p:cNvPr>
              <p:cNvSpPr/>
              <p:nvPr/>
            </p:nvSpPr>
            <p:spPr>
              <a:xfrm>
                <a:off x="7711700" y="1183234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810745D2-4F56-D578-5640-48A8CC65DE9D}"/>
                  </a:ext>
                </a:extLst>
              </p:cNvPr>
              <p:cNvSpPr/>
              <p:nvPr/>
            </p:nvSpPr>
            <p:spPr>
              <a:xfrm>
                <a:off x="6122887" y="1474269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B3870190-9DEE-6A6E-974D-9E30C5323416}"/>
                  </a:ext>
                </a:extLst>
              </p:cNvPr>
              <p:cNvSpPr/>
              <p:nvPr/>
            </p:nvSpPr>
            <p:spPr>
              <a:xfrm>
                <a:off x="6122887" y="2090671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55" name="手繪多邊形: 圖案 54">
                <a:extLst>
                  <a:ext uri="{FF2B5EF4-FFF2-40B4-BE49-F238E27FC236}">
                    <a16:creationId xmlns:a16="http://schemas.microsoft.com/office/drawing/2014/main" id="{6E2B325B-95E1-F970-5D1C-2227580404FE}"/>
                  </a:ext>
                </a:extLst>
              </p:cNvPr>
              <p:cNvSpPr/>
              <p:nvPr/>
            </p:nvSpPr>
            <p:spPr>
              <a:xfrm>
                <a:off x="8137425" y="1930726"/>
                <a:ext cx="547049" cy="19050"/>
              </a:xfrm>
              <a:custGeom>
                <a:avLst/>
                <a:gdLst>
                  <a:gd name="connsiteX0" fmla="*/ 537303 w 547049"/>
                  <a:gd name="connsiteY0" fmla="*/ 18837 h 19050"/>
                  <a:gd name="connsiteX1" fmla="*/ 9303 w 547049"/>
                  <a:gd name="connsiteY1" fmla="*/ 18837 h 19050"/>
                  <a:gd name="connsiteX2" fmla="*/ -222 w 547049"/>
                  <a:gd name="connsiteY2" fmla="*/ 9312 h 19050"/>
                  <a:gd name="connsiteX3" fmla="*/ 9303 w 547049"/>
                  <a:gd name="connsiteY3" fmla="*/ -213 h 19050"/>
                  <a:gd name="connsiteX4" fmla="*/ 537303 w 547049"/>
                  <a:gd name="connsiteY4" fmla="*/ -213 h 19050"/>
                  <a:gd name="connsiteX5" fmla="*/ 546828 w 547049"/>
                  <a:gd name="connsiteY5" fmla="*/ 9312 h 19050"/>
                  <a:gd name="connsiteX6" fmla="*/ 537303 w 547049"/>
                  <a:gd name="connsiteY6" fmla="*/ 18837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7049" h="19050">
                    <a:moveTo>
                      <a:pt x="537303" y="18837"/>
                    </a:moveTo>
                    <a:lnTo>
                      <a:pt x="9303" y="18837"/>
                    </a:lnTo>
                    <a:cubicBezTo>
                      <a:pt x="4036" y="18837"/>
                      <a:pt x="-222" y="14569"/>
                      <a:pt x="-222" y="9312"/>
                    </a:cubicBezTo>
                    <a:cubicBezTo>
                      <a:pt x="-222" y="4044"/>
                      <a:pt x="4036" y="-213"/>
                      <a:pt x="9303" y="-213"/>
                    </a:cubicBezTo>
                    <a:lnTo>
                      <a:pt x="537303" y="-213"/>
                    </a:lnTo>
                    <a:cubicBezTo>
                      <a:pt x="542570" y="-213"/>
                      <a:pt x="546828" y="4044"/>
                      <a:pt x="546828" y="9312"/>
                    </a:cubicBezTo>
                    <a:cubicBezTo>
                      <a:pt x="546828" y="14569"/>
                      <a:pt x="542570" y="18837"/>
                      <a:pt x="537303" y="18837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6" name="手繪多邊形: 圖案 55">
                <a:extLst>
                  <a:ext uri="{FF2B5EF4-FFF2-40B4-BE49-F238E27FC236}">
                    <a16:creationId xmlns:a16="http://schemas.microsoft.com/office/drawing/2014/main" id="{F42C5CEF-A599-F979-B1C6-C1D32033EF19}"/>
                  </a:ext>
                </a:extLst>
              </p:cNvPr>
              <p:cNvSpPr/>
              <p:nvPr/>
            </p:nvSpPr>
            <p:spPr>
              <a:xfrm>
                <a:off x="8870851" y="1626912"/>
                <a:ext cx="531634" cy="322863"/>
              </a:xfrm>
              <a:custGeom>
                <a:avLst/>
                <a:gdLst>
                  <a:gd name="connsiteX0" fmla="*/ 9313 w 531634"/>
                  <a:gd name="connsiteY0" fmla="*/ 322650 h 322863"/>
                  <a:gd name="connsiteX1" fmla="*/ -221 w 531634"/>
                  <a:gd name="connsiteY1" fmla="*/ 313135 h 322863"/>
                  <a:gd name="connsiteX2" fmla="*/ 4446 w 531634"/>
                  <a:gd name="connsiteY2" fmla="*/ 304924 h 322863"/>
                  <a:gd name="connsiteX3" fmla="*/ 517034 w 531634"/>
                  <a:gd name="connsiteY3" fmla="*/ 1115 h 322863"/>
                  <a:gd name="connsiteX4" fmla="*/ 530083 w 531634"/>
                  <a:gd name="connsiteY4" fmla="*/ 4458 h 322863"/>
                  <a:gd name="connsiteX5" fmla="*/ 526739 w 531634"/>
                  <a:gd name="connsiteY5" fmla="*/ 17507 h 322863"/>
                  <a:gd name="connsiteX6" fmla="*/ 14151 w 531634"/>
                  <a:gd name="connsiteY6" fmla="*/ 321317 h 322863"/>
                  <a:gd name="connsiteX7" fmla="*/ 9313 w 531634"/>
                  <a:gd name="connsiteY7" fmla="*/ 322650 h 32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1634" h="322863">
                    <a:moveTo>
                      <a:pt x="9313" y="322650"/>
                    </a:moveTo>
                    <a:cubicBezTo>
                      <a:pt x="4046" y="322650"/>
                      <a:pt x="-221" y="318393"/>
                      <a:pt x="-221" y="313135"/>
                    </a:cubicBezTo>
                    <a:cubicBezTo>
                      <a:pt x="-231" y="309763"/>
                      <a:pt x="1550" y="306648"/>
                      <a:pt x="4446" y="304924"/>
                    </a:cubicBezTo>
                    <a:lnTo>
                      <a:pt x="517034" y="1115"/>
                    </a:lnTo>
                    <a:cubicBezTo>
                      <a:pt x="521558" y="-1562"/>
                      <a:pt x="527397" y="-66"/>
                      <a:pt x="530083" y="4458"/>
                    </a:cubicBezTo>
                    <a:cubicBezTo>
                      <a:pt x="532759" y="8983"/>
                      <a:pt x="531273" y="14831"/>
                      <a:pt x="526739" y="17507"/>
                    </a:cubicBezTo>
                    <a:lnTo>
                      <a:pt x="14151" y="321317"/>
                    </a:lnTo>
                    <a:cubicBezTo>
                      <a:pt x="12685" y="322193"/>
                      <a:pt x="11018" y="322650"/>
                      <a:pt x="9313" y="32265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7" name="手繪多邊形: 圖案 56">
                <a:extLst>
                  <a:ext uri="{FF2B5EF4-FFF2-40B4-BE49-F238E27FC236}">
                    <a16:creationId xmlns:a16="http://schemas.microsoft.com/office/drawing/2014/main" id="{7D90569B-1828-F2B0-7BDF-95743FE29D8B}"/>
                  </a:ext>
                </a:extLst>
              </p:cNvPr>
              <p:cNvSpPr/>
              <p:nvPr/>
            </p:nvSpPr>
            <p:spPr>
              <a:xfrm>
                <a:off x="8870846" y="1930722"/>
                <a:ext cx="531639" cy="322863"/>
              </a:xfrm>
              <a:custGeom>
                <a:avLst/>
                <a:gdLst>
                  <a:gd name="connsiteX0" fmla="*/ 521886 w 531639"/>
                  <a:gd name="connsiteY0" fmla="*/ 322650 h 322863"/>
                  <a:gd name="connsiteX1" fmla="*/ 517038 w 531639"/>
                  <a:gd name="connsiteY1" fmla="*/ 321317 h 322863"/>
                  <a:gd name="connsiteX2" fmla="*/ 4450 w 531639"/>
                  <a:gd name="connsiteY2" fmla="*/ 17508 h 322863"/>
                  <a:gd name="connsiteX3" fmla="*/ 1107 w 531639"/>
                  <a:gd name="connsiteY3" fmla="*/ 4458 h 322863"/>
                  <a:gd name="connsiteX4" fmla="*/ 14156 w 531639"/>
                  <a:gd name="connsiteY4" fmla="*/ 1115 h 322863"/>
                  <a:gd name="connsiteX5" fmla="*/ 526744 w 531639"/>
                  <a:gd name="connsiteY5" fmla="*/ 304924 h 322863"/>
                  <a:gd name="connsiteX6" fmla="*/ 530087 w 531639"/>
                  <a:gd name="connsiteY6" fmla="*/ 317974 h 322863"/>
                  <a:gd name="connsiteX7" fmla="*/ 521886 w 531639"/>
                  <a:gd name="connsiteY7" fmla="*/ 322650 h 32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1639" h="322863">
                    <a:moveTo>
                      <a:pt x="521886" y="322650"/>
                    </a:moveTo>
                    <a:cubicBezTo>
                      <a:pt x="520182" y="322650"/>
                      <a:pt x="518505" y="322193"/>
                      <a:pt x="517038" y="321317"/>
                    </a:cubicBezTo>
                    <a:lnTo>
                      <a:pt x="4450" y="17508"/>
                    </a:lnTo>
                    <a:cubicBezTo>
                      <a:pt x="-74" y="14831"/>
                      <a:pt x="-1570" y="8983"/>
                      <a:pt x="1107" y="4458"/>
                    </a:cubicBezTo>
                    <a:cubicBezTo>
                      <a:pt x="3793" y="-66"/>
                      <a:pt x="9632" y="-1562"/>
                      <a:pt x="14156" y="1115"/>
                    </a:cubicBezTo>
                    <a:lnTo>
                      <a:pt x="526744" y="304924"/>
                    </a:lnTo>
                    <a:cubicBezTo>
                      <a:pt x="531278" y="307611"/>
                      <a:pt x="532764" y="313449"/>
                      <a:pt x="530087" y="317974"/>
                    </a:cubicBezTo>
                    <a:cubicBezTo>
                      <a:pt x="528373" y="320879"/>
                      <a:pt x="525249" y="322650"/>
                      <a:pt x="521886" y="32265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8" name="橢圓 57">
                <a:extLst>
                  <a:ext uri="{FF2B5EF4-FFF2-40B4-BE49-F238E27FC236}">
                    <a16:creationId xmlns:a16="http://schemas.microsoft.com/office/drawing/2014/main" id="{97BC1F14-B16D-C2B7-9B66-B26F9F741616}"/>
                  </a:ext>
                </a:extLst>
              </p:cNvPr>
              <p:cNvSpPr/>
              <p:nvPr/>
            </p:nvSpPr>
            <p:spPr>
              <a:xfrm>
                <a:off x="8670186" y="1769544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9" name="橢圓 58">
                <a:extLst>
                  <a:ext uri="{FF2B5EF4-FFF2-40B4-BE49-F238E27FC236}">
                    <a16:creationId xmlns:a16="http://schemas.microsoft.com/office/drawing/2014/main" id="{47708107-9063-DD03-E063-D96DF184FE13}"/>
                  </a:ext>
                </a:extLst>
              </p:cNvPr>
              <p:cNvSpPr/>
              <p:nvPr/>
            </p:nvSpPr>
            <p:spPr>
              <a:xfrm>
                <a:off x="9384561" y="1474269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0" name="橢圓 59">
                <a:extLst>
                  <a:ext uri="{FF2B5EF4-FFF2-40B4-BE49-F238E27FC236}">
                    <a16:creationId xmlns:a16="http://schemas.microsoft.com/office/drawing/2014/main" id="{D62B0042-3B31-19E4-5503-AD898499DA50}"/>
                  </a:ext>
                </a:extLst>
              </p:cNvPr>
              <p:cNvSpPr/>
              <p:nvPr/>
            </p:nvSpPr>
            <p:spPr>
              <a:xfrm>
                <a:off x="9384561" y="2074344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1" name="橢圓 60">
                <a:extLst>
                  <a:ext uri="{FF2B5EF4-FFF2-40B4-BE49-F238E27FC236}">
                    <a16:creationId xmlns:a16="http://schemas.microsoft.com/office/drawing/2014/main" id="{CE41027D-5DBC-66FD-D546-0AC74A6F987B}"/>
                  </a:ext>
                </a:extLst>
              </p:cNvPr>
              <p:cNvSpPr/>
              <p:nvPr/>
            </p:nvSpPr>
            <p:spPr>
              <a:xfrm>
                <a:off x="7140930" y="2870252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2" name="橢圓 61">
                <a:extLst>
                  <a:ext uri="{FF2B5EF4-FFF2-40B4-BE49-F238E27FC236}">
                    <a16:creationId xmlns:a16="http://schemas.microsoft.com/office/drawing/2014/main" id="{9B89DA12-DA48-6795-1A00-E5FD595B0A60}"/>
                  </a:ext>
                </a:extLst>
              </p:cNvPr>
              <p:cNvSpPr/>
              <p:nvPr/>
            </p:nvSpPr>
            <p:spPr>
              <a:xfrm>
                <a:off x="8244067" y="2870252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8151CBAB-3F12-8D0E-7439-1D1084C7F624}"/>
                  </a:ext>
                </a:extLst>
              </p:cNvPr>
              <p:cNvSpPr/>
              <p:nvPr/>
            </p:nvSpPr>
            <p:spPr>
              <a:xfrm>
                <a:off x="7739242" y="3336977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4" name="橢圓 63">
                <a:extLst>
                  <a:ext uri="{FF2B5EF4-FFF2-40B4-BE49-F238E27FC236}">
                    <a16:creationId xmlns:a16="http://schemas.microsoft.com/office/drawing/2014/main" id="{9811ECFD-03C0-1DF5-97DE-A343AE5E95CD}"/>
                  </a:ext>
                </a:extLst>
              </p:cNvPr>
              <p:cNvSpPr/>
              <p:nvPr/>
            </p:nvSpPr>
            <p:spPr>
              <a:xfrm>
                <a:off x="8796517" y="3336977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157FEEEB-5BA6-A5D3-F81A-363697DCDD2E}"/>
                  </a:ext>
                </a:extLst>
              </p:cNvPr>
              <p:cNvSpPr/>
              <p:nvPr/>
            </p:nvSpPr>
            <p:spPr>
              <a:xfrm>
                <a:off x="8244067" y="3336977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7F9BED2A-A2D2-7439-90D8-75F7B9B8EAE8}"/>
                  </a:ext>
                </a:extLst>
              </p:cNvPr>
              <p:cNvSpPr/>
              <p:nvPr/>
            </p:nvSpPr>
            <p:spPr>
              <a:xfrm>
                <a:off x="7517483" y="1612375"/>
                <a:ext cx="681314" cy="681315"/>
              </a:xfrm>
              <a:prstGeom prst="ellipse">
                <a:avLst/>
              </a:pr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821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群組 136">
            <a:extLst>
              <a:ext uri="{FF2B5EF4-FFF2-40B4-BE49-F238E27FC236}">
                <a16:creationId xmlns:a16="http://schemas.microsoft.com/office/drawing/2014/main" id="{1D11F588-8DA3-D5A3-1A6D-6CB4F48CC4D9}"/>
              </a:ext>
            </a:extLst>
          </p:cNvPr>
          <p:cNvGrpSpPr/>
          <p:nvPr/>
        </p:nvGrpSpPr>
        <p:grpSpPr>
          <a:xfrm>
            <a:off x="6917255" y="1022690"/>
            <a:ext cx="4453491" cy="4214639"/>
            <a:chOff x="5760425" y="6"/>
            <a:chExt cx="4453491" cy="4214639"/>
          </a:xfrm>
        </p:grpSpPr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76D82DBE-0D7D-D5C6-A0C8-5E1124267D31}"/>
                </a:ext>
              </a:extLst>
            </p:cNvPr>
            <p:cNvSpPr/>
            <p:nvPr/>
          </p:nvSpPr>
          <p:spPr>
            <a:xfrm>
              <a:off x="5760425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B18A924B-CF48-1F3A-D38A-57ADFCD4CBDE}"/>
                </a:ext>
              </a:extLst>
            </p:cNvPr>
            <p:cNvSpPr/>
            <p:nvPr/>
          </p:nvSpPr>
          <p:spPr>
            <a:xfrm>
              <a:off x="6058880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EB223234-7CAF-BFA2-A3B1-04375EBBBA5B}"/>
                </a:ext>
              </a:extLst>
            </p:cNvPr>
            <p:cNvSpPr/>
            <p:nvPr/>
          </p:nvSpPr>
          <p:spPr>
            <a:xfrm>
              <a:off x="6357335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475B03A4-41E2-FB62-FE6F-94900401E812}"/>
                </a:ext>
              </a:extLst>
            </p:cNvPr>
            <p:cNvSpPr/>
            <p:nvPr/>
          </p:nvSpPr>
          <p:spPr>
            <a:xfrm>
              <a:off x="6655792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96D88518-75E1-31A4-7208-C80CDCDF2D42}"/>
                </a:ext>
              </a:extLst>
            </p:cNvPr>
            <p:cNvSpPr/>
            <p:nvPr/>
          </p:nvSpPr>
          <p:spPr>
            <a:xfrm>
              <a:off x="6954247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7F3E18D4-5872-D3F6-13E3-192442D15164}"/>
                </a:ext>
              </a:extLst>
            </p:cNvPr>
            <p:cNvSpPr/>
            <p:nvPr/>
          </p:nvSpPr>
          <p:spPr>
            <a:xfrm>
              <a:off x="7252702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4DF875EB-BDCE-EBCA-022C-2A2B84F66474}"/>
                </a:ext>
              </a:extLst>
            </p:cNvPr>
            <p:cNvSpPr/>
            <p:nvPr/>
          </p:nvSpPr>
          <p:spPr>
            <a:xfrm>
              <a:off x="7551157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2813734B-D177-A164-1410-7A3F5BFB716E}"/>
                </a:ext>
              </a:extLst>
            </p:cNvPr>
            <p:cNvSpPr/>
            <p:nvPr/>
          </p:nvSpPr>
          <p:spPr>
            <a:xfrm>
              <a:off x="7849612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D2C02693-1685-5708-9B9F-0070C2F9A070}"/>
                </a:ext>
              </a:extLst>
            </p:cNvPr>
            <p:cNvSpPr/>
            <p:nvPr/>
          </p:nvSpPr>
          <p:spPr>
            <a:xfrm>
              <a:off x="8148067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6815AC98-1360-7F3B-3CB6-B1E2746E2A57}"/>
                </a:ext>
              </a:extLst>
            </p:cNvPr>
            <p:cNvSpPr/>
            <p:nvPr/>
          </p:nvSpPr>
          <p:spPr>
            <a:xfrm>
              <a:off x="8446522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6E610FB1-E66A-48A8-6EDB-BC8CC7EBCE2F}"/>
                </a:ext>
              </a:extLst>
            </p:cNvPr>
            <p:cNvSpPr/>
            <p:nvPr/>
          </p:nvSpPr>
          <p:spPr>
            <a:xfrm>
              <a:off x="5760425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DC7D6E54-C1D8-4372-782F-F19FD83557B3}"/>
                </a:ext>
              </a:extLst>
            </p:cNvPr>
            <p:cNvSpPr/>
            <p:nvPr/>
          </p:nvSpPr>
          <p:spPr>
            <a:xfrm>
              <a:off x="6058880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007E2B14-E840-C84F-A53F-DA82C32CA62A}"/>
                </a:ext>
              </a:extLst>
            </p:cNvPr>
            <p:cNvSpPr/>
            <p:nvPr/>
          </p:nvSpPr>
          <p:spPr>
            <a:xfrm>
              <a:off x="6357335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11AE4F1B-F8BA-6B25-D8EE-50D0DEF3DB47}"/>
                </a:ext>
              </a:extLst>
            </p:cNvPr>
            <p:cNvSpPr/>
            <p:nvPr/>
          </p:nvSpPr>
          <p:spPr>
            <a:xfrm>
              <a:off x="6655792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C0AA7A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286BACE5-B2D9-4C79-49D7-B49653029CB2}"/>
                </a:ext>
              </a:extLst>
            </p:cNvPr>
            <p:cNvSpPr/>
            <p:nvPr/>
          </p:nvSpPr>
          <p:spPr>
            <a:xfrm>
              <a:off x="6954247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0FF20256-E343-B2DA-DC95-CF3BAC2176D4}"/>
                </a:ext>
              </a:extLst>
            </p:cNvPr>
            <p:cNvSpPr/>
            <p:nvPr/>
          </p:nvSpPr>
          <p:spPr>
            <a:xfrm>
              <a:off x="7252702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27406CC5-3276-5C02-775E-1487126DEB68}"/>
                </a:ext>
              </a:extLst>
            </p:cNvPr>
            <p:cNvSpPr/>
            <p:nvPr/>
          </p:nvSpPr>
          <p:spPr>
            <a:xfrm>
              <a:off x="7551157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9EC3426E-4823-EA24-9D0F-A56EA91C7EB1}"/>
                </a:ext>
              </a:extLst>
            </p:cNvPr>
            <p:cNvSpPr/>
            <p:nvPr/>
          </p:nvSpPr>
          <p:spPr>
            <a:xfrm>
              <a:off x="7849612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B9CDE5DA-9881-53E9-F490-842B77BBD95F}"/>
                </a:ext>
              </a:extLst>
            </p:cNvPr>
            <p:cNvSpPr/>
            <p:nvPr/>
          </p:nvSpPr>
          <p:spPr>
            <a:xfrm>
              <a:off x="8148067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FE826DFF-0DBD-7E31-1F88-F15ED54E06A7}"/>
                </a:ext>
              </a:extLst>
            </p:cNvPr>
            <p:cNvSpPr/>
            <p:nvPr/>
          </p:nvSpPr>
          <p:spPr>
            <a:xfrm>
              <a:off x="8446522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1EA715C3-1999-9081-B76D-986BF7C6DC84}"/>
                </a:ext>
              </a:extLst>
            </p:cNvPr>
            <p:cNvSpPr/>
            <p:nvPr/>
          </p:nvSpPr>
          <p:spPr>
            <a:xfrm>
              <a:off x="5760425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AFB5675E-C897-44AE-BC7E-FA5B945D72A6}"/>
                </a:ext>
              </a:extLst>
            </p:cNvPr>
            <p:cNvSpPr/>
            <p:nvPr/>
          </p:nvSpPr>
          <p:spPr>
            <a:xfrm>
              <a:off x="6058880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A02B3C13-B6B4-5F53-F126-04B83AD805ED}"/>
                </a:ext>
              </a:extLst>
            </p:cNvPr>
            <p:cNvSpPr/>
            <p:nvPr/>
          </p:nvSpPr>
          <p:spPr>
            <a:xfrm>
              <a:off x="6357335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6D0ED0EE-7895-838C-E196-2AA47A2C5DDF}"/>
                </a:ext>
              </a:extLst>
            </p:cNvPr>
            <p:cNvSpPr/>
            <p:nvPr/>
          </p:nvSpPr>
          <p:spPr>
            <a:xfrm>
              <a:off x="6655792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9F00B7F1-E765-E666-AFD6-38897F9F9683}"/>
                </a:ext>
              </a:extLst>
            </p:cNvPr>
            <p:cNvSpPr/>
            <p:nvPr/>
          </p:nvSpPr>
          <p:spPr>
            <a:xfrm>
              <a:off x="6954247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FB45E41F-4E42-D8EB-75D6-5F15238C1DC5}"/>
                </a:ext>
              </a:extLst>
            </p:cNvPr>
            <p:cNvSpPr/>
            <p:nvPr/>
          </p:nvSpPr>
          <p:spPr>
            <a:xfrm>
              <a:off x="7252702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FCBEF84A-6890-86BA-1358-5876F8A3AF11}"/>
                </a:ext>
              </a:extLst>
            </p:cNvPr>
            <p:cNvSpPr/>
            <p:nvPr/>
          </p:nvSpPr>
          <p:spPr>
            <a:xfrm>
              <a:off x="7551157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5CC4BB2F-99F8-6D56-87AF-18685AEB8BC8}"/>
                </a:ext>
              </a:extLst>
            </p:cNvPr>
            <p:cNvSpPr/>
            <p:nvPr/>
          </p:nvSpPr>
          <p:spPr>
            <a:xfrm>
              <a:off x="7849612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2AD162FE-5E53-3EF1-32F2-C924CAF3FFD7}"/>
                </a:ext>
              </a:extLst>
            </p:cNvPr>
            <p:cNvSpPr/>
            <p:nvPr/>
          </p:nvSpPr>
          <p:spPr>
            <a:xfrm>
              <a:off x="8148067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5" name="手繪多邊形: 圖案 34">
              <a:extLst>
                <a:ext uri="{FF2B5EF4-FFF2-40B4-BE49-F238E27FC236}">
                  <a16:creationId xmlns:a16="http://schemas.microsoft.com/office/drawing/2014/main" id="{12B6C324-45C1-F2D8-B90A-1BF0B6929326}"/>
                </a:ext>
              </a:extLst>
            </p:cNvPr>
            <p:cNvSpPr/>
            <p:nvPr/>
          </p:nvSpPr>
          <p:spPr>
            <a:xfrm>
              <a:off x="8446522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69EF81B3-7060-64EB-198C-649ACBD76959}"/>
                </a:ext>
              </a:extLst>
            </p:cNvPr>
            <p:cNvSpPr/>
            <p:nvPr/>
          </p:nvSpPr>
          <p:spPr>
            <a:xfrm>
              <a:off x="5760425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5EE696BB-B731-072F-77C5-559810743518}"/>
                </a:ext>
              </a:extLst>
            </p:cNvPr>
            <p:cNvSpPr/>
            <p:nvPr/>
          </p:nvSpPr>
          <p:spPr>
            <a:xfrm>
              <a:off x="6058880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CD236A56-6735-DDCD-9AB1-1894B7735575}"/>
                </a:ext>
              </a:extLst>
            </p:cNvPr>
            <p:cNvSpPr/>
            <p:nvPr/>
          </p:nvSpPr>
          <p:spPr>
            <a:xfrm>
              <a:off x="6357335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262A8386-DC8B-7AEE-1F2B-D59ECA94D733}"/>
                </a:ext>
              </a:extLst>
            </p:cNvPr>
            <p:cNvSpPr/>
            <p:nvPr/>
          </p:nvSpPr>
          <p:spPr>
            <a:xfrm>
              <a:off x="6655792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EF3E0C02-AFBC-0774-76DB-150D6EC481E8}"/>
                </a:ext>
              </a:extLst>
            </p:cNvPr>
            <p:cNvSpPr/>
            <p:nvPr/>
          </p:nvSpPr>
          <p:spPr>
            <a:xfrm>
              <a:off x="6954247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FE15D4CA-6CA9-3C6D-ECB4-1270E64E5F6C}"/>
                </a:ext>
              </a:extLst>
            </p:cNvPr>
            <p:cNvSpPr/>
            <p:nvPr/>
          </p:nvSpPr>
          <p:spPr>
            <a:xfrm>
              <a:off x="7252702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2" name="手繪多邊形: 圖案 41">
              <a:extLst>
                <a:ext uri="{FF2B5EF4-FFF2-40B4-BE49-F238E27FC236}">
                  <a16:creationId xmlns:a16="http://schemas.microsoft.com/office/drawing/2014/main" id="{52447B78-062B-481B-13A8-EA041489D257}"/>
                </a:ext>
              </a:extLst>
            </p:cNvPr>
            <p:cNvSpPr/>
            <p:nvPr/>
          </p:nvSpPr>
          <p:spPr>
            <a:xfrm>
              <a:off x="7551157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9C5B1642-3865-877F-4553-6D05C9F1A894}"/>
                </a:ext>
              </a:extLst>
            </p:cNvPr>
            <p:cNvSpPr/>
            <p:nvPr/>
          </p:nvSpPr>
          <p:spPr>
            <a:xfrm>
              <a:off x="7849612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61476945-1AEC-F75D-44A5-704F5E280D77}"/>
                </a:ext>
              </a:extLst>
            </p:cNvPr>
            <p:cNvSpPr/>
            <p:nvPr/>
          </p:nvSpPr>
          <p:spPr>
            <a:xfrm>
              <a:off x="8148067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6F652725-9382-F0A1-1B1C-142A3BACDFF4}"/>
                </a:ext>
              </a:extLst>
            </p:cNvPr>
            <p:cNvSpPr/>
            <p:nvPr/>
          </p:nvSpPr>
          <p:spPr>
            <a:xfrm>
              <a:off x="8446522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11EB2109-90F0-0576-73D4-BE1DE6FDBFCB}"/>
                </a:ext>
              </a:extLst>
            </p:cNvPr>
            <p:cNvSpPr/>
            <p:nvPr/>
          </p:nvSpPr>
          <p:spPr>
            <a:xfrm>
              <a:off x="5760425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7" name="手繪多邊形: 圖案 46">
              <a:extLst>
                <a:ext uri="{FF2B5EF4-FFF2-40B4-BE49-F238E27FC236}">
                  <a16:creationId xmlns:a16="http://schemas.microsoft.com/office/drawing/2014/main" id="{27F5321B-A181-6561-E248-5239D86025D7}"/>
                </a:ext>
              </a:extLst>
            </p:cNvPr>
            <p:cNvSpPr/>
            <p:nvPr/>
          </p:nvSpPr>
          <p:spPr>
            <a:xfrm>
              <a:off x="6058880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C0AA7A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DC83AAD7-EC6E-D3DA-C9CC-D4497FCAF488}"/>
                </a:ext>
              </a:extLst>
            </p:cNvPr>
            <p:cNvSpPr/>
            <p:nvPr/>
          </p:nvSpPr>
          <p:spPr>
            <a:xfrm>
              <a:off x="6357335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73AD3FE6-2CB6-6B72-8E82-9D2C94E35DE9}"/>
                </a:ext>
              </a:extLst>
            </p:cNvPr>
            <p:cNvSpPr/>
            <p:nvPr/>
          </p:nvSpPr>
          <p:spPr>
            <a:xfrm>
              <a:off x="6655792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00264589-CEDF-61BA-5E8C-7B42B4EAD438}"/>
                </a:ext>
              </a:extLst>
            </p:cNvPr>
            <p:cNvSpPr/>
            <p:nvPr/>
          </p:nvSpPr>
          <p:spPr>
            <a:xfrm>
              <a:off x="6954247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227EBC35-D755-8BF3-AEE3-E60B4312FCF3}"/>
                </a:ext>
              </a:extLst>
            </p:cNvPr>
            <p:cNvSpPr/>
            <p:nvPr/>
          </p:nvSpPr>
          <p:spPr>
            <a:xfrm>
              <a:off x="7252702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5D0FC120-72F0-C976-6FD7-92A581892F0B}"/>
                </a:ext>
              </a:extLst>
            </p:cNvPr>
            <p:cNvSpPr/>
            <p:nvPr/>
          </p:nvSpPr>
          <p:spPr>
            <a:xfrm>
              <a:off x="7551157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9CF07829-8963-F41F-399D-EA533AC1CCE9}"/>
                </a:ext>
              </a:extLst>
            </p:cNvPr>
            <p:cNvSpPr/>
            <p:nvPr/>
          </p:nvSpPr>
          <p:spPr>
            <a:xfrm>
              <a:off x="7849612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7F3E25BF-4AD2-D883-218C-F523404CEAD1}"/>
                </a:ext>
              </a:extLst>
            </p:cNvPr>
            <p:cNvSpPr/>
            <p:nvPr/>
          </p:nvSpPr>
          <p:spPr>
            <a:xfrm>
              <a:off x="8148067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8FABB3F2-7C0D-A541-2E13-3E2ADF423578}"/>
                </a:ext>
              </a:extLst>
            </p:cNvPr>
            <p:cNvSpPr/>
            <p:nvPr/>
          </p:nvSpPr>
          <p:spPr>
            <a:xfrm>
              <a:off x="8446522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EA547C5C-46B2-6EDE-86B6-3BAE8B66BEFB}"/>
                </a:ext>
              </a:extLst>
            </p:cNvPr>
            <p:cNvSpPr/>
            <p:nvPr/>
          </p:nvSpPr>
          <p:spPr>
            <a:xfrm>
              <a:off x="5760425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C701EA2E-6EC1-E400-85DF-D18F7E49E21F}"/>
                </a:ext>
              </a:extLst>
            </p:cNvPr>
            <p:cNvSpPr/>
            <p:nvPr/>
          </p:nvSpPr>
          <p:spPr>
            <a:xfrm>
              <a:off x="6058880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7987127B-1281-90F1-121D-B7E91F43CB80}"/>
                </a:ext>
              </a:extLst>
            </p:cNvPr>
            <p:cNvSpPr/>
            <p:nvPr/>
          </p:nvSpPr>
          <p:spPr>
            <a:xfrm>
              <a:off x="6357335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52980E79-49A3-1730-6A98-E80C192C62D5}"/>
                </a:ext>
              </a:extLst>
            </p:cNvPr>
            <p:cNvSpPr/>
            <p:nvPr/>
          </p:nvSpPr>
          <p:spPr>
            <a:xfrm>
              <a:off x="6655792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613E9767-EE09-9E5E-FA2A-9399BF3F374B}"/>
                </a:ext>
              </a:extLst>
            </p:cNvPr>
            <p:cNvSpPr/>
            <p:nvPr/>
          </p:nvSpPr>
          <p:spPr>
            <a:xfrm>
              <a:off x="6954247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511FCC4F-1660-CA89-0AFC-FF82FB792543}"/>
                </a:ext>
              </a:extLst>
            </p:cNvPr>
            <p:cNvSpPr/>
            <p:nvPr/>
          </p:nvSpPr>
          <p:spPr>
            <a:xfrm>
              <a:off x="7252702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2" name="手繪多邊形: 圖案 61">
              <a:extLst>
                <a:ext uri="{FF2B5EF4-FFF2-40B4-BE49-F238E27FC236}">
                  <a16:creationId xmlns:a16="http://schemas.microsoft.com/office/drawing/2014/main" id="{DCD1EB47-0BF5-DC23-AE6B-8B084EE972AA}"/>
                </a:ext>
              </a:extLst>
            </p:cNvPr>
            <p:cNvSpPr/>
            <p:nvPr/>
          </p:nvSpPr>
          <p:spPr>
            <a:xfrm>
              <a:off x="7551157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3" name="手繪多邊形: 圖案 62">
              <a:extLst>
                <a:ext uri="{FF2B5EF4-FFF2-40B4-BE49-F238E27FC236}">
                  <a16:creationId xmlns:a16="http://schemas.microsoft.com/office/drawing/2014/main" id="{508E7DC6-813F-127F-FFCB-85C316661C8B}"/>
                </a:ext>
              </a:extLst>
            </p:cNvPr>
            <p:cNvSpPr/>
            <p:nvPr/>
          </p:nvSpPr>
          <p:spPr>
            <a:xfrm>
              <a:off x="7849612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4" name="手繪多邊形: 圖案 63">
              <a:extLst>
                <a:ext uri="{FF2B5EF4-FFF2-40B4-BE49-F238E27FC236}">
                  <a16:creationId xmlns:a16="http://schemas.microsoft.com/office/drawing/2014/main" id="{4F8CA625-251C-782A-D5C0-A9DCEB47790E}"/>
                </a:ext>
              </a:extLst>
            </p:cNvPr>
            <p:cNvSpPr/>
            <p:nvPr/>
          </p:nvSpPr>
          <p:spPr>
            <a:xfrm>
              <a:off x="8148067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28CC645B-A22F-A83A-5F7B-B395499D21C5}"/>
                </a:ext>
              </a:extLst>
            </p:cNvPr>
            <p:cNvSpPr/>
            <p:nvPr/>
          </p:nvSpPr>
          <p:spPr>
            <a:xfrm>
              <a:off x="8446522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6" name="手繪多邊形: 圖案 65">
              <a:extLst>
                <a:ext uri="{FF2B5EF4-FFF2-40B4-BE49-F238E27FC236}">
                  <a16:creationId xmlns:a16="http://schemas.microsoft.com/office/drawing/2014/main" id="{ECC564EB-4B7B-A9F5-1628-426DD522E4CB}"/>
                </a:ext>
              </a:extLst>
            </p:cNvPr>
            <p:cNvSpPr/>
            <p:nvPr/>
          </p:nvSpPr>
          <p:spPr>
            <a:xfrm>
              <a:off x="5760425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7" name="手繪多邊形: 圖案 66">
              <a:extLst>
                <a:ext uri="{FF2B5EF4-FFF2-40B4-BE49-F238E27FC236}">
                  <a16:creationId xmlns:a16="http://schemas.microsoft.com/office/drawing/2014/main" id="{9007F7D1-B9B4-8172-301E-0400E6729BA1}"/>
                </a:ext>
              </a:extLst>
            </p:cNvPr>
            <p:cNvSpPr/>
            <p:nvPr/>
          </p:nvSpPr>
          <p:spPr>
            <a:xfrm>
              <a:off x="6058880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8" name="手繪多邊形: 圖案 67">
              <a:extLst>
                <a:ext uri="{FF2B5EF4-FFF2-40B4-BE49-F238E27FC236}">
                  <a16:creationId xmlns:a16="http://schemas.microsoft.com/office/drawing/2014/main" id="{CB6D53F3-1F0C-59EF-494D-273364CD1248}"/>
                </a:ext>
              </a:extLst>
            </p:cNvPr>
            <p:cNvSpPr/>
            <p:nvPr/>
          </p:nvSpPr>
          <p:spPr>
            <a:xfrm>
              <a:off x="6357335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C0AA7A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9" name="手繪多邊形: 圖案 68">
              <a:extLst>
                <a:ext uri="{FF2B5EF4-FFF2-40B4-BE49-F238E27FC236}">
                  <a16:creationId xmlns:a16="http://schemas.microsoft.com/office/drawing/2014/main" id="{17661212-EF65-3D2C-B546-DB5E9795CF9E}"/>
                </a:ext>
              </a:extLst>
            </p:cNvPr>
            <p:cNvSpPr/>
            <p:nvPr/>
          </p:nvSpPr>
          <p:spPr>
            <a:xfrm>
              <a:off x="6655792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0" name="手繪多邊形: 圖案 69">
              <a:extLst>
                <a:ext uri="{FF2B5EF4-FFF2-40B4-BE49-F238E27FC236}">
                  <a16:creationId xmlns:a16="http://schemas.microsoft.com/office/drawing/2014/main" id="{DAF5B721-C670-86DC-0676-21E48BA8C541}"/>
                </a:ext>
              </a:extLst>
            </p:cNvPr>
            <p:cNvSpPr/>
            <p:nvPr/>
          </p:nvSpPr>
          <p:spPr>
            <a:xfrm>
              <a:off x="6954247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89081971-34A2-4AF2-26D7-19FB3F14624D}"/>
                </a:ext>
              </a:extLst>
            </p:cNvPr>
            <p:cNvSpPr/>
            <p:nvPr/>
          </p:nvSpPr>
          <p:spPr>
            <a:xfrm>
              <a:off x="7252702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2" name="手繪多邊形: 圖案 71">
              <a:extLst>
                <a:ext uri="{FF2B5EF4-FFF2-40B4-BE49-F238E27FC236}">
                  <a16:creationId xmlns:a16="http://schemas.microsoft.com/office/drawing/2014/main" id="{21E0B18B-498C-18AB-4FBF-EFA692B451B0}"/>
                </a:ext>
              </a:extLst>
            </p:cNvPr>
            <p:cNvSpPr/>
            <p:nvPr/>
          </p:nvSpPr>
          <p:spPr>
            <a:xfrm>
              <a:off x="7551157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3" name="手繪多邊形: 圖案 72">
              <a:extLst>
                <a:ext uri="{FF2B5EF4-FFF2-40B4-BE49-F238E27FC236}">
                  <a16:creationId xmlns:a16="http://schemas.microsoft.com/office/drawing/2014/main" id="{4E02F9B7-2EB6-927F-C989-E7B040896FFF}"/>
                </a:ext>
              </a:extLst>
            </p:cNvPr>
            <p:cNvSpPr/>
            <p:nvPr/>
          </p:nvSpPr>
          <p:spPr>
            <a:xfrm>
              <a:off x="7849612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4" name="手繪多邊形: 圖案 73">
              <a:extLst>
                <a:ext uri="{FF2B5EF4-FFF2-40B4-BE49-F238E27FC236}">
                  <a16:creationId xmlns:a16="http://schemas.microsoft.com/office/drawing/2014/main" id="{2B7103D8-5F1B-E369-5CA2-CAB144C78EA7}"/>
                </a:ext>
              </a:extLst>
            </p:cNvPr>
            <p:cNvSpPr/>
            <p:nvPr/>
          </p:nvSpPr>
          <p:spPr>
            <a:xfrm>
              <a:off x="8148067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CC2B9335-4BDF-2A1C-2ADD-612B000E5A66}"/>
                </a:ext>
              </a:extLst>
            </p:cNvPr>
            <p:cNvSpPr/>
            <p:nvPr/>
          </p:nvSpPr>
          <p:spPr>
            <a:xfrm>
              <a:off x="8446522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E25E6CE3-3FF0-C72A-9140-35FE923D2249}"/>
                </a:ext>
              </a:extLst>
            </p:cNvPr>
            <p:cNvSpPr/>
            <p:nvPr/>
          </p:nvSpPr>
          <p:spPr>
            <a:xfrm>
              <a:off x="5760425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7" name="手繪多邊形: 圖案 76">
              <a:extLst>
                <a:ext uri="{FF2B5EF4-FFF2-40B4-BE49-F238E27FC236}">
                  <a16:creationId xmlns:a16="http://schemas.microsoft.com/office/drawing/2014/main" id="{DB2F2199-E222-9F12-F9CC-1520A9EAA7B0}"/>
                </a:ext>
              </a:extLst>
            </p:cNvPr>
            <p:cNvSpPr/>
            <p:nvPr/>
          </p:nvSpPr>
          <p:spPr>
            <a:xfrm>
              <a:off x="6058880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8" name="手繪多邊形: 圖案 77">
              <a:extLst>
                <a:ext uri="{FF2B5EF4-FFF2-40B4-BE49-F238E27FC236}">
                  <a16:creationId xmlns:a16="http://schemas.microsoft.com/office/drawing/2014/main" id="{0F59C109-3E6F-718B-0DBF-4D1689EE7CCE}"/>
                </a:ext>
              </a:extLst>
            </p:cNvPr>
            <p:cNvSpPr/>
            <p:nvPr/>
          </p:nvSpPr>
          <p:spPr>
            <a:xfrm>
              <a:off x="6357335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9" name="手繪多邊形: 圖案 78">
              <a:extLst>
                <a:ext uri="{FF2B5EF4-FFF2-40B4-BE49-F238E27FC236}">
                  <a16:creationId xmlns:a16="http://schemas.microsoft.com/office/drawing/2014/main" id="{DF4855FC-A6D9-A944-D483-F9BC9E3E4126}"/>
                </a:ext>
              </a:extLst>
            </p:cNvPr>
            <p:cNvSpPr/>
            <p:nvPr/>
          </p:nvSpPr>
          <p:spPr>
            <a:xfrm>
              <a:off x="6655792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DA383F5B-56A2-F9BF-41AD-B9ABBF2D94A3}"/>
                </a:ext>
              </a:extLst>
            </p:cNvPr>
            <p:cNvSpPr/>
            <p:nvPr/>
          </p:nvSpPr>
          <p:spPr>
            <a:xfrm>
              <a:off x="6954247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1" name="手繪多邊形: 圖案 80">
              <a:extLst>
                <a:ext uri="{FF2B5EF4-FFF2-40B4-BE49-F238E27FC236}">
                  <a16:creationId xmlns:a16="http://schemas.microsoft.com/office/drawing/2014/main" id="{5470D213-F322-BF34-AA96-5CBF5F9A52B5}"/>
                </a:ext>
              </a:extLst>
            </p:cNvPr>
            <p:cNvSpPr/>
            <p:nvPr/>
          </p:nvSpPr>
          <p:spPr>
            <a:xfrm>
              <a:off x="7252702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2" name="手繪多邊形: 圖案 81">
              <a:extLst>
                <a:ext uri="{FF2B5EF4-FFF2-40B4-BE49-F238E27FC236}">
                  <a16:creationId xmlns:a16="http://schemas.microsoft.com/office/drawing/2014/main" id="{5501CF68-14A7-6E62-1A45-3C45303303C9}"/>
                </a:ext>
              </a:extLst>
            </p:cNvPr>
            <p:cNvSpPr/>
            <p:nvPr/>
          </p:nvSpPr>
          <p:spPr>
            <a:xfrm>
              <a:off x="7551157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3" name="手繪多邊形: 圖案 82">
              <a:extLst>
                <a:ext uri="{FF2B5EF4-FFF2-40B4-BE49-F238E27FC236}">
                  <a16:creationId xmlns:a16="http://schemas.microsoft.com/office/drawing/2014/main" id="{2F5B76F6-51AF-065E-EF65-FCBA4560E6BB}"/>
                </a:ext>
              </a:extLst>
            </p:cNvPr>
            <p:cNvSpPr/>
            <p:nvPr/>
          </p:nvSpPr>
          <p:spPr>
            <a:xfrm>
              <a:off x="7849612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4C21CE8E-17AC-64D8-9AA5-39D38351E07E}"/>
                </a:ext>
              </a:extLst>
            </p:cNvPr>
            <p:cNvSpPr/>
            <p:nvPr/>
          </p:nvSpPr>
          <p:spPr>
            <a:xfrm>
              <a:off x="8148067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5" name="手繪多邊形: 圖案 84">
              <a:extLst>
                <a:ext uri="{FF2B5EF4-FFF2-40B4-BE49-F238E27FC236}">
                  <a16:creationId xmlns:a16="http://schemas.microsoft.com/office/drawing/2014/main" id="{9CDAD63C-3CBE-8670-735D-B4FC4EDF9D1A}"/>
                </a:ext>
              </a:extLst>
            </p:cNvPr>
            <p:cNvSpPr/>
            <p:nvPr/>
          </p:nvSpPr>
          <p:spPr>
            <a:xfrm>
              <a:off x="8446522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BC88FDA6-404B-DAE7-D714-C25879FAD1CB}"/>
                </a:ext>
              </a:extLst>
            </p:cNvPr>
            <p:cNvSpPr/>
            <p:nvPr/>
          </p:nvSpPr>
          <p:spPr>
            <a:xfrm>
              <a:off x="5760425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94F92739-ECFC-0CEB-510C-1725C83C20F2}"/>
                </a:ext>
              </a:extLst>
            </p:cNvPr>
            <p:cNvSpPr/>
            <p:nvPr/>
          </p:nvSpPr>
          <p:spPr>
            <a:xfrm>
              <a:off x="6058880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177F5126-003D-702C-6A57-F21576BE979F}"/>
                </a:ext>
              </a:extLst>
            </p:cNvPr>
            <p:cNvSpPr/>
            <p:nvPr/>
          </p:nvSpPr>
          <p:spPr>
            <a:xfrm>
              <a:off x="6357335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FD6A3E0-B28A-DDD7-FE49-0E59FD98A284}"/>
                </a:ext>
              </a:extLst>
            </p:cNvPr>
            <p:cNvSpPr/>
            <p:nvPr/>
          </p:nvSpPr>
          <p:spPr>
            <a:xfrm>
              <a:off x="6655792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7A8E45C0-B705-AD62-CD02-CD3C7D85AFA4}"/>
                </a:ext>
              </a:extLst>
            </p:cNvPr>
            <p:cNvSpPr/>
            <p:nvPr/>
          </p:nvSpPr>
          <p:spPr>
            <a:xfrm>
              <a:off x="6954247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6323A278-8FC7-ED05-4DD6-BAA56E2FBB8D}"/>
                </a:ext>
              </a:extLst>
            </p:cNvPr>
            <p:cNvSpPr/>
            <p:nvPr/>
          </p:nvSpPr>
          <p:spPr>
            <a:xfrm>
              <a:off x="7252702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7662CB95-1474-FC5D-884A-3F2960DD198D}"/>
                </a:ext>
              </a:extLst>
            </p:cNvPr>
            <p:cNvSpPr/>
            <p:nvPr/>
          </p:nvSpPr>
          <p:spPr>
            <a:xfrm>
              <a:off x="7551157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3" name="手繪多邊形: 圖案 92">
              <a:extLst>
                <a:ext uri="{FF2B5EF4-FFF2-40B4-BE49-F238E27FC236}">
                  <a16:creationId xmlns:a16="http://schemas.microsoft.com/office/drawing/2014/main" id="{9AEDC9EF-6CF1-24B2-8BE9-8AECA8CBCF4D}"/>
                </a:ext>
              </a:extLst>
            </p:cNvPr>
            <p:cNvSpPr/>
            <p:nvPr/>
          </p:nvSpPr>
          <p:spPr>
            <a:xfrm>
              <a:off x="7849612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4" name="手繪多邊形: 圖案 93">
              <a:extLst>
                <a:ext uri="{FF2B5EF4-FFF2-40B4-BE49-F238E27FC236}">
                  <a16:creationId xmlns:a16="http://schemas.microsoft.com/office/drawing/2014/main" id="{667DD742-0A81-5120-03DC-42861F627694}"/>
                </a:ext>
              </a:extLst>
            </p:cNvPr>
            <p:cNvSpPr/>
            <p:nvPr/>
          </p:nvSpPr>
          <p:spPr>
            <a:xfrm>
              <a:off x="8148067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5" name="手繪多邊形: 圖案 94">
              <a:extLst>
                <a:ext uri="{FF2B5EF4-FFF2-40B4-BE49-F238E27FC236}">
                  <a16:creationId xmlns:a16="http://schemas.microsoft.com/office/drawing/2014/main" id="{18610B82-AFC3-4AB4-11E0-2A6F437970AA}"/>
                </a:ext>
              </a:extLst>
            </p:cNvPr>
            <p:cNvSpPr/>
            <p:nvPr/>
          </p:nvSpPr>
          <p:spPr>
            <a:xfrm>
              <a:off x="8446522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F39B13BC-8963-E7A5-3A9A-7E41D020B801}"/>
                </a:ext>
              </a:extLst>
            </p:cNvPr>
            <p:cNvSpPr/>
            <p:nvPr/>
          </p:nvSpPr>
          <p:spPr>
            <a:xfrm>
              <a:off x="5760425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7" name="手繪多邊形: 圖案 96">
              <a:extLst>
                <a:ext uri="{FF2B5EF4-FFF2-40B4-BE49-F238E27FC236}">
                  <a16:creationId xmlns:a16="http://schemas.microsoft.com/office/drawing/2014/main" id="{F0DABFAC-6F99-08B7-FFA0-49370B42B993}"/>
                </a:ext>
              </a:extLst>
            </p:cNvPr>
            <p:cNvSpPr/>
            <p:nvPr/>
          </p:nvSpPr>
          <p:spPr>
            <a:xfrm>
              <a:off x="6058880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8" name="手繪多邊形: 圖案 97">
              <a:extLst>
                <a:ext uri="{FF2B5EF4-FFF2-40B4-BE49-F238E27FC236}">
                  <a16:creationId xmlns:a16="http://schemas.microsoft.com/office/drawing/2014/main" id="{7181C7DB-1C80-348C-921B-1D3E524254AC}"/>
                </a:ext>
              </a:extLst>
            </p:cNvPr>
            <p:cNvSpPr/>
            <p:nvPr/>
          </p:nvSpPr>
          <p:spPr>
            <a:xfrm>
              <a:off x="6357335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9" name="手繪多邊形: 圖案 98">
              <a:extLst>
                <a:ext uri="{FF2B5EF4-FFF2-40B4-BE49-F238E27FC236}">
                  <a16:creationId xmlns:a16="http://schemas.microsoft.com/office/drawing/2014/main" id="{283136D5-7A53-8BFE-7A26-7A87E18E3D85}"/>
                </a:ext>
              </a:extLst>
            </p:cNvPr>
            <p:cNvSpPr/>
            <p:nvPr/>
          </p:nvSpPr>
          <p:spPr>
            <a:xfrm>
              <a:off x="6655792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30AF8D58-9BB0-19E3-D9AC-4F5FBE743657}"/>
                </a:ext>
              </a:extLst>
            </p:cNvPr>
            <p:cNvSpPr/>
            <p:nvPr/>
          </p:nvSpPr>
          <p:spPr>
            <a:xfrm>
              <a:off x="6954247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1" name="手繪多邊形: 圖案 100">
              <a:extLst>
                <a:ext uri="{FF2B5EF4-FFF2-40B4-BE49-F238E27FC236}">
                  <a16:creationId xmlns:a16="http://schemas.microsoft.com/office/drawing/2014/main" id="{39DE759E-209B-EB60-C153-1DC1332DE648}"/>
                </a:ext>
              </a:extLst>
            </p:cNvPr>
            <p:cNvSpPr/>
            <p:nvPr/>
          </p:nvSpPr>
          <p:spPr>
            <a:xfrm>
              <a:off x="7252702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28D64AA7-C73D-361F-B011-A099052A40DF}"/>
                </a:ext>
              </a:extLst>
            </p:cNvPr>
            <p:cNvSpPr/>
            <p:nvPr/>
          </p:nvSpPr>
          <p:spPr>
            <a:xfrm>
              <a:off x="7551157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3" name="手繪多邊形: 圖案 102">
              <a:extLst>
                <a:ext uri="{FF2B5EF4-FFF2-40B4-BE49-F238E27FC236}">
                  <a16:creationId xmlns:a16="http://schemas.microsoft.com/office/drawing/2014/main" id="{98B20BCC-F0BC-6708-0E37-002F0CA9F0EC}"/>
                </a:ext>
              </a:extLst>
            </p:cNvPr>
            <p:cNvSpPr/>
            <p:nvPr/>
          </p:nvSpPr>
          <p:spPr>
            <a:xfrm>
              <a:off x="7849612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4" name="手繪多邊形: 圖案 103">
              <a:extLst>
                <a:ext uri="{FF2B5EF4-FFF2-40B4-BE49-F238E27FC236}">
                  <a16:creationId xmlns:a16="http://schemas.microsoft.com/office/drawing/2014/main" id="{C8F10A97-AD12-BB44-B054-DED7F24C0F36}"/>
                </a:ext>
              </a:extLst>
            </p:cNvPr>
            <p:cNvSpPr/>
            <p:nvPr/>
          </p:nvSpPr>
          <p:spPr>
            <a:xfrm>
              <a:off x="8148067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5" name="手繪多邊形: 圖案 104">
              <a:extLst>
                <a:ext uri="{FF2B5EF4-FFF2-40B4-BE49-F238E27FC236}">
                  <a16:creationId xmlns:a16="http://schemas.microsoft.com/office/drawing/2014/main" id="{95AF0AFD-5085-B74E-7BDF-E59DF5C5A85E}"/>
                </a:ext>
              </a:extLst>
            </p:cNvPr>
            <p:cNvSpPr/>
            <p:nvPr/>
          </p:nvSpPr>
          <p:spPr>
            <a:xfrm>
              <a:off x="8446522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2842486F-8042-EB33-925E-B5B65A54AA22}"/>
                </a:ext>
              </a:extLst>
            </p:cNvPr>
            <p:cNvSpPr/>
            <p:nvPr/>
          </p:nvSpPr>
          <p:spPr>
            <a:xfrm>
              <a:off x="7011477" y="526928"/>
              <a:ext cx="2288443" cy="3130778"/>
            </a:xfrm>
            <a:custGeom>
              <a:avLst/>
              <a:gdLst>
                <a:gd name="connsiteX0" fmla="*/ 2213692 w 2288443"/>
                <a:gd name="connsiteY0" fmla="*/ -124 h 3130778"/>
                <a:gd name="connsiteX1" fmla="*/ 2288235 w 2288443"/>
                <a:gd name="connsiteY1" fmla="*/ 74418 h 3130778"/>
                <a:gd name="connsiteX2" fmla="*/ 2288235 w 2288443"/>
                <a:gd name="connsiteY2" fmla="*/ 3056104 h 3130778"/>
                <a:gd name="connsiteX3" fmla="*/ 2213692 w 2288443"/>
                <a:gd name="connsiteY3" fmla="*/ 3130646 h 3130778"/>
                <a:gd name="connsiteX4" fmla="*/ 74334 w 2288443"/>
                <a:gd name="connsiteY4" fmla="*/ 3130646 h 3130778"/>
                <a:gd name="connsiteX5" fmla="*/ -209 w 2288443"/>
                <a:gd name="connsiteY5" fmla="*/ 3056104 h 3130778"/>
                <a:gd name="connsiteX6" fmla="*/ -209 w 2288443"/>
                <a:gd name="connsiteY6" fmla="*/ 74409 h 3130778"/>
                <a:gd name="connsiteX7" fmla="*/ 74334 w 2288443"/>
                <a:gd name="connsiteY7" fmla="*/ -133 h 3130778"/>
                <a:gd name="connsiteX8" fmla="*/ 2213692 w 2288443"/>
                <a:gd name="connsiteY8" fmla="*/ -133 h 313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8443" h="3130778">
                  <a:moveTo>
                    <a:pt x="2213692" y="-124"/>
                  </a:moveTo>
                  <a:cubicBezTo>
                    <a:pt x="2254866" y="-124"/>
                    <a:pt x="2288235" y="33244"/>
                    <a:pt x="2288235" y="74418"/>
                  </a:cubicBezTo>
                  <a:lnTo>
                    <a:pt x="2288235" y="3056104"/>
                  </a:lnTo>
                  <a:cubicBezTo>
                    <a:pt x="2288235" y="3097269"/>
                    <a:pt x="2254866" y="3130646"/>
                    <a:pt x="2213692" y="3130646"/>
                  </a:cubicBezTo>
                  <a:lnTo>
                    <a:pt x="74334" y="3130646"/>
                  </a:lnTo>
                  <a:cubicBezTo>
                    <a:pt x="33160" y="3130646"/>
                    <a:pt x="-209" y="3097269"/>
                    <a:pt x="-209" y="3056104"/>
                  </a:cubicBezTo>
                  <a:lnTo>
                    <a:pt x="-209" y="74409"/>
                  </a:lnTo>
                  <a:cubicBezTo>
                    <a:pt x="-209" y="33244"/>
                    <a:pt x="33160" y="-133"/>
                    <a:pt x="74334" y="-133"/>
                  </a:cubicBezTo>
                  <a:lnTo>
                    <a:pt x="2213692" y="-133"/>
                  </a:lnTo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7" name="手繪多邊形: 圖案 106">
              <a:extLst>
                <a:ext uri="{FF2B5EF4-FFF2-40B4-BE49-F238E27FC236}">
                  <a16:creationId xmlns:a16="http://schemas.microsoft.com/office/drawing/2014/main" id="{9FD713B1-6B01-CF99-82DC-648555706E7F}"/>
                </a:ext>
              </a:extLst>
            </p:cNvPr>
            <p:cNvSpPr/>
            <p:nvPr/>
          </p:nvSpPr>
          <p:spPr>
            <a:xfrm>
              <a:off x="7094699" y="610150"/>
              <a:ext cx="2121999" cy="2964334"/>
            </a:xfrm>
            <a:custGeom>
              <a:avLst/>
              <a:gdLst>
                <a:gd name="connsiteX0" fmla="*/ -209 w 2121999"/>
                <a:gd name="connsiteY0" fmla="*/ 2964202 h 2964334"/>
                <a:gd name="connsiteX1" fmla="*/ 2121791 w 2121999"/>
                <a:gd name="connsiteY1" fmla="*/ 2964202 h 2964334"/>
                <a:gd name="connsiteX2" fmla="*/ 2121791 w 2121999"/>
                <a:gd name="connsiteY2" fmla="*/ -133 h 2964334"/>
                <a:gd name="connsiteX3" fmla="*/ -209 w 2121999"/>
                <a:gd name="connsiteY3" fmla="*/ -133 h 296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999" h="2964334">
                  <a:moveTo>
                    <a:pt x="-209" y="2964202"/>
                  </a:moveTo>
                  <a:lnTo>
                    <a:pt x="2121791" y="2964202"/>
                  </a:lnTo>
                  <a:lnTo>
                    <a:pt x="2121791" y="-133"/>
                  </a:lnTo>
                  <a:lnTo>
                    <a:pt x="-209" y="-133"/>
                  </a:lnTo>
                  <a:close/>
                </a:path>
              </a:pathLst>
            </a:custGeom>
            <a:solidFill>
              <a:srgbClr val="FFFFFF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8" name="手繪多邊形: 圖案 107">
              <a:extLst>
                <a:ext uri="{FF2B5EF4-FFF2-40B4-BE49-F238E27FC236}">
                  <a16:creationId xmlns:a16="http://schemas.microsoft.com/office/drawing/2014/main" id="{1C11A94C-3775-0954-62CA-EBA6022BA521}"/>
                </a:ext>
              </a:extLst>
            </p:cNvPr>
            <p:cNvSpPr/>
            <p:nvPr/>
          </p:nvSpPr>
          <p:spPr>
            <a:xfrm>
              <a:off x="7551905" y="1079142"/>
              <a:ext cx="1207587" cy="59632"/>
            </a:xfrm>
            <a:custGeom>
              <a:avLst/>
              <a:gdLst>
                <a:gd name="connsiteX0" fmla="*/ 1192469 w 1207587"/>
                <a:gd name="connsiteY0" fmla="*/ -133 h 59632"/>
                <a:gd name="connsiteX1" fmla="*/ 1207379 w 1207587"/>
                <a:gd name="connsiteY1" fmla="*/ 14777 h 59632"/>
                <a:gd name="connsiteX2" fmla="*/ 1207379 w 1207587"/>
                <a:gd name="connsiteY2" fmla="*/ 44589 h 59632"/>
                <a:gd name="connsiteX3" fmla="*/ 1192469 w 1207587"/>
                <a:gd name="connsiteY3" fmla="*/ 59499 h 59632"/>
                <a:gd name="connsiteX4" fmla="*/ 14701 w 1207587"/>
                <a:gd name="connsiteY4" fmla="*/ 59499 h 59632"/>
                <a:gd name="connsiteX5" fmla="*/ -209 w 1207587"/>
                <a:gd name="connsiteY5" fmla="*/ 44589 h 59632"/>
                <a:gd name="connsiteX6" fmla="*/ -209 w 1207587"/>
                <a:gd name="connsiteY6" fmla="*/ 44589 h 59632"/>
                <a:gd name="connsiteX7" fmla="*/ -209 w 1207587"/>
                <a:gd name="connsiteY7" fmla="*/ 14777 h 59632"/>
                <a:gd name="connsiteX8" fmla="*/ 14701 w 1207587"/>
                <a:gd name="connsiteY8" fmla="*/ -133 h 59632"/>
                <a:gd name="connsiteX9" fmla="*/ 14701 w 1207587"/>
                <a:gd name="connsiteY9" fmla="*/ -133 h 59632"/>
                <a:gd name="connsiteX10" fmla="*/ 1192469 w 1207587"/>
                <a:gd name="connsiteY10" fmla="*/ -133 h 5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7587" h="59632">
                  <a:moveTo>
                    <a:pt x="1192469" y="-133"/>
                  </a:moveTo>
                  <a:cubicBezTo>
                    <a:pt x="1200698" y="-133"/>
                    <a:pt x="1207379" y="6539"/>
                    <a:pt x="1207379" y="14777"/>
                  </a:cubicBezTo>
                  <a:lnTo>
                    <a:pt x="1207379" y="44589"/>
                  </a:lnTo>
                  <a:cubicBezTo>
                    <a:pt x="1207379" y="52827"/>
                    <a:pt x="1200698" y="59499"/>
                    <a:pt x="1192469" y="59499"/>
                  </a:cubicBezTo>
                  <a:lnTo>
                    <a:pt x="14701" y="59499"/>
                  </a:lnTo>
                  <a:cubicBezTo>
                    <a:pt x="6472" y="59499"/>
                    <a:pt x="-209" y="52827"/>
                    <a:pt x="-209" y="44589"/>
                  </a:cubicBezTo>
                  <a:cubicBezTo>
                    <a:pt x="-209" y="44589"/>
                    <a:pt x="-209" y="44589"/>
                    <a:pt x="-209" y="44589"/>
                  </a:cubicBezTo>
                  <a:lnTo>
                    <a:pt x="-209" y="14777"/>
                  </a:lnTo>
                  <a:cubicBezTo>
                    <a:pt x="-209" y="6539"/>
                    <a:pt x="6463" y="-133"/>
                    <a:pt x="14701" y="-133"/>
                  </a:cubicBezTo>
                  <a:cubicBezTo>
                    <a:pt x="14701" y="-133"/>
                    <a:pt x="14701" y="-133"/>
                    <a:pt x="14701" y="-133"/>
                  </a:cubicBezTo>
                  <a:lnTo>
                    <a:pt x="1192469" y="-133"/>
                  </a:lnTo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9" name="手繪多邊形: 圖案 108">
              <a:extLst>
                <a:ext uri="{FF2B5EF4-FFF2-40B4-BE49-F238E27FC236}">
                  <a16:creationId xmlns:a16="http://schemas.microsoft.com/office/drawing/2014/main" id="{781878BA-C27A-64E9-97EB-79099EA30F9E}"/>
                </a:ext>
              </a:extLst>
            </p:cNvPr>
            <p:cNvSpPr/>
            <p:nvPr/>
          </p:nvSpPr>
          <p:spPr>
            <a:xfrm>
              <a:off x="7551905" y="1220767"/>
              <a:ext cx="1207587" cy="59640"/>
            </a:xfrm>
            <a:custGeom>
              <a:avLst/>
              <a:gdLst>
                <a:gd name="connsiteX0" fmla="*/ 1192469 w 1207587"/>
                <a:gd name="connsiteY0" fmla="*/ -133 h 59640"/>
                <a:gd name="connsiteX1" fmla="*/ 1207379 w 1207587"/>
                <a:gd name="connsiteY1" fmla="*/ 14777 h 59640"/>
                <a:gd name="connsiteX2" fmla="*/ 1207379 w 1207587"/>
                <a:gd name="connsiteY2" fmla="*/ 44598 h 59640"/>
                <a:gd name="connsiteX3" fmla="*/ 1192469 w 1207587"/>
                <a:gd name="connsiteY3" fmla="*/ 59508 h 59640"/>
                <a:gd name="connsiteX4" fmla="*/ 14701 w 1207587"/>
                <a:gd name="connsiteY4" fmla="*/ 59508 h 59640"/>
                <a:gd name="connsiteX5" fmla="*/ -209 w 1207587"/>
                <a:gd name="connsiteY5" fmla="*/ 44598 h 59640"/>
                <a:gd name="connsiteX6" fmla="*/ -209 w 1207587"/>
                <a:gd name="connsiteY6" fmla="*/ 44598 h 59640"/>
                <a:gd name="connsiteX7" fmla="*/ -209 w 1207587"/>
                <a:gd name="connsiteY7" fmla="*/ 14777 h 59640"/>
                <a:gd name="connsiteX8" fmla="*/ 14701 w 1207587"/>
                <a:gd name="connsiteY8" fmla="*/ -133 h 59640"/>
                <a:gd name="connsiteX9" fmla="*/ 1192469 w 1207587"/>
                <a:gd name="connsiteY9" fmla="*/ -133 h 5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7587" h="59640">
                  <a:moveTo>
                    <a:pt x="1192469" y="-133"/>
                  </a:moveTo>
                  <a:cubicBezTo>
                    <a:pt x="1200698" y="-133"/>
                    <a:pt x="1207379" y="6548"/>
                    <a:pt x="1207379" y="14777"/>
                  </a:cubicBezTo>
                  <a:lnTo>
                    <a:pt x="1207379" y="44598"/>
                  </a:lnTo>
                  <a:cubicBezTo>
                    <a:pt x="1207379" y="52827"/>
                    <a:pt x="1200698" y="59508"/>
                    <a:pt x="1192469" y="59508"/>
                  </a:cubicBezTo>
                  <a:lnTo>
                    <a:pt x="14701" y="59508"/>
                  </a:lnTo>
                  <a:cubicBezTo>
                    <a:pt x="6472" y="59508"/>
                    <a:pt x="-209" y="52827"/>
                    <a:pt x="-209" y="44598"/>
                  </a:cubicBezTo>
                  <a:cubicBezTo>
                    <a:pt x="-209" y="44598"/>
                    <a:pt x="-209" y="44598"/>
                    <a:pt x="-209" y="44598"/>
                  </a:cubicBezTo>
                  <a:lnTo>
                    <a:pt x="-209" y="14777"/>
                  </a:lnTo>
                  <a:cubicBezTo>
                    <a:pt x="-209" y="6548"/>
                    <a:pt x="6463" y="-133"/>
                    <a:pt x="14701" y="-133"/>
                  </a:cubicBezTo>
                  <a:lnTo>
                    <a:pt x="1192469" y="-133"/>
                  </a:lnTo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0" name="手繪多邊形: 圖案 109">
              <a:extLst>
                <a:ext uri="{FF2B5EF4-FFF2-40B4-BE49-F238E27FC236}">
                  <a16:creationId xmlns:a16="http://schemas.microsoft.com/office/drawing/2014/main" id="{7CC8495F-C358-F2DF-4B04-C108BC27A170}"/>
                </a:ext>
              </a:extLst>
            </p:cNvPr>
            <p:cNvSpPr/>
            <p:nvPr/>
          </p:nvSpPr>
          <p:spPr>
            <a:xfrm>
              <a:off x="7551905" y="1362401"/>
              <a:ext cx="1207587" cy="59632"/>
            </a:xfrm>
            <a:custGeom>
              <a:avLst/>
              <a:gdLst>
                <a:gd name="connsiteX0" fmla="*/ 1192469 w 1207587"/>
                <a:gd name="connsiteY0" fmla="*/ -133 h 59632"/>
                <a:gd name="connsiteX1" fmla="*/ 1207379 w 1207587"/>
                <a:gd name="connsiteY1" fmla="*/ 14777 h 59632"/>
                <a:gd name="connsiteX2" fmla="*/ 1207379 w 1207587"/>
                <a:gd name="connsiteY2" fmla="*/ 44589 h 59632"/>
                <a:gd name="connsiteX3" fmla="*/ 1192469 w 1207587"/>
                <a:gd name="connsiteY3" fmla="*/ 59499 h 59632"/>
                <a:gd name="connsiteX4" fmla="*/ 14701 w 1207587"/>
                <a:gd name="connsiteY4" fmla="*/ 59499 h 59632"/>
                <a:gd name="connsiteX5" fmla="*/ -209 w 1207587"/>
                <a:gd name="connsiteY5" fmla="*/ 44589 h 59632"/>
                <a:gd name="connsiteX6" fmla="*/ -209 w 1207587"/>
                <a:gd name="connsiteY6" fmla="*/ 14777 h 59632"/>
                <a:gd name="connsiteX7" fmla="*/ 14701 w 1207587"/>
                <a:gd name="connsiteY7" fmla="*/ -133 h 59632"/>
                <a:gd name="connsiteX8" fmla="*/ 1192469 w 1207587"/>
                <a:gd name="connsiteY8" fmla="*/ -133 h 5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7587" h="59632">
                  <a:moveTo>
                    <a:pt x="1192469" y="-133"/>
                  </a:moveTo>
                  <a:cubicBezTo>
                    <a:pt x="1200698" y="-133"/>
                    <a:pt x="1207379" y="6539"/>
                    <a:pt x="1207379" y="14777"/>
                  </a:cubicBezTo>
                  <a:lnTo>
                    <a:pt x="1207379" y="44589"/>
                  </a:lnTo>
                  <a:cubicBezTo>
                    <a:pt x="1207379" y="52827"/>
                    <a:pt x="1200698" y="59499"/>
                    <a:pt x="1192469" y="59499"/>
                  </a:cubicBezTo>
                  <a:lnTo>
                    <a:pt x="14701" y="59499"/>
                  </a:lnTo>
                  <a:cubicBezTo>
                    <a:pt x="6472" y="59499"/>
                    <a:pt x="-209" y="52827"/>
                    <a:pt x="-209" y="44589"/>
                  </a:cubicBezTo>
                  <a:lnTo>
                    <a:pt x="-209" y="14777"/>
                  </a:lnTo>
                  <a:cubicBezTo>
                    <a:pt x="-209" y="6539"/>
                    <a:pt x="6472" y="-133"/>
                    <a:pt x="14701" y="-133"/>
                  </a:cubicBezTo>
                  <a:lnTo>
                    <a:pt x="1192469" y="-133"/>
                  </a:lnTo>
                </a:path>
              </a:pathLst>
            </a:custGeom>
            <a:solidFill>
              <a:srgbClr val="C0AA7A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1" name="手繪多邊形: 圖案 110">
              <a:extLst>
                <a:ext uri="{FF2B5EF4-FFF2-40B4-BE49-F238E27FC236}">
                  <a16:creationId xmlns:a16="http://schemas.microsoft.com/office/drawing/2014/main" id="{0A2F3731-DD61-88C0-67CD-AD2F2B69F943}"/>
                </a:ext>
              </a:extLst>
            </p:cNvPr>
            <p:cNvSpPr/>
            <p:nvPr/>
          </p:nvSpPr>
          <p:spPr>
            <a:xfrm>
              <a:off x="7551905" y="1507133"/>
              <a:ext cx="1207587" cy="59632"/>
            </a:xfrm>
            <a:custGeom>
              <a:avLst/>
              <a:gdLst>
                <a:gd name="connsiteX0" fmla="*/ 1192469 w 1207587"/>
                <a:gd name="connsiteY0" fmla="*/ -133 h 59632"/>
                <a:gd name="connsiteX1" fmla="*/ 1207379 w 1207587"/>
                <a:gd name="connsiteY1" fmla="*/ 14777 h 59632"/>
                <a:gd name="connsiteX2" fmla="*/ 1207379 w 1207587"/>
                <a:gd name="connsiteY2" fmla="*/ 44589 h 59632"/>
                <a:gd name="connsiteX3" fmla="*/ 1192469 w 1207587"/>
                <a:gd name="connsiteY3" fmla="*/ 59499 h 59632"/>
                <a:gd name="connsiteX4" fmla="*/ 14701 w 1207587"/>
                <a:gd name="connsiteY4" fmla="*/ 59499 h 59632"/>
                <a:gd name="connsiteX5" fmla="*/ -209 w 1207587"/>
                <a:gd name="connsiteY5" fmla="*/ 44589 h 59632"/>
                <a:gd name="connsiteX6" fmla="*/ -209 w 1207587"/>
                <a:gd name="connsiteY6" fmla="*/ 44589 h 59632"/>
                <a:gd name="connsiteX7" fmla="*/ -209 w 1207587"/>
                <a:gd name="connsiteY7" fmla="*/ 14777 h 59632"/>
                <a:gd name="connsiteX8" fmla="*/ 14701 w 1207587"/>
                <a:gd name="connsiteY8" fmla="*/ -133 h 59632"/>
                <a:gd name="connsiteX9" fmla="*/ 14701 w 1207587"/>
                <a:gd name="connsiteY9" fmla="*/ -133 h 59632"/>
                <a:gd name="connsiteX10" fmla="*/ 1192469 w 1207587"/>
                <a:gd name="connsiteY10" fmla="*/ -133 h 5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7587" h="59632">
                  <a:moveTo>
                    <a:pt x="1192469" y="-133"/>
                  </a:moveTo>
                  <a:cubicBezTo>
                    <a:pt x="1200698" y="-133"/>
                    <a:pt x="1207379" y="6539"/>
                    <a:pt x="1207379" y="14777"/>
                  </a:cubicBezTo>
                  <a:lnTo>
                    <a:pt x="1207379" y="44589"/>
                  </a:lnTo>
                  <a:cubicBezTo>
                    <a:pt x="1207379" y="52827"/>
                    <a:pt x="1200698" y="59499"/>
                    <a:pt x="1192469" y="59499"/>
                  </a:cubicBezTo>
                  <a:lnTo>
                    <a:pt x="14701" y="59499"/>
                  </a:lnTo>
                  <a:cubicBezTo>
                    <a:pt x="6472" y="59499"/>
                    <a:pt x="-209" y="52827"/>
                    <a:pt x="-209" y="44589"/>
                  </a:cubicBezTo>
                  <a:cubicBezTo>
                    <a:pt x="-209" y="44589"/>
                    <a:pt x="-209" y="44589"/>
                    <a:pt x="-209" y="44589"/>
                  </a:cubicBezTo>
                  <a:lnTo>
                    <a:pt x="-209" y="14777"/>
                  </a:lnTo>
                  <a:cubicBezTo>
                    <a:pt x="-209" y="6539"/>
                    <a:pt x="6463" y="-133"/>
                    <a:pt x="14701" y="-133"/>
                  </a:cubicBezTo>
                  <a:cubicBezTo>
                    <a:pt x="14701" y="-133"/>
                    <a:pt x="14701" y="-133"/>
                    <a:pt x="14701" y="-133"/>
                  </a:cubicBezTo>
                  <a:lnTo>
                    <a:pt x="1192469" y="-133"/>
                  </a:lnTo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2" name="手繪多邊形: 圖案 111">
              <a:extLst>
                <a:ext uri="{FF2B5EF4-FFF2-40B4-BE49-F238E27FC236}">
                  <a16:creationId xmlns:a16="http://schemas.microsoft.com/office/drawing/2014/main" id="{7AF5886B-D116-ACEC-93F1-31C0AE4B1B72}"/>
                </a:ext>
              </a:extLst>
            </p:cNvPr>
            <p:cNvSpPr/>
            <p:nvPr/>
          </p:nvSpPr>
          <p:spPr>
            <a:xfrm>
              <a:off x="7551905" y="1648758"/>
              <a:ext cx="1207587" cy="59632"/>
            </a:xfrm>
            <a:custGeom>
              <a:avLst/>
              <a:gdLst>
                <a:gd name="connsiteX0" fmla="*/ 1192469 w 1207587"/>
                <a:gd name="connsiteY0" fmla="*/ -133 h 59632"/>
                <a:gd name="connsiteX1" fmla="*/ 1207379 w 1207587"/>
                <a:gd name="connsiteY1" fmla="*/ 14777 h 59632"/>
                <a:gd name="connsiteX2" fmla="*/ 1207379 w 1207587"/>
                <a:gd name="connsiteY2" fmla="*/ 44597 h 59632"/>
                <a:gd name="connsiteX3" fmla="*/ 1192469 w 1207587"/>
                <a:gd name="connsiteY3" fmla="*/ 59499 h 59632"/>
                <a:gd name="connsiteX4" fmla="*/ 14701 w 1207587"/>
                <a:gd name="connsiteY4" fmla="*/ 59499 h 59632"/>
                <a:gd name="connsiteX5" fmla="*/ -209 w 1207587"/>
                <a:gd name="connsiteY5" fmla="*/ 44597 h 59632"/>
                <a:gd name="connsiteX6" fmla="*/ -209 w 1207587"/>
                <a:gd name="connsiteY6" fmla="*/ 44597 h 59632"/>
                <a:gd name="connsiteX7" fmla="*/ -209 w 1207587"/>
                <a:gd name="connsiteY7" fmla="*/ 14777 h 59632"/>
                <a:gd name="connsiteX8" fmla="*/ 14701 w 1207587"/>
                <a:gd name="connsiteY8" fmla="*/ -133 h 59632"/>
                <a:gd name="connsiteX9" fmla="*/ 14701 w 1207587"/>
                <a:gd name="connsiteY9" fmla="*/ -133 h 59632"/>
                <a:gd name="connsiteX10" fmla="*/ 1192469 w 1207587"/>
                <a:gd name="connsiteY10" fmla="*/ -133 h 5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7587" h="59632">
                  <a:moveTo>
                    <a:pt x="1192469" y="-133"/>
                  </a:moveTo>
                  <a:cubicBezTo>
                    <a:pt x="1200698" y="-133"/>
                    <a:pt x="1207379" y="6548"/>
                    <a:pt x="1207379" y="14777"/>
                  </a:cubicBezTo>
                  <a:lnTo>
                    <a:pt x="1207379" y="44597"/>
                  </a:lnTo>
                  <a:cubicBezTo>
                    <a:pt x="1207379" y="52827"/>
                    <a:pt x="1200698" y="59499"/>
                    <a:pt x="1192469" y="59499"/>
                  </a:cubicBezTo>
                  <a:lnTo>
                    <a:pt x="14701" y="59499"/>
                  </a:lnTo>
                  <a:cubicBezTo>
                    <a:pt x="6472" y="59499"/>
                    <a:pt x="-209" y="52827"/>
                    <a:pt x="-209" y="44597"/>
                  </a:cubicBezTo>
                  <a:cubicBezTo>
                    <a:pt x="-209" y="44597"/>
                    <a:pt x="-209" y="44597"/>
                    <a:pt x="-209" y="44597"/>
                  </a:cubicBezTo>
                  <a:lnTo>
                    <a:pt x="-209" y="14777"/>
                  </a:lnTo>
                  <a:cubicBezTo>
                    <a:pt x="-209" y="6548"/>
                    <a:pt x="6463" y="-133"/>
                    <a:pt x="14701" y="-133"/>
                  </a:cubicBezTo>
                  <a:cubicBezTo>
                    <a:pt x="14701" y="-133"/>
                    <a:pt x="14701" y="-133"/>
                    <a:pt x="14701" y="-133"/>
                  </a:cubicBezTo>
                  <a:lnTo>
                    <a:pt x="1192469" y="-133"/>
                  </a:lnTo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3" name="手繪多邊形: 圖案 112">
              <a:extLst>
                <a:ext uri="{FF2B5EF4-FFF2-40B4-BE49-F238E27FC236}">
                  <a16:creationId xmlns:a16="http://schemas.microsoft.com/office/drawing/2014/main" id="{9CCAF763-5963-2405-2CD4-ECE567BF7207}"/>
                </a:ext>
              </a:extLst>
            </p:cNvPr>
            <p:cNvSpPr/>
            <p:nvPr/>
          </p:nvSpPr>
          <p:spPr>
            <a:xfrm>
              <a:off x="7551905" y="1790392"/>
              <a:ext cx="1207587" cy="59632"/>
            </a:xfrm>
            <a:custGeom>
              <a:avLst/>
              <a:gdLst>
                <a:gd name="connsiteX0" fmla="*/ 1192469 w 1207587"/>
                <a:gd name="connsiteY0" fmla="*/ -133 h 59632"/>
                <a:gd name="connsiteX1" fmla="*/ 1207379 w 1207587"/>
                <a:gd name="connsiteY1" fmla="*/ 14777 h 59632"/>
                <a:gd name="connsiteX2" fmla="*/ 1207379 w 1207587"/>
                <a:gd name="connsiteY2" fmla="*/ 44589 h 59632"/>
                <a:gd name="connsiteX3" fmla="*/ 1192469 w 1207587"/>
                <a:gd name="connsiteY3" fmla="*/ 59499 h 59632"/>
                <a:gd name="connsiteX4" fmla="*/ 14701 w 1207587"/>
                <a:gd name="connsiteY4" fmla="*/ 59499 h 59632"/>
                <a:gd name="connsiteX5" fmla="*/ -209 w 1207587"/>
                <a:gd name="connsiteY5" fmla="*/ 44589 h 59632"/>
                <a:gd name="connsiteX6" fmla="*/ -209 w 1207587"/>
                <a:gd name="connsiteY6" fmla="*/ 14777 h 59632"/>
                <a:gd name="connsiteX7" fmla="*/ 14701 w 1207587"/>
                <a:gd name="connsiteY7" fmla="*/ -133 h 59632"/>
                <a:gd name="connsiteX8" fmla="*/ 1192469 w 1207587"/>
                <a:gd name="connsiteY8" fmla="*/ -133 h 5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7587" h="59632">
                  <a:moveTo>
                    <a:pt x="1192469" y="-133"/>
                  </a:moveTo>
                  <a:cubicBezTo>
                    <a:pt x="1200698" y="-133"/>
                    <a:pt x="1207379" y="6539"/>
                    <a:pt x="1207379" y="14777"/>
                  </a:cubicBezTo>
                  <a:lnTo>
                    <a:pt x="1207379" y="44589"/>
                  </a:lnTo>
                  <a:cubicBezTo>
                    <a:pt x="1207379" y="52827"/>
                    <a:pt x="1200698" y="59499"/>
                    <a:pt x="1192469" y="59499"/>
                  </a:cubicBezTo>
                  <a:lnTo>
                    <a:pt x="14701" y="59499"/>
                  </a:lnTo>
                  <a:cubicBezTo>
                    <a:pt x="6472" y="59499"/>
                    <a:pt x="-209" y="52827"/>
                    <a:pt x="-209" y="44589"/>
                  </a:cubicBezTo>
                  <a:lnTo>
                    <a:pt x="-209" y="14777"/>
                  </a:lnTo>
                  <a:cubicBezTo>
                    <a:pt x="-209" y="6539"/>
                    <a:pt x="6472" y="-133"/>
                    <a:pt x="14701" y="-133"/>
                  </a:cubicBezTo>
                  <a:lnTo>
                    <a:pt x="1192469" y="-133"/>
                  </a:lnTo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4" name="手繪多邊形: 圖案 113">
              <a:extLst>
                <a:ext uri="{FF2B5EF4-FFF2-40B4-BE49-F238E27FC236}">
                  <a16:creationId xmlns:a16="http://schemas.microsoft.com/office/drawing/2014/main" id="{C8E80227-0964-8F55-9589-394559B86098}"/>
                </a:ext>
              </a:extLst>
            </p:cNvPr>
            <p:cNvSpPr/>
            <p:nvPr/>
          </p:nvSpPr>
          <p:spPr>
            <a:xfrm>
              <a:off x="7557027" y="2266826"/>
              <a:ext cx="1195334" cy="838674"/>
            </a:xfrm>
            <a:custGeom>
              <a:avLst/>
              <a:gdLst>
                <a:gd name="connsiteX0" fmla="*/ 17098 w 1195334"/>
                <a:gd name="connsiteY0" fmla="*/ -133 h 838674"/>
                <a:gd name="connsiteX1" fmla="*/ -209 w 1195334"/>
                <a:gd name="connsiteY1" fmla="*/ 17174 h 838674"/>
                <a:gd name="connsiteX2" fmla="*/ -209 w 1195334"/>
                <a:gd name="connsiteY2" fmla="*/ 821235 h 838674"/>
                <a:gd name="connsiteX3" fmla="*/ 17098 w 1195334"/>
                <a:gd name="connsiteY3" fmla="*/ 838542 h 838674"/>
                <a:gd name="connsiteX4" fmla="*/ 1177818 w 1195334"/>
                <a:gd name="connsiteY4" fmla="*/ 838542 h 838674"/>
                <a:gd name="connsiteX5" fmla="*/ 1195125 w 1195334"/>
                <a:gd name="connsiteY5" fmla="*/ 821235 h 838674"/>
                <a:gd name="connsiteX6" fmla="*/ 1195125 w 1195334"/>
                <a:gd name="connsiteY6" fmla="*/ 17174 h 838674"/>
                <a:gd name="connsiteX7" fmla="*/ 1177818 w 1195334"/>
                <a:gd name="connsiteY7" fmla="*/ -133 h 83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334" h="838674">
                  <a:moveTo>
                    <a:pt x="17098" y="-133"/>
                  </a:moveTo>
                  <a:cubicBezTo>
                    <a:pt x="7545" y="-124"/>
                    <a:pt x="-200" y="7621"/>
                    <a:pt x="-209" y="17174"/>
                  </a:cubicBezTo>
                  <a:lnTo>
                    <a:pt x="-209" y="821235"/>
                  </a:lnTo>
                  <a:cubicBezTo>
                    <a:pt x="-191" y="830788"/>
                    <a:pt x="7545" y="838525"/>
                    <a:pt x="17098" y="838542"/>
                  </a:cubicBezTo>
                  <a:lnTo>
                    <a:pt x="1177818" y="838542"/>
                  </a:lnTo>
                  <a:cubicBezTo>
                    <a:pt x="1187372" y="838525"/>
                    <a:pt x="1195117" y="830788"/>
                    <a:pt x="1195125" y="821235"/>
                  </a:cubicBezTo>
                  <a:lnTo>
                    <a:pt x="1195125" y="17174"/>
                  </a:lnTo>
                  <a:cubicBezTo>
                    <a:pt x="1195117" y="7621"/>
                    <a:pt x="1187372" y="-124"/>
                    <a:pt x="1177818" y="-133"/>
                  </a:cubicBezTo>
                  <a:close/>
                </a:path>
              </a:pathLst>
            </a:custGeom>
            <a:solidFill>
              <a:srgbClr val="C0AA7A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5" name="手繪多邊形: 圖案 114">
              <a:extLst>
                <a:ext uri="{FF2B5EF4-FFF2-40B4-BE49-F238E27FC236}">
                  <a16:creationId xmlns:a16="http://schemas.microsoft.com/office/drawing/2014/main" id="{93900C11-6EE3-1682-DB99-2CA99B9019ED}"/>
                </a:ext>
              </a:extLst>
            </p:cNvPr>
            <p:cNvSpPr/>
            <p:nvPr/>
          </p:nvSpPr>
          <p:spPr>
            <a:xfrm>
              <a:off x="8147387" y="391325"/>
              <a:ext cx="1808192" cy="1003483"/>
            </a:xfrm>
            <a:custGeom>
              <a:avLst/>
              <a:gdLst>
                <a:gd name="connsiteX0" fmla="*/ 12184 w 1808192"/>
                <a:gd name="connsiteY0" fmla="*/ 1003483 h 1003483"/>
                <a:gd name="connsiteX1" fmla="*/ 0 w 1808192"/>
                <a:gd name="connsiteY1" fmla="*/ 1000247 h 1003483"/>
                <a:gd name="connsiteX2" fmla="*/ 265900 w 1808192"/>
                <a:gd name="connsiteY2" fmla="*/ 0 h 1003483"/>
                <a:gd name="connsiteX3" fmla="*/ 1808193 w 1808192"/>
                <a:gd name="connsiteY3" fmla="*/ 0 h 1003483"/>
                <a:gd name="connsiteX4" fmla="*/ 1808193 w 1808192"/>
                <a:gd name="connsiteY4" fmla="*/ 12608 h 1003483"/>
                <a:gd name="connsiteX5" fmla="*/ 275583 w 1808192"/>
                <a:gd name="connsiteY5" fmla="*/ 12608 h 1003483"/>
                <a:gd name="connsiteX6" fmla="*/ 12184 w 1808192"/>
                <a:gd name="connsiteY6" fmla="*/ 1003483 h 100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192" h="1003483">
                  <a:moveTo>
                    <a:pt x="12184" y="1003483"/>
                  </a:moveTo>
                  <a:lnTo>
                    <a:pt x="0" y="1000247"/>
                  </a:lnTo>
                  <a:lnTo>
                    <a:pt x="265900" y="0"/>
                  </a:lnTo>
                  <a:lnTo>
                    <a:pt x="1808193" y="0"/>
                  </a:lnTo>
                  <a:lnTo>
                    <a:pt x="1808193" y="12608"/>
                  </a:lnTo>
                  <a:lnTo>
                    <a:pt x="275583" y="12608"/>
                  </a:lnTo>
                  <a:lnTo>
                    <a:pt x="12184" y="1003483"/>
                  </a:lnTo>
                  <a:close/>
                </a:path>
              </a:pathLst>
            </a:custGeom>
            <a:solidFill>
              <a:srgbClr val="CCCCCC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6" name="手繪多邊形: 圖案 115">
              <a:extLst>
                <a:ext uri="{FF2B5EF4-FFF2-40B4-BE49-F238E27FC236}">
                  <a16:creationId xmlns:a16="http://schemas.microsoft.com/office/drawing/2014/main" id="{65130227-6D96-8449-BAFD-2EC4E39DB7FE}"/>
                </a:ext>
              </a:extLst>
            </p:cNvPr>
            <p:cNvSpPr/>
            <p:nvPr/>
          </p:nvSpPr>
          <p:spPr>
            <a:xfrm>
              <a:off x="9949280" y="265302"/>
              <a:ext cx="264636" cy="264645"/>
            </a:xfrm>
            <a:custGeom>
              <a:avLst/>
              <a:gdLst>
                <a:gd name="connsiteX0" fmla="*/ 132114 w 264636"/>
                <a:gd name="connsiteY0" fmla="*/ 264512 h 264645"/>
                <a:gd name="connsiteX1" fmla="*/ -209 w 264636"/>
                <a:gd name="connsiteY1" fmla="*/ 132190 h 264645"/>
                <a:gd name="connsiteX2" fmla="*/ 132114 w 264636"/>
                <a:gd name="connsiteY2" fmla="*/ -133 h 264645"/>
                <a:gd name="connsiteX3" fmla="*/ 264428 w 264636"/>
                <a:gd name="connsiteY3" fmla="*/ 132190 h 264645"/>
                <a:gd name="connsiteX4" fmla="*/ 132114 w 264636"/>
                <a:gd name="connsiteY4" fmla="*/ 264512 h 264645"/>
                <a:gd name="connsiteX5" fmla="*/ 132114 w 264636"/>
                <a:gd name="connsiteY5" fmla="*/ 12475 h 264645"/>
                <a:gd name="connsiteX6" fmla="*/ 12391 w 264636"/>
                <a:gd name="connsiteY6" fmla="*/ 132190 h 264645"/>
                <a:gd name="connsiteX7" fmla="*/ 132114 w 264636"/>
                <a:gd name="connsiteY7" fmla="*/ 251913 h 264645"/>
                <a:gd name="connsiteX8" fmla="*/ 251828 w 264636"/>
                <a:gd name="connsiteY8" fmla="*/ 132190 h 264645"/>
                <a:gd name="connsiteX9" fmla="*/ 132114 w 264636"/>
                <a:gd name="connsiteY9" fmla="*/ 12475 h 26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636" h="264645">
                  <a:moveTo>
                    <a:pt x="132114" y="264512"/>
                  </a:moveTo>
                  <a:cubicBezTo>
                    <a:pt x="59034" y="264512"/>
                    <a:pt x="-209" y="205270"/>
                    <a:pt x="-209" y="132190"/>
                  </a:cubicBezTo>
                  <a:cubicBezTo>
                    <a:pt x="-209" y="59110"/>
                    <a:pt x="59034" y="-133"/>
                    <a:pt x="132114" y="-133"/>
                  </a:cubicBezTo>
                  <a:cubicBezTo>
                    <a:pt x="205194" y="-133"/>
                    <a:pt x="264428" y="59110"/>
                    <a:pt x="264428" y="132190"/>
                  </a:cubicBezTo>
                  <a:cubicBezTo>
                    <a:pt x="264350" y="205235"/>
                    <a:pt x="205159" y="264434"/>
                    <a:pt x="132114" y="264512"/>
                  </a:cubicBezTo>
                  <a:close/>
                  <a:moveTo>
                    <a:pt x="132114" y="12475"/>
                  </a:moveTo>
                  <a:cubicBezTo>
                    <a:pt x="65992" y="12475"/>
                    <a:pt x="12391" y="66076"/>
                    <a:pt x="12391" y="132190"/>
                  </a:cubicBezTo>
                  <a:cubicBezTo>
                    <a:pt x="12391" y="198312"/>
                    <a:pt x="65992" y="251913"/>
                    <a:pt x="132114" y="251913"/>
                  </a:cubicBezTo>
                  <a:cubicBezTo>
                    <a:pt x="198228" y="251913"/>
                    <a:pt x="251828" y="198312"/>
                    <a:pt x="251828" y="132190"/>
                  </a:cubicBezTo>
                  <a:cubicBezTo>
                    <a:pt x="251759" y="66102"/>
                    <a:pt x="198201" y="12545"/>
                    <a:pt x="132114" y="12475"/>
                  </a:cubicBezTo>
                  <a:close/>
                </a:path>
              </a:pathLst>
            </a:custGeom>
            <a:solidFill>
              <a:srgbClr val="CCCCCC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7" name="手繪多邊形: 圖案 116">
              <a:extLst>
                <a:ext uri="{FF2B5EF4-FFF2-40B4-BE49-F238E27FC236}">
                  <a16:creationId xmlns:a16="http://schemas.microsoft.com/office/drawing/2014/main" id="{ADF2E6A5-F0C9-E55A-C196-46BE87A8C768}"/>
                </a:ext>
              </a:extLst>
            </p:cNvPr>
            <p:cNvSpPr/>
            <p:nvPr/>
          </p:nvSpPr>
          <p:spPr>
            <a:xfrm>
              <a:off x="10031194" y="347221"/>
              <a:ext cx="100816" cy="100816"/>
            </a:xfrm>
            <a:custGeom>
              <a:avLst/>
              <a:gdLst>
                <a:gd name="connsiteX0" fmla="*/ 100817 w 100816"/>
                <a:gd name="connsiteY0" fmla="*/ 50408 h 100816"/>
                <a:gd name="connsiteX1" fmla="*/ 50408 w 100816"/>
                <a:gd name="connsiteY1" fmla="*/ 100817 h 100816"/>
                <a:gd name="connsiteX2" fmla="*/ 0 w 100816"/>
                <a:gd name="connsiteY2" fmla="*/ 50408 h 100816"/>
                <a:gd name="connsiteX3" fmla="*/ 50408 w 100816"/>
                <a:gd name="connsiteY3" fmla="*/ 0 h 100816"/>
                <a:gd name="connsiteX4" fmla="*/ 100817 w 100816"/>
                <a:gd name="connsiteY4" fmla="*/ 50408 h 10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16" h="100816">
                  <a:moveTo>
                    <a:pt x="100817" y="50408"/>
                  </a:moveTo>
                  <a:cubicBezTo>
                    <a:pt x="100817" y="78248"/>
                    <a:pt x="78248" y="100817"/>
                    <a:pt x="50408" y="100817"/>
                  </a:cubicBezTo>
                  <a:cubicBezTo>
                    <a:pt x="22568" y="100817"/>
                    <a:pt x="0" y="78248"/>
                    <a:pt x="0" y="50408"/>
                  </a:cubicBezTo>
                  <a:cubicBezTo>
                    <a:pt x="0" y="22569"/>
                    <a:pt x="22569" y="0"/>
                    <a:pt x="50408" y="0"/>
                  </a:cubicBezTo>
                  <a:cubicBezTo>
                    <a:pt x="78248" y="0"/>
                    <a:pt x="100817" y="22569"/>
                    <a:pt x="100817" y="50408"/>
                  </a:cubicBezTo>
                  <a:close/>
                </a:path>
              </a:pathLst>
            </a:custGeom>
            <a:solidFill>
              <a:srgbClr val="C0AA7A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8" name="手繪多邊形: 圖案 117">
              <a:extLst>
                <a:ext uri="{FF2B5EF4-FFF2-40B4-BE49-F238E27FC236}">
                  <a16:creationId xmlns:a16="http://schemas.microsoft.com/office/drawing/2014/main" id="{130385A0-FCD7-DAA5-DDAE-08677FC4F247}"/>
                </a:ext>
              </a:extLst>
            </p:cNvPr>
            <p:cNvSpPr/>
            <p:nvPr/>
          </p:nvSpPr>
          <p:spPr>
            <a:xfrm>
              <a:off x="6320424" y="3088834"/>
              <a:ext cx="1810096" cy="1002990"/>
            </a:xfrm>
            <a:custGeom>
              <a:avLst/>
              <a:gdLst>
                <a:gd name="connsiteX0" fmla="*/ 1797921 w 1810096"/>
                <a:gd name="connsiteY0" fmla="*/ 0 h 1002990"/>
                <a:gd name="connsiteX1" fmla="*/ 1810097 w 1810096"/>
                <a:gd name="connsiteY1" fmla="*/ 3254 h 1002990"/>
                <a:gd name="connsiteX2" fmla="*/ 1542293 w 1810096"/>
                <a:gd name="connsiteY2" fmla="*/ 1002990 h 1002990"/>
                <a:gd name="connsiteX3" fmla="*/ 0 w 1810096"/>
                <a:gd name="connsiteY3" fmla="*/ 1000039 h 1002990"/>
                <a:gd name="connsiteX4" fmla="*/ 26 w 1810096"/>
                <a:gd name="connsiteY4" fmla="*/ 987431 h 1002990"/>
                <a:gd name="connsiteX5" fmla="*/ 1532627 w 1810096"/>
                <a:gd name="connsiteY5" fmla="*/ 990373 h 1002990"/>
                <a:gd name="connsiteX6" fmla="*/ 1797921 w 1810096"/>
                <a:gd name="connsiteY6" fmla="*/ 0 h 10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0096" h="1002990">
                  <a:moveTo>
                    <a:pt x="1797921" y="0"/>
                  </a:moveTo>
                  <a:lnTo>
                    <a:pt x="1810097" y="3254"/>
                  </a:lnTo>
                  <a:lnTo>
                    <a:pt x="1542293" y="1002990"/>
                  </a:lnTo>
                  <a:lnTo>
                    <a:pt x="0" y="1000039"/>
                  </a:lnTo>
                  <a:lnTo>
                    <a:pt x="26" y="987431"/>
                  </a:lnTo>
                  <a:lnTo>
                    <a:pt x="1532627" y="990373"/>
                  </a:lnTo>
                  <a:lnTo>
                    <a:pt x="1797921" y="0"/>
                  </a:lnTo>
                  <a:close/>
                </a:path>
              </a:pathLst>
            </a:custGeom>
            <a:solidFill>
              <a:srgbClr val="CCCCCC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9" name="手繪多邊形: 圖案 118">
              <a:extLst>
                <a:ext uri="{FF2B5EF4-FFF2-40B4-BE49-F238E27FC236}">
                  <a16:creationId xmlns:a16="http://schemas.microsoft.com/office/drawing/2014/main" id="{365AC465-F26D-12C0-3DFB-C2E3DE5D1BC4}"/>
                </a:ext>
              </a:extLst>
            </p:cNvPr>
            <p:cNvSpPr/>
            <p:nvPr/>
          </p:nvSpPr>
          <p:spPr>
            <a:xfrm>
              <a:off x="6062096" y="3950000"/>
              <a:ext cx="264637" cy="264645"/>
            </a:xfrm>
            <a:custGeom>
              <a:avLst/>
              <a:gdLst>
                <a:gd name="connsiteX0" fmla="*/ 132365 w 264637"/>
                <a:gd name="connsiteY0" fmla="*/ -133 h 264645"/>
                <a:gd name="connsiteX1" fmla="*/ 264428 w 264637"/>
                <a:gd name="connsiteY1" fmla="*/ 132449 h 264645"/>
                <a:gd name="connsiteX2" fmla="*/ 131855 w 264637"/>
                <a:gd name="connsiteY2" fmla="*/ 264512 h 264645"/>
                <a:gd name="connsiteX3" fmla="*/ -209 w 264637"/>
                <a:gd name="connsiteY3" fmla="*/ 131938 h 264645"/>
                <a:gd name="connsiteX4" fmla="*/ 132365 w 264637"/>
                <a:gd name="connsiteY4" fmla="*/ -133 h 264645"/>
                <a:gd name="connsiteX5" fmla="*/ 131880 w 264637"/>
                <a:gd name="connsiteY5" fmla="*/ 251912 h 264645"/>
                <a:gd name="connsiteX6" fmla="*/ 251829 w 264637"/>
                <a:gd name="connsiteY6" fmla="*/ 132423 h 264645"/>
                <a:gd name="connsiteX7" fmla="*/ 132339 w 264637"/>
                <a:gd name="connsiteY7" fmla="*/ 12475 h 264645"/>
                <a:gd name="connsiteX8" fmla="*/ 12391 w 264637"/>
                <a:gd name="connsiteY8" fmla="*/ 131964 h 264645"/>
                <a:gd name="connsiteX9" fmla="*/ 131880 w 264637"/>
                <a:gd name="connsiteY9" fmla="*/ 251912 h 26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637" h="264645">
                  <a:moveTo>
                    <a:pt x="132365" y="-133"/>
                  </a:moveTo>
                  <a:cubicBezTo>
                    <a:pt x="205445" y="14"/>
                    <a:pt x="264567" y="59369"/>
                    <a:pt x="264428" y="132449"/>
                  </a:cubicBezTo>
                  <a:cubicBezTo>
                    <a:pt x="264290" y="205529"/>
                    <a:pt x="204934" y="264650"/>
                    <a:pt x="131855" y="264512"/>
                  </a:cubicBezTo>
                  <a:cubicBezTo>
                    <a:pt x="58775" y="264374"/>
                    <a:pt x="-356" y="205018"/>
                    <a:pt x="-209" y="131938"/>
                  </a:cubicBezTo>
                  <a:cubicBezTo>
                    <a:pt x="8" y="58893"/>
                    <a:pt x="59320" y="-185"/>
                    <a:pt x="132365" y="-133"/>
                  </a:cubicBezTo>
                  <a:close/>
                  <a:moveTo>
                    <a:pt x="131880" y="251912"/>
                  </a:moveTo>
                  <a:cubicBezTo>
                    <a:pt x="198003" y="252042"/>
                    <a:pt x="251699" y="198546"/>
                    <a:pt x="251829" y="132423"/>
                  </a:cubicBezTo>
                  <a:cubicBezTo>
                    <a:pt x="251958" y="66301"/>
                    <a:pt x="198461" y="12597"/>
                    <a:pt x="132339" y="12475"/>
                  </a:cubicBezTo>
                  <a:cubicBezTo>
                    <a:pt x="66217" y="12345"/>
                    <a:pt x="12512" y="65842"/>
                    <a:pt x="12391" y="131964"/>
                  </a:cubicBezTo>
                  <a:cubicBezTo>
                    <a:pt x="12339" y="198052"/>
                    <a:pt x="65793" y="251713"/>
                    <a:pt x="131880" y="251912"/>
                  </a:cubicBezTo>
                  <a:close/>
                </a:path>
              </a:pathLst>
            </a:custGeom>
            <a:solidFill>
              <a:srgbClr val="CCCCCC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0" name="手繪多邊形: 圖案 119">
              <a:extLst>
                <a:ext uri="{FF2B5EF4-FFF2-40B4-BE49-F238E27FC236}">
                  <a16:creationId xmlns:a16="http://schemas.microsoft.com/office/drawing/2014/main" id="{4EFC834B-9CA4-FE4E-04E8-EE2E964B0C74}"/>
                </a:ext>
              </a:extLst>
            </p:cNvPr>
            <p:cNvSpPr/>
            <p:nvPr/>
          </p:nvSpPr>
          <p:spPr>
            <a:xfrm>
              <a:off x="6144005" y="4031923"/>
              <a:ext cx="100816" cy="100816"/>
            </a:xfrm>
            <a:custGeom>
              <a:avLst/>
              <a:gdLst>
                <a:gd name="connsiteX0" fmla="*/ 100817 w 100816"/>
                <a:gd name="connsiteY0" fmla="*/ 50408 h 100816"/>
                <a:gd name="connsiteX1" fmla="*/ 50408 w 100816"/>
                <a:gd name="connsiteY1" fmla="*/ 100816 h 100816"/>
                <a:gd name="connsiteX2" fmla="*/ 0 w 100816"/>
                <a:gd name="connsiteY2" fmla="*/ 50408 h 100816"/>
                <a:gd name="connsiteX3" fmla="*/ 50408 w 100816"/>
                <a:gd name="connsiteY3" fmla="*/ 0 h 100816"/>
                <a:gd name="connsiteX4" fmla="*/ 100817 w 100816"/>
                <a:gd name="connsiteY4" fmla="*/ 50408 h 10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16" h="100816">
                  <a:moveTo>
                    <a:pt x="100817" y="50408"/>
                  </a:moveTo>
                  <a:cubicBezTo>
                    <a:pt x="100817" y="78248"/>
                    <a:pt x="78248" y="100816"/>
                    <a:pt x="50408" y="100816"/>
                  </a:cubicBezTo>
                  <a:cubicBezTo>
                    <a:pt x="22569" y="100816"/>
                    <a:pt x="0" y="78248"/>
                    <a:pt x="0" y="50408"/>
                  </a:cubicBezTo>
                  <a:cubicBezTo>
                    <a:pt x="0" y="22568"/>
                    <a:pt x="22569" y="0"/>
                    <a:pt x="50408" y="0"/>
                  </a:cubicBezTo>
                  <a:cubicBezTo>
                    <a:pt x="78248" y="0"/>
                    <a:pt x="100817" y="22569"/>
                    <a:pt x="100817" y="50408"/>
                  </a:cubicBezTo>
                  <a:close/>
                </a:path>
              </a:pathLst>
            </a:custGeom>
            <a:solidFill>
              <a:srgbClr val="C0AA7A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045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87B44B8D-0A18-ED47-22F3-1015A93D83EF}"/>
              </a:ext>
            </a:extLst>
          </p:cNvPr>
          <p:cNvSpPr/>
          <p:nvPr/>
        </p:nvSpPr>
        <p:spPr>
          <a:xfrm>
            <a:off x="6013789" y="1176840"/>
            <a:ext cx="6425374" cy="3779624"/>
          </a:xfrm>
          <a:custGeom>
            <a:avLst/>
            <a:gdLst>
              <a:gd name="connsiteX0" fmla="*/ 6257615 w 6425374"/>
              <a:gd name="connsiteY0" fmla="*/ 50841 h 3779624"/>
              <a:gd name="connsiteX1" fmla="*/ 3779505 w 6425374"/>
              <a:gd name="connsiteY1" fmla="*/ 50841 h 3779624"/>
              <a:gd name="connsiteX2" fmla="*/ 3779505 w 6425374"/>
              <a:gd name="connsiteY2" fmla="*/ -232 h 3779624"/>
              <a:gd name="connsiteX3" fmla="*/ 2655831 w 6425374"/>
              <a:gd name="connsiteY3" fmla="*/ -232 h 3779624"/>
              <a:gd name="connsiteX4" fmla="*/ 2655831 w 6425374"/>
              <a:gd name="connsiteY4" fmla="*/ 50841 h 3779624"/>
              <a:gd name="connsiteX5" fmla="*/ 167501 w 6425374"/>
              <a:gd name="connsiteY5" fmla="*/ 50841 h 3779624"/>
              <a:gd name="connsiteX6" fmla="*/ -129 w 6425374"/>
              <a:gd name="connsiteY6" fmla="*/ 218471 h 3779624"/>
              <a:gd name="connsiteX7" fmla="*/ -129 w 6425374"/>
              <a:gd name="connsiteY7" fmla="*/ 3611772 h 3779624"/>
              <a:gd name="connsiteX8" fmla="*/ 167501 w 6425374"/>
              <a:gd name="connsiteY8" fmla="*/ 3779393 h 3779624"/>
              <a:gd name="connsiteX9" fmla="*/ 6257615 w 6425374"/>
              <a:gd name="connsiteY9" fmla="*/ 3779393 h 3779624"/>
              <a:gd name="connsiteX10" fmla="*/ 6425246 w 6425374"/>
              <a:gd name="connsiteY10" fmla="*/ 3611772 h 3779624"/>
              <a:gd name="connsiteX11" fmla="*/ 6425246 w 6425374"/>
              <a:gd name="connsiteY11" fmla="*/ 218471 h 3779624"/>
              <a:gd name="connsiteX12" fmla="*/ 6257624 w 6425374"/>
              <a:gd name="connsiteY12" fmla="*/ 50841 h 37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25374" h="3779624">
                <a:moveTo>
                  <a:pt x="6257615" y="50841"/>
                </a:moveTo>
                <a:lnTo>
                  <a:pt x="3779505" y="50841"/>
                </a:lnTo>
                <a:lnTo>
                  <a:pt x="3779505" y="-232"/>
                </a:lnTo>
                <a:lnTo>
                  <a:pt x="2655831" y="-232"/>
                </a:lnTo>
                <a:lnTo>
                  <a:pt x="2655831" y="50841"/>
                </a:lnTo>
                <a:lnTo>
                  <a:pt x="167501" y="50841"/>
                </a:lnTo>
                <a:cubicBezTo>
                  <a:pt x="74918" y="50841"/>
                  <a:pt x="-129" y="125888"/>
                  <a:pt x="-129" y="218471"/>
                </a:cubicBezTo>
                <a:lnTo>
                  <a:pt x="-129" y="3611772"/>
                </a:lnTo>
                <a:cubicBezTo>
                  <a:pt x="-129" y="3704345"/>
                  <a:pt x="74918" y="3779393"/>
                  <a:pt x="167501" y="3779393"/>
                </a:cubicBezTo>
                <a:lnTo>
                  <a:pt x="6257615" y="3779393"/>
                </a:lnTo>
                <a:cubicBezTo>
                  <a:pt x="6350198" y="3779393"/>
                  <a:pt x="6425246" y="3704345"/>
                  <a:pt x="6425246" y="3611772"/>
                </a:cubicBezTo>
                <a:lnTo>
                  <a:pt x="6425246" y="218471"/>
                </a:lnTo>
                <a:cubicBezTo>
                  <a:pt x="6425246" y="125888"/>
                  <a:pt x="6350198" y="50841"/>
                  <a:pt x="6257624" y="50841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AAC38493-073D-82EE-9325-EB50F68BFD50}"/>
              </a:ext>
            </a:extLst>
          </p:cNvPr>
          <p:cNvSpPr/>
          <p:nvPr/>
        </p:nvSpPr>
        <p:spPr>
          <a:xfrm>
            <a:off x="6238531" y="1524158"/>
            <a:ext cx="5975899" cy="3371021"/>
          </a:xfrm>
          <a:custGeom>
            <a:avLst/>
            <a:gdLst>
              <a:gd name="connsiteX0" fmla="*/ 0 w 5975899"/>
              <a:gd name="connsiteY0" fmla="*/ 0 h 3371021"/>
              <a:gd name="connsiteX1" fmla="*/ 5975899 w 5975899"/>
              <a:gd name="connsiteY1" fmla="*/ 0 h 3371021"/>
              <a:gd name="connsiteX2" fmla="*/ 5975899 w 5975899"/>
              <a:gd name="connsiteY2" fmla="*/ 3371021 h 3371021"/>
              <a:gd name="connsiteX3" fmla="*/ 0 w 5975899"/>
              <a:gd name="connsiteY3" fmla="*/ 3371021 h 3371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899" h="3371021">
                <a:moveTo>
                  <a:pt x="0" y="0"/>
                </a:moveTo>
                <a:lnTo>
                  <a:pt x="5975899" y="0"/>
                </a:lnTo>
                <a:lnTo>
                  <a:pt x="5975899" y="3371021"/>
                </a:lnTo>
                <a:lnTo>
                  <a:pt x="0" y="3371021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8511CC09-B3AD-07DE-D804-7E98F1EF162D}"/>
              </a:ext>
            </a:extLst>
          </p:cNvPr>
          <p:cNvSpPr/>
          <p:nvPr/>
        </p:nvSpPr>
        <p:spPr>
          <a:xfrm>
            <a:off x="9160079" y="1309638"/>
            <a:ext cx="122582" cy="122582"/>
          </a:xfrm>
          <a:custGeom>
            <a:avLst/>
            <a:gdLst>
              <a:gd name="connsiteX0" fmla="*/ 122582 w 122582"/>
              <a:gd name="connsiteY0" fmla="*/ 61291 h 122582"/>
              <a:gd name="connsiteX1" fmla="*/ 61291 w 122582"/>
              <a:gd name="connsiteY1" fmla="*/ 122583 h 122582"/>
              <a:gd name="connsiteX2" fmla="*/ 0 w 122582"/>
              <a:gd name="connsiteY2" fmla="*/ 61291 h 122582"/>
              <a:gd name="connsiteX3" fmla="*/ 61291 w 122582"/>
              <a:gd name="connsiteY3" fmla="*/ 0 h 122582"/>
              <a:gd name="connsiteX4" fmla="*/ 122582 w 122582"/>
              <a:gd name="connsiteY4" fmla="*/ 61291 h 12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82" h="122582">
                <a:moveTo>
                  <a:pt x="122582" y="61291"/>
                </a:moveTo>
                <a:cubicBezTo>
                  <a:pt x="122582" y="95142"/>
                  <a:pt x="95141" y="122583"/>
                  <a:pt x="61291" y="122583"/>
                </a:cubicBezTo>
                <a:cubicBezTo>
                  <a:pt x="27441" y="122583"/>
                  <a:pt x="0" y="95142"/>
                  <a:pt x="0" y="61291"/>
                </a:cubicBezTo>
                <a:cubicBezTo>
                  <a:pt x="0" y="27441"/>
                  <a:pt x="27441" y="0"/>
                  <a:pt x="61291" y="0"/>
                </a:cubicBezTo>
                <a:cubicBezTo>
                  <a:pt x="95141" y="0"/>
                  <a:pt x="122582" y="27441"/>
                  <a:pt x="122582" y="61291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DA0C84A4-8241-0A3F-D549-5CAAFF4E6F02}"/>
              </a:ext>
            </a:extLst>
          </p:cNvPr>
          <p:cNvSpPr/>
          <p:nvPr/>
        </p:nvSpPr>
        <p:spPr>
          <a:xfrm>
            <a:off x="5758414" y="4783539"/>
            <a:ext cx="7048500" cy="540677"/>
          </a:xfrm>
          <a:custGeom>
            <a:avLst/>
            <a:gdLst>
              <a:gd name="connsiteX0" fmla="*/ 6848412 w 7048500"/>
              <a:gd name="connsiteY0" fmla="*/ 50117 h 540677"/>
              <a:gd name="connsiteX1" fmla="*/ 6265197 w 7048500"/>
              <a:gd name="connsiteY1" fmla="*/ 50117 h 540677"/>
              <a:gd name="connsiteX2" fmla="*/ 6265197 w 7048500"/>
              <a:gd name="connsiteY2" fmla="*/ 8093 h 540677"/>
              <a:gd name="connsiteX3" fmla="*/ 6256872 w 7048500"/>
              <a:gd name="connsiteY3" fmla="*/ -232 h 540677"/>
              <a:gd name="connsiteX4" fmla="*/ 6256872 w 7048500"/>
              <a:gd name="connsiteY4" fmla="*/ -232 h 540677"/>
              <a:gd name="connsiteX5" fmla="*/ 6056914 w 7048500"/>
              <a:gd name="connsiteY5" fmla="*/ -232 h 540677"/>
              <a:gd name="connsiteX6" fmla="*/ 6048579 w 7048500"/>
              <a:gd name="connsiteY6" fmla="*/ 8093 h 540677"/>
              <a:gd name="connsiteX7" fmla="*/ 6048579 w 7048500"/>
              <a:gd name="connsiteY7" fmla="*/ 8093 h 540677"/>
              <a:gd name="connsiteX8" fmla="*/ 6048579 w 7048500"/>
              <a:gd name="connsiteY8" fmla="*/ 50117 h 540677"/>
              <a:gd name="connsiteX9" fmla="*/ 5923611 w 7048500"/>
              <a:gd name="connsiteY9" fmla="*/ 50117 h 540677"/>
              <a:gd name="connsiteX10" fmla="*/ 5923611 w 7048500"/>
              <a:gd name="connsiteY10" fmla="*/ 8093 h 540677"/>
              <a:gd name="connsiteX11" fmla="*/ 5915277 w 7048500"/>
              <a:gd name="connsiteY11" fmla="*/ -232 h 540677"/>
              <a:gd name="connsiteX12" fmla="*/ 5915277 w 7048500"/>
              <a:gd name="connsiteY12" fmla="*/ -232 h 540677"/>
              <a:gd name="connsiteX13" fmla="*/ 5715319 w 7048500"/>
              <a:gd name="connsiteY13" fmla="*/ -232 h 540677"/>
              <a:gd name="connsiteX14" fmla="*/ 5706984 w 7048500"/>
              <a:gd name="connsiteY14" fmla="*/ 8093 h 540677"/>
              <a:gd name="connsiteX15" fmla="*/ 5706984 w 7048500"/>
              <a:gd name="connsiteY15" fmla="*/ 8093 h 540677"/>
              <a:gd name="connsiteX16" fmla="*/ 5706984 w 7048500"/>
              <a:gd name="connsiteY16" fmla="*/ 50117 h 540677"/>
              <a:gd name="connsiteX17" fmla="*/ 5582016 w 7048500"/>
              <a:gd name="connsiteY17" fmla="*/ 50117 h 540677"/>
              <a:gd name="connsiteX18" fmla="*/ 5582016 w 7048500"/>
              <a:gd name="connsiteY18" fmla="*/ 8093 h 540677"/>
              <a:gd name="connsiteX19" fmla="*/ 5573682 w 7048500"/>
              <a:gd name="connsiteY19" fmla="*/ -232 h 540677"/>
              <a:gd name="connsiteX20" fmla="*/ 5573682 w 7048500"/>
              <a:gd name="connsiteY20" fmla="*/ -232 h 540677"/>
              <a:gd name="connsiteX21" fmla="*/ 5373723 w 7048500"/>
              <a:gd name="connsiteY21" fmla="*/ -232 h 540677"/>
              <a:gd name="connsiteX22" fmla="*/ 5365389 w 7048500"/>
              <a:gd name="connsiteY22" fmla="*/ 8093 h 540677"/>
              <a:gd name="connsiteX23" fmla="*/ 5365389 w 7048500"/>
              <a:gd name="connsiteY23" fmla="*/ 8093 h 540677"/>
              <a:gd name="connsiteX24" fmla="*/ 5365389 w 7048500"/>
              <a:gd name="connsiteY24" fmla="*/ 50117 h 540677"/>
              <a:gd name="connsiteX25" fmla="*/ 5240421 w 7048500"/>
              <a:gd name="connsiteY25" fmla="*/ 50117 h 540677"/>
              <a:gd name="connsiteX26" fmla="*/ 5240421 w 7048500"/>
              <a:gd name="connsiteY26" fmla="*/ 8093 h 540677"/>
              <a:gd name="connsiteX27" fmla="*/ 5232087 w 7048500"/>
              <a:gd name="connsiteY27" fmla="*/ -232 h 540677"/>
              <a:gd name="connsiteX28" fmla="*/ 5232087 w 7048500"/>
              <a:gd name="connsiteY28" fmla="*/ -232 h 540677"/>
              <a:gd name="connsiteX29" fmla="*/ 5032128 w 7048500"/>
              <a:gd name="connsiteY29" fmla="*/ -232 h 540677"/>
              <a:gd name="connsiteX30" fmla="*/ 5023794 w 7048500"/>
              <a:gd name="connsiteY30" fmla="*/ 8093 h 540677"/>
              <a:gd name="connsiteX31" fmla="*/ 5023794 w 7048500"/>
              <a:gd name="connsiteY31" fmla="*/ 8093 h 540677"/>
              <a:gd name="connsiteX32" fmla="*/ 5023794 w 7048500"/>
              <a:gd name="connsiteY32" fmla="*/ 50117 h 540677"/>
              <a:gd name="connsiteX33" fmla="*/ 4898826 w 7048500"/>
              <a:gd name="connsiteY33" fmla="*/ 50117 h 540677"/>
              <a:gd name="connsiteX34" fmla="*/ 4898826 w 7048500"/>
              <a:gd name="connsiteY34" fmla="*/ 8093 h 540677"/>
              <a:gd name="connsiteX35" fmla="*/ 4890492 w 7048500"/>
              <a:gd name="connsiteY35" fmla="*/ -232 h 540677"/>
              <a:gd name="connsiteX36" fmla="*/ 4890492 w 7048500"/>
              <a:gd name="connsiteY36" fmla="*/ -232 h 540677"/>
              <a:gd name="connsiteX37" fmla="*/ 4690534 w 7048500"/>
              <a:gd name="connsiteY37" fmla="*/ -232 h 540677"/>
              <a:gd name="connsiteX38" fmla="*/ 4682209 w 7048500"/>
              <a:gd name="connsiteY38" fmla="*/ 8093 h 540677"/>
              <a:gd name="connsiteX39" fmla="*/ 4682209 w 7048500"/>
              <a:gd name="connsiteY39" fmla="*/ 8093 h 540677"/>
              <a:gd name="connsiteX40" fmla="*/ 4682209 w 7048500"/>
              <a:gd name="connsiteY40" fmla="*/ 50117 h 540677"/>
              <a:gd name="connsiteX41" fmla="*/ 4557231 w 7048500"/>
              <a:gd name="connsiteY41" fmla="*/ 50117 h 540677"/>
              <a:gd name="connsiteX42" fmla="*/ 4557231 w 7048500"/>
              <a:gd name="connsiteY42" fmla="*/ 8093 h 540677"/>
              <a:gd name="connsiteX43" fmla="*/ 4548896 w 7048500"/>
              <a:gd name="connsiteY43" fmla="*/ -232 h 540677"/>
              <a:gd name="connsiteX44" fmla="*/ 4548896 w 7048500"/>
              <a:gd name="connsiteY44" fmla="*/ -232 h 540677"/>
              <a:gd name="connsiteX45" fmla="*/ 4348938 w 7048500"/>
              <a:gd name="connsiteY45" fmla="*/ -232 h 540677"/>
              <a:gd name="connsiteX46" fmla="*/ 4340614 w 7048500"/>
              <a:gd name="connsiteY46" fmla="*/ 8093 h 540677"/>
              <a:gd name="connsiteX47" fmla="*/ 4340614 w 7048500"/>
              <a:gd name="connsiteY47" fmla="*/ 8093 h 540677"/>
              <a:gd name="connsiteX48" fmla="*/ 4340614 w 7048500"/>
              <a:gd name="connsiteY48" fmla="*/ 50117 h 540677"/>
              <a:gd name="connsiteX49" fmla="*/ 4215636 w 7048500"/>
              <a:gd name="connsiteY49" fmla="*/ 50117 h 540677"/>
              <a:gd name="connsiteX50" fmla="*/ 4215636 w 7048500"/>
              <a:gd name="connsiteY50" fmla="*/ 8093 h 540677"/>
              <a:gd name="connsiteX51" fmla="*/ 4207301 w 7048500"/>
              <a:gd name="connsiteY51" fmla="*/ -232 h 540677"/>
              <a:gd name="connsiteX52" fmla="*/ 4207301 w 7048500"/>
              <a:gd name="connsiteY52" fmla="*/ -232 h 540677"/>
              <a:gd name="connsiteX53" fmla="*/ 2640973 w 7048500"/>
              <a:gd name="connsiteY53" fmla="*/ -232 h 540677"/>
              <a:gd name="connsiteX54" fmla="*/ 2632638 w 7048500"/>
              <a:gd name="connsiteY54" fmla="*/ 8093 h 540677"/>
              <a:gd name="connsiteX55" fmla="*/ 2632638 w 7048500"/>
              <a:gd name="connsiteY55" fmla="*/ 8093 h 540677"/>
              <a:gd name="connsiteX56" fmla="*/ 2632638 w 7048500"/>
              <a:gd name="connsiteY56" fmla="*/ 50117 h 540677"/>
              <a:gd name="connsiteX57" fmla="*/ 2507670 w 7048500"/>
              <a:gd name="connsiteY57" fmla="*/ 50117 h 540677"/>
              <a:gd name="connsiteX58" fmla="*/ 2507670 w 7048500"/>
              <a:gd name="connsiteY58" fmla="*/ 8093 h 540677"/>
              <a:gd name="connsiteX59" fmla="*/ 2499336 w 7048500"/>
              <a:gd name="connsiteY59" fmla="*/ -232 h 540677"/>
              <a:gd name="connsiteX60" fmla="*/ 2499336 w 7048500"/>
              <a:gd name="connsiteY60" fmla="*/ -232 h 540677"/>
              <a:gd name="connsiteX61" fmla="*/ 2299377 w 7048500"/>
              <a:gd name="connsiteY61" fmla="*/ -232 h 540677"/>
              <a:gd name="connsiteX62" fmla="*/ 2291043 w 7048500"/>
              <a:gd name="connsiteY62" fmla="*/ 8093 h 540677"/>
              <a:gd name="connsiteX63" fmla="*/ 2291043 w 7048500"/>
              <a:gd name="connsiteY63" fmla="*/ 8093 h 540677"/>
              <a:gd name="connsiteX64" fmla="*/ 2291043 w 7048500"/>
              <a:gd name="connsiteY64" fmla="*/ 50117 h 540677"/>
              <a:gd name="connsiteX65" fmla="*/ 2166075 w 7048500"/>
              <a:gd name="connsiteY65" fmla="*/ 50117 h 540677"/>
              <a:gd name="connsiteX66" fmla="*/ 2166075 w 7048500"/>
              <a:gd name="connsiteY66" fmla="*/ 8093 h 540677"/>
              <a:gd name="connsiteX67" fmla="*/ 2157740 w 7048500"/>
              <a:gd name="connsiteY67" fmla="*/ -232 h 540677"/>
              <a:gd name="connsiteX68" fmla="*/ 2157740 w 7048500"/>
              <a:gd name="connsiteY68" fmla="*/ -232 h 540677"/>
              <a:gd name="connsiteX69" fmla="*/ 1957782 w 7048500"/>
              <a:gd name="connsiteY69" fmla="*/ -232 h 540677"/>
              <a:gd name="connsiteX70" fmla="*/ 1949457 w 7048500"/>
              <a:gd name="connsiteY70" fmla="*/ 8093 h 540677"/>
              <a:gd name="connsiteX71" fmla="*/ 1949457 w 7048500"/>
              <a:gd name="connsiteY71" fmla="*/ 8093 h 540677"/>
              <a:gd name="connsiteX72" fmla="*/ 1949448 w 7048500"/>
              <a:gd name="connsiteY72" fmla="*/ 50117 h 540677"/>
              <a:gd name="connsiteX73" fmla="*/ 1824480 w 7048500"/>
              <a:gd name="connsiteY73" fmla="*/ 50117 h 540677"/>
              <a:gd name="connsiteX74" fmla="*/ 1824480 w 7048500"/>
              <a:gd name="connsiteY74" fmla="*/ 8093 h 540677"/>
              <a:gd name="connsiteX75" fmla="*/ 1816145 w 7048500"/>
              <a:gd name="connsiteY75" fmla="*/ -232 h 540677"/>
              <a:gd name="connsiteX76" fmla="*/ 1816145 w 7048500"/>
              <a:gd name="connsiteY76" fmla="*/ -232 h 540677"/>
              <a:gd name="connsiteX77" fmla="*/ 1616187 w 7048500"/>
              <a:gd name="connsiteY77" fmla="*/ -232 h 540677"/>
              <a:gd name="connsiteX78" fmla="*/ 1607862 w 7048500"/>
              <a:gd name="connsiteY78" fmla="*/ 8093 h 540677"/>
              <a:gd name="connsiteX79" fmla="*/ 1607862 w 7048500"/>
              <a:gd name="connsiteY79" fmla="*/ 8093 h 540677"/>
              <a:gd name="connsiteX80" fmla="*/ 1607862 w 7048500"/>
              <a:gd name="connsiteY80" fmla="*/ 50117 h 540677"/>
              <a:gd name="connsiteX81" fmla="*/ 1482885 w 7048500"/>
              <a:gd name="connsiteY81" fmla="*/ 50117 h 540677"/>
              <a:gd name="connsiteX82" fmla="*/ 1482885 w 7048500"/>
              <a:gd name="connsiteY82" fmla="*/ 8093 h 540677"/>
              <a:gd name="connsiteX83" fmla="*/ 1474550 w 7048500"/>
              <a:gd name="connsiteY83" fmla="*/ -232 h 540677"/>
              <a:gd name="connsiteX84" fmla="*/ 1474550 w 7048500"/>
              <a:gd name="connsiteY84" fmla="*/ -232 h 540677"/>
              <a:gd name="connsiteX85" fmla="*/ 1274592 w 7048500"/>
              <a:gd name="connsiteY85" fmla="*/ -232 h 540677"/>
              <a:gd name="connsiteX86" fmla="*/ 1266267 w 7048500"/>
              <a:gd name="connsiteY86" fmla="*/ 8093 h 540677"/>
              <a:gd name="connsiteX87" fmla="*/ 1266267 w 7048500"/>
              <a:gd name="connsiteY87" fmla="*/ 8093 h 540677"/>
              <a:gd name="connsiteX88" fmla="*/ 1266267 w 7048500"/>
              <a:gd name="connsiteY88" fmla="*/ 50117 h 540677"/>
              <a:gd name="connsiteX89" fmla="*/ 1141290 w 7048500"/>
              <a:gd name="connsiteY89" fmla="*/ 50117 h 540677"/>
              <a:gd name="connsiteX90" fmla="*/ 1141290 w 7048500"/>
              <a:gd name="connsiteY90" fmla="*/ 8093 h 540677"/>
              <a:gd name="connsiteX91" fmla="*/ 1132955 w 7048500"/>
              <a:gd name="connsiteY91" fmla="*/ -232 h 540677"/>
              <a:gd name="connsiteX92" fmla="*/ 1132955 w 7048500"/>
              <a:gd name="connsiteY92" fmla="*/ -232 h 540677"/>
              <a:gd name="connsiteX93" fmla="*/ 933006 w 7048500"/>
              <a:gd name="connsiteY93" fmla="*/ -232 h 540677"/>
              <a:gd name="connsiteX94" fmla="*/ 924672 w 7048500"/>
              <a:gd name="connsiteY94" fmla="*/ 8093 h 540677"/>
              <a:gd name="connsiteX95" fmla="*/ 924672 w 7048500"/>
              <a:gd name="connsiteY95" fmla="*/ 8093 h 540677"/>
              <a:gd name="connsiteX96" fmla="*/ 924672 w 7048500"/>
              <a:gd name="connsiteY96" fmla="*/ 50117 h 540677"/>
              <a:gd name="connsiteX97" fmla="*/ 799694 w 7048500"/>
              <a:gd name="connsiteY97" fmla="*/ 50117 h 540677"/>
              <a:gd name="connsiteX98" fmla="*/ 799694 w 7048500"/>
              <a:gd name="connsiteY98" fmla="*/ 8093 h 540677"/>
              <a:gd name="connsiteX99" fmla="*/ 791370 w 7048500"/>
              <a:gd name="connsiteY99" fmla="*/ -232 h 540677"/>
              <a:gd name="connsiteX100" fmla="*/ 791370 w 7048500"/>
              <a:gd name="connsiteY100" fmla="*/ -232 h 540677"/>
              <a:gd name="connsiteX101" fmla="*/ 591411 w 7048500"/>
              <a:gd name="connsiteY101" fmla="*/ -232 h 540677"/>
              <a:gd name="connsiteX102" fmla="*/ 583077 w 7048500"/>
              <a:gd name="connsiteY102" fmla="*/ 8093 h 540677"/>
              <a:gd name="connsiteX103" fmla="*/ 583077 w 7048500"/>
              <a:gd name="connsiteY103" fmla="*/ 8093 h 540677"/>
              <a:gd name="connsiteX104" fmla="*/ 583077 w 7048500"/>
              <a:gd name="connsiteY104" fmla="*/ 50117 h 540677"/>
              <a:gd name="connsiteX105" fmla="*/ 199829 w 7048500"/>
              <a:gd name="connsiteY105" fmla="*/ 50117 h 540677"/>
              <a:gd name="connsiteX106" fmla="*/ -129 w 7048500"/>
              <a:gd name="connsiteY106" fmla="*/ 250075 h 540677"/>
              <a:gd name="connsiteX107" fmla="*/ -129 w 7048500"/>
              <a:gd name="connsiteY107" fmla="*/ 340486 h 540677"/>
              <a:gd name="connsiteX108" fmla="*/ 199829 w 7048500"/>
              <a:gd name="connsiteY108" fmla="*/ 540445 h 540677"/>
              <a:gd name="connsiteX109" fmla="*/ 6848412 w 7048500"/>
              <a:gd name="connsiteY109" fmla="*/ 540445 h 540677"/>
              <a:gd name="connsiteX110" fmla="*/ 7048371 w 7048500"/>
              <a:gd name="connsiteY110" fmla="*/ 340486 h 540677"/>
              <a:gd name="connsiteX111" fmla="*/ 7048371 w 7048500"/>
              <a:gd name="connsiteY111" fmla="*/ 250075 h 540677"/>
              <a:gd name="connsiteX112" fmla="*/ 6848412 w 7048500"/>
              <a:gd name="connsiteY112" fmla="*/ 50117 h 54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7048500" h="540677">
                <a:moveTo>
                  <a:pt x="6848412" y="50117"/>
                </a:moveTo>
                <a:lnTo>
                  <a:pt x="6265197" y="50117"/>
                </a:lnTo>
                <a:lnTo>
                  <a:pt x="6265197" y="8093"/>
                </a:lnTo>
                <a:cubicBezTo>
                  <a:pt x="6265197" y="3492"/>
                  <a:pt x="6261473" y="-232"/>
                  <a:pt x="6256872" y="-232"/>
                </a:cubicBezTo>
                <a:cubicBezTo>
                  <a:pt x="6256872" y="-232"/>
                  <a:pt x="6256872" y="-232"/>
                  <a:pt x="6256872" y="-232"/>
                </a:cubicBezTo>
                <a:lnTo>
                  <a:pt x="6056914" y="-232"/>
                </a:lnTo>
                <a:cubicBezTo>
                  <a:pt x="6052313" y="-232"/>
                  <a:pt x="6048579" y="3492"/>
                  <a:pt x="6048579" y="8093"/>
                </a:cubicBezTo>
                <a:cubicBezTo>
                  <a:pt x="6048579" y="8093"/>
                  <a:pt x="6048579" y="8093"/>
                  <a:pt x="6048579" y="8093"/>
                </a:cubicBezTo>
                <a:lnTo>
                  <a:pt x="6048579" y="50117"/>
                </a:lnTo>
                <a:lnTo>
                  <a:pt x="5923611" y="50117"/>
                </a:lnTo>
                <a:lnTo>
                  <a:pt x="5923611" y="8093"/>
                </a:lnTo>
                <a:cubicBezTo>
                  <a:pt x="5923611" y="3492"/>
                  <a:pt x="5919878" y="-232"/>
                  <a:pt x="5915277" y="-232"/>
                </a:cubicBezTo>
                <a:cubicBezTo>
                  <a:pt x="5915277" y="-232"/>
                  <a:pt x="5915277" y="-232"/>
                  <a:pt x="5915277" y="-232"/>
                </a:cubicBezTo>
                <a:lnTo>
                  <a:pt x="5715319" y="-232"/>
                </a:lnTo>
                <a:cubicBezTo>
                  <a:pt x="5710718" y="-232"/>
                  <a:pt x="5706984" y="3492"/>
                  <a:pt x="5706984" y="8093"/>
                </a:cubicBezTo>
                <a:cubicBezTo>
                  <a:pt x="5706984" y="8093"/>
                  <a:pt x="5706984" y="8093"/>
                  <a:pt x="5706984" y="8093"/>
                </a:cubicBezTo>
                <a:lnTo>
                  <a:pt x="5706984" y="50117"/>
                </a:lnTo>
                <a:lnTo>
                  <a:pt x="5582016" y="50117"/>
                </a:lnTo>
                <a:lnTo>
                  <a:pt x="5582016" y="8093"/>
                </a:lnTo>
                <a:cubicBezTo>
                  <a:pt x="5582016" y="3492"/>
                  <a:pt x="5578282" y="-232"/>
                  <a:pt x="5573682" y="-232"/>
                </a:cubicBezTo>
                <a:cubicBezTo>
                  <a:pt x="5573682" y="-232"/>
                  <a:pt x="5573682" y="-232"/>
                  <a:pt x="5573682" y="-232"/>
                </a:cubicBezTo>
                <a:lnTo>
                  <a:pt x="5373723" y="-232"/>
                </a:lnTo>
                <a:cubicBezTo>
                  <a:pt x="5369123" y="-232"/>
                  <a:pt x="5365389" y="3492"/>
                  <a:pt x="5365389" y="8093"/>
                </a:cubicBezTo>
                <a:cubicBezTo>
                  <a:pt x="5365389" y="8093"/>
                  <a:pt x="5365389" y="8093"/>
                  <a:pt x="5365389" y="8093"/>
                </a:cubicBezTo>
                <a:lnTo>
                  <a:pt x="5365389" y="50117"/>
                </a:lnTo>
                <a:lnTo>
                  <a:pt x="5240421" y="50117"/>
                </a:lnTo>
                <a:lnTo>
                  <a:pt x="5240421" y="8093"/>
                </a:lnTo>
                <a:cubicBezTo>
                  <a:pt x="5240421" y="3492"/>
                  <a:pt x="5236687" y="-232"/>
                  <a:pt x="5232087" y="-232"/>
                </a:cubicBezTo>
                <a:cubicBezTo>
                  <a:pt x="5232087" y="-232"/>
                  <a:pt x="5232087" y="-232"/>
                  <a:pt x="5232087" y="-232"/>
                </a:cubicBezTo>
                <a:lnTo>
                  <a:pt x="5032128" y="-232"/>
                </a:lnTo>
                <a:cubicBezTo>
                  <a:pt x="5027528" y="-232"/>
                  <a:pt x="5023794" y="3492"/>
                  <a:pt x="5023794" y="8093"/>
                </a:cubicBezTo>
                <a:cubicBezTo>
                  <a:pt x="5023794" y="8093"/>
                  <a:pt x="5023794" y="8093"/>
                  <a:pt x="5023794" y="8093"/>
                </a:cubicBezTo>
                <a:lnTo>
                  <a:pt x="5023794" y="50117"/>
                </a:lnTo>
                <a:lnTo>
                  <a:pt x="4898826" y="50117"/>
                </a:lnTo>
                <a:lnTo>
                  <a:pt x="4898826" y="8093"/>
                </a:lnTo>
                <a:cubicBezTo>
                  <a:pt x="4898826" y="3492"/>
                  <a:pt x="4895092" y="-232"/>
                  <a:pt x="4890492" y="-232"/>
                </a:cubicBezTo>
                <a:cubicBezTo>
                  <a:pt x="4890492" y="-232"/>
                  <a:pt x="4890492" y="-232"/>
                  <a:pt x="4890492" y="-232"/>
                </a:cubicBezTo>
                <a:lnTo>
                  <a:pt x="4690534" y="-232"/>
                </a:lnTo>
                <a:cubicBezTo>
                  <a:pt x="4685933" y="-232"/>
                  <a:pt x="4682209" y="3492"/>
                  <a:pt x="4682209" y="8093"/>
                </a:cubicBezTo>
                <a:cubicBezTo>
                  <a:pt x="4682209" y="8093"/>
                  <a:pt x="4682209" y="8093"/>
                  <a:pt x="4682209" y="8093"/>
                </a:cubicBezTo>
                <a:lnTo>
                  <a:pt x="4682209" y="50117"/>
                </a:lnTo>
                <a:lnTo>
                  <a:pt x="4557231" y="50117"/>
                </a:lnTo>
                <a:lnTo>
                  <a:pt x="4557231" y="8093"/>
                </a:lnTo>
                <a:cubicBezTo>
                  <a:pt x="4557231" y="3492"/>
                  <a:pt x="4553497" y="-232"/>
                  <a:pt x="4548896" y="-232"/>
                </a:cubicBezTo>
                <a:cubicBezTo>
                  <a:pt x="4548896" y="-232"/>
                  <a:pt x="4548896" y="-232"/>
                  <a:pt x="4548896" y="-232"/>
                </a:cubicBezTo>
                <a:lnTo>
                  <a:pt x="4348938" y="-232"/>
                </a:lnTo>
                <a:cubicBezTo>
                  <a:pt x="4344338" y="-232"/>
                  <a:pt x="4340614" y="3492"/>
                  <a:pt x="4340614" y="8093"/>
                </a:cubicBezTo>
                <a:cubicBezTo>
                  <a:pt x="4340614" y="8093"/>
                  <a:pt x="4340614" y="8093"/>
                  <a:pt x="4340614" y="8093"/>
                </a:cubicBezTo>
                <a:lnTo>
                  <a:pt x="4340614" y="50117"/>
                </a:lnTo>
                <a:lnTo>
                  <a:pt x="4215636" y="50117"/>
                </a:lnTo>
                <a:lnTo>
                  <a:pt x="4215636" y="8093"/>
                </a:lnTo>
                <a:cubicBezTo>
                  <a:pt x="4215636" y="3492"/>
                  <a:pt x="4211912" y="-232"/>
                  <a:pt x="4207301" y="-232"/>
                </a:cubicBezTo>
                <a:cubicBezTo>
                  <a:pt x="4207301" y="-232"/>
                  <a:pt x="4207301" y="-232"/>
                  <a:pt x="4207301" y="-232"/>
                </a:cubicBezTo>
                <a:lnTo>
                  <a:pt x="2640973" y="-232"/>
                </a:lnTo>
                <a:cubicBezTo>
                  <a:pt x="2636372" y="-232"/>
                  <a:pt x="2632638" y="3492"/>
                  <a:pt x="2632638" y="8093"/>
                </a:cubicBezTo>
                <a:cubicBezTo>
                  <a:pt x="2632638" y="8093"/>
                  <a:pt x="2632638" y="8093"/>
                  <a:pt x="2632638" y="8093"/>
                </a:cubicBezTo>
                <a:lnTo>
                  <a:pt x="2632638" y="50117"/>
                </a:lnTo>
                <a:lnTo>
                  <a:pt x="2507670" y="50117"/>
                </a:lnTo>
                <a:lnTo>
                  <a:pt x="2507670" y="8093"/>
                </a:lnTo>
                <a:cubicBezTo>
                  <a:pt x="2507670" y="3492"/>
                  <a:pt x="2503936" y="-232"/>
                  <a:pt x="2499336" y="-232"/>
                </a:cubicBezTo>
                <a:cubicBezTo>
                  <a:pt x="2499336" y="-232"/>
                  <a:pt x="2499336" y="-232"/>
                  <a:pt x="2499336" y="-232"/>
                </a:cubicBezTo>
                <a:lnTo>
                  <a:pt x="2299377" y="-232"/>
                </a:lnTo>
                <a:cubicBezTo>
                  <a:pt x="2294777" y="-232"/>
                  <a:pt x="2291043" y="3492"/>
                  <a:pt x="2291043" y="8093"/>
                </a:cubicBezTo>
                <a:cubicBezTo>
                  <a:pt x="2291043" y="8093"/>
                  <a:pt x="2291043" y="8093"/>
                  <a:pt x="2291043" y="8093"/>
                </a:cubicBezTo>
                <a:lnTo>
                  <a:pt x="2291043" y="50117"/>
                </a:lnTo>
                <a:lnTo>
                  <a:pt x="2166075" y="50117"/>
                </a:lnTo>
                <a:lnTo>
                  <a:pt x="2166075" y="8093"/>
                </a:lnTo>
                <a:cubicBezTo>
                  <a:pt x="2166075" y="3492"/>
                  <a:pt x="2162341" y="-232"/>
                  <a:pt x="2157740" y="-232"/>
                </a:cubicBezTo>
                <a:cubicBezTo>
                  <a:pt x="2157740" y="-232"/>
                  <a:pt x="2157740" y="-232"/>
                  <a:pt x="2157740" y="-232"/>
                </a:cubicBezTo>
                <a:lnTo>
                  <a:pt x="1957782" y="-232"/>
                </a:lnTo>
                <a:cubicBezTo>
                  <a:pt x="1953182" y="-232"/>
                  <a:pt x="1949457" y="3492"/>
                  <a:pt x="1949457" y="8093"/>
                </a:cubicBezTo>
                <a:cubicBezTo>
                  <a:pt x="1949457" y="8093"/>
                  <a:pt x="1949457" y="8093"/>
                  <a:pt x="1949457" y="8093"/>
                </a:cubicBezTo>
                <a:lnTo>
                  <a:pt x="1949448" y="50117"/>
                </a:lnTo>
                <a:lnTo>
                  <a:pt x="1824480" y="50117"/>
                </a:lnTo>
                <a:lnTo>
                  <a:pt x="1824480" y="8093"/>
                </a:lnTo>
                <a:cubicBezTo>
                  <a:pt x="1824480" y="3492"/>
                  <a:pt x="1820746" y="-232"/>
                  <a:pt x="1816145" y="-232"/>
                </a:cubicBezTo>
                <a:cubicBezTo>
                  <a:pt x="1816145" y="-232"/>
                  <a:pt x="1816145" y="-232"/>
                  <a:pt x="1816145" y="-232"/>
                </a:cubicBezTo>
                <a:lnTo>
                  <a:pt x="1616187" y="-232"/>
                </a:lnTo>
                <a:cubicBezTo>
                  <a:pt x="1611586" y="-232"/>
                  <a:pt x="1607862" y="3492"/>
                  <a:pt x="1607862" y="8093"/>
                </a:cubicBezTo>
                <a:cubicBezTo>
                  <a:pt x="1607862" y="8093"/>
                  <a:pt x="1607862" y="8093"/>
                  <a:pt x="1607862" y="8093"/>
                </a:cubicBezTo>
                <a:lnTo>
                  <a:pt x="1607862" y="50117"/>
                </a:lnTo>
                <a:lnTo>
                  <a:pt x="1482885" y="50117"/>
                </a:lnTo>
                <a:lnTo>
                  <a:pt x="1482885" y="8093"/>
                </a:lnTo>
                <a:cubicBezTo>
                  <a:pt x="1482885" y="3492"/>
                  <a:pt x="1479151" y="-232"/>
                  <a:pt x="1474550" y="-232"/>
                </a:cubicBezTo>
                <a:cubicBezTo>
                  <a:pt x="1474550" y="-232"/>
                  <a:pt x="1474550" y="-232"/>
                  <a:pt x="1474550" y="-232"/>
                </a:cubicBezTo>
                <a:lnTo>
                  <a:pt x="1274592" y="-232"/>
                </a:lnTo>
                <a:cubicBezTo>
                  <a:pt x="1269991" y="-232"/>
                  <a:pt x="1266267" y="3492"/>
                  <a:pt x="1266267" y="8093"/>
                </a:cubicBezTo>
                <a:cubicBezTo>
                  <a:pt x="1266267" y="8093"/>
                  <a:pt x="1266267" y="8093"/>
                  <a:pt x="1266267" y="8093"/>
                </a:cubicBezTo>
                <a:lnTo>
                  <a:pt x="1266267" y="50117"/>
                </a:lnTo>
                <a:lnTo>
                  <a:pt x="1141290" y="50117"/>
                </a:lnTo>
                <a:lnTo>
                  <a:pt x="1141290" y="8093"/>
                </a:lnTo>
                <a:cubicBezTo>
                  <a:pt x="1141290" y="3492"/>
                  <a:pt x="1137565" y="-232"/>
                  <a:pt x="1132955" y="-232"/>
                </a:cubicBezTo>
                <a:cubicBezTo>
                  <a:pt x="1132955" y="-232"/>
                  <a:pt x="1132955" y="-232"/>
                  <a:pt x="1132955" y="-232"/>
                </a:cubicBezTo>
                <a:lnTo>
                  <a:pt x="933006" y="-232"/>
                </a:lnTo>
                <a:cubicBezTo>
                  <a:pt x="928406" y="-232"/>
                  <a:pt x="924672" y="3492"/>
                  <a:pt x="924672" y="8093"/>
                </a:cubicBezTo>
                <a:cubicBezTo>
                  <a:pt x="924672" y="8093"/>
                  <a:pt x="924672" y="8093"/>
                  <a:pt x="924672" y="8093"/>
                </a:cubicBezTo>
                <a:lnTo>
                  <a:pt x="924672" y="50117"/>
                </a:lnTo>
                <a:lnTo>
                  <a:pt x="799694" y="50117"/>
                </a:lnTo>
                <a:lnTo>
                  <a:pt x="799694" y="8093"/>
                </a:lnTo>
                <a:cubicBezTo>
                  <a:pt x="799694" y="3492"/>
                  <a:pt x="795970" y="-232"/>
                  <a:pt x="791370" y="-232"/>
                </a:cubicBezTo>
                <a:cubicBezTo>
                  <a:pt x="791370" y="-232"/>
                  <a:pt x="791370" y="-232"/>
                  <a:pt x="791370" y="-232"/>
                </a:cubicBezTo>
                <a:lnTo>
                  <a:pt x="591411" y="-232"/>
                </a:lnTo>
                <a:cubicBezTo>
                  <a:pt x="586811" y="-232"/>
                  <a:pt x="583077" y="3492"/>
                  <a:pt x="583077" y="8093"/>
                </a:cubicBezTo>
                <a:cubicBezTo>
                  <a:pt x="583077" y="8093"/>
                  <a:pt x="583077" y="8093"/>
                  <a:pt x="583077" y="8093"/>
                </a:cubicBezTo>
                <a:lnTo>
                  <a:pt x="583077" y="50117"/>
                </a:lnTo>
                <a:lnTo>
                  <a:pt x="199829" y="50117"/>
                </a:lnTo>
                <a:cubicBezTo>
                  <a:pt x="89396" y="50117"/>
                  <a:pt x="-129" y="139642"/>
                  <a:pt x="-129" y="250075"/>
                </a:cubicBezTo>
                <a:lnTo>
                  <a:pt x="-129" y="340486"/>
                </a:lnTo>
                <a:cubicBezTo>
                  <a:pt x="-129" y="450919"/>
                  <a:pt x="89396" y="540445"/>
                  <a:pt x="199829" y="540445"/>
                </a:cubicBezTo>
                <a:lnTo>
                  <a:pt x="6848412" y="540445"/>
                </a:lnTo>
                <a:cubicBezTo>
                  <a:pt x="6958845" y="540445"/>
                  <a:pt x="7048371" y="450919"/>
                  <a:pt x="7048371" y="340486"/>
                </a:cubicBezTo>
                <a:lnTo>
                  <a:pt x="7048371" y="250075"/>
                </a:lnTo>
                <a:cubicBezTo>
                  <a:pt x="7048371" y="139642"/>
                  <a:pt x="6958845" y="50117"/>
                  <a:pt x="6848412" y="50117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7D6A731D-EAA1-CEDC-C385-64B56E37C66F}"/>
              </a:ext>
            </a:extLst>
          </p:cNvPr>
          <p:cNvSpPr/>
          <p:nvPr/>
        </p:nvSpPr>
        <p:spPr>
          <a:xfrm>
            <a:off x="9920972" y="2307182"/>
            <a:ext cx="1924050" cy="1095375"/>
          </a:xfrm>
          <a:custGeom>
            <a:avLst/>
            <a:gdLst>
              <a:gd name="connsiteX0" fmla="*/ 1923921 w 1924050"/>
              <a:gd name="connsiteY0" fmla="*/ 1095143 h 1095375"/>
              <a:gd name="connsiteX1" fmla="*/ -129 w 1924050"/>
              <a:gd name="connsiteY1" fmla="*/ 1095143 h 1095375"/>
              <a:gd name="connsiteX2" fmla="*/ -129 w 1924050"/>
              <a:gd name="connsiteY2" fmla="*/ -232 h 1095375"/>
              <a:gd name="connsiteX3" fmla="*/ 1923921 w 1924050"/>
              <a:gd name="connsiteY3" fmla="*/ -232 h 1095375"/>
              <a:gd name="connsiteX4" fmla="*/ 18921 w 1924050"/>
              <a:gd name="connsiteY4" fmla="*/ 1076093 h 1095375"/>
              <a:gd name="connsiteX5" fmla="*/ 1904871 w 1924050"/>
              <a:gd name="connsiteY5" fmla="*/ 1076093 h 1095375"/>
              <a:gd name="connsiteX6" fmla="*/ 1904871 w 1924050"/>
              <a:gd name="connsiteY6" fmla="*/ 18818 h 1095375"/>
              <a:gd name="connsiteX7" fmla="*/ 18921 w 1924050"/>
              <a:gd name="connsiteY7" fmla="*/ 18818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4050" h="1095375">
                <a:moveTo>
                  <a:pt x="1923921" y="1095143"/>
                </a:moveTo>
                <a:lnTo>
                  <a:pt x="-129" y="1095143"/>
                </a:lnTo>
                <a:lnTo>
                  <a:pt x="-129" y="-232"/>
                </a:lnTo>
                <a:lnTo>
                  <a:pt x="1923921" y="-232"/>
                </a:lnTo>
                <a:close/>
                <a:moveTo>
                  <a:pt x="18921" y="1076093"/>
                </a:moveTo>
                <a:lnTo>
                  <a:pt x="1904871" y="1076093"/>
                </a:lnTo>
                <a:lnTo>
                  <a:pt x="1904871" y="18818"/>
                </a:lnTo>
                <a:lnTo>
                  <a:pt x="18921" y="18818"/>
                </a:lnTo>
                <a:close/>
              </a:path>
            </a:pathLst>
          </a:custGeom>
          <a:solidFill>
            <a:srgbClr val="3F3D56"/>
          </a:solidFill>
          <a:ln w="19050" cap="flat">
            <a:solidFill>
              <a:srgbClr val="D0CDE1"/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ABDC93C6-5C1B-65A2-79AC-C6915CF9B371}"/>
              </a:ext>
            </a:extLst>
          </p:cNvPr>
          <p:cNvSpPr/>
          <p:nvPr/>
        </p:nvSpPr>
        <p:spPr>
          <a:xfrm>
            <a:off x="6606272" y="2595472"/>
            <a:ext cx="1714500" cy="1066800"/>
          </a:xfrm>
          <a:custGeom>
            <a:avLst/>
            <a:gdLst>
              <a:gd name="connsiteX0" fmla="*/ 1714371 w 1714500"/>
              <a:gd name="connsiteY0" fmla="*/ 1066568 h 1066800"/>
              <a:gd name="connsiteX1" fmla="*/ -129 w 1714500"/>
              <a:gd name="connsiteY1" fmla="*/ 1066568 h 1066800"/>
              <a:gd name="connsiteX2" fmla="*/ -129 w 1714500"/>
              <a:gd name="connsiteY2" fmla="*/ -232 h 1066800"/>
              <a:gd name="connsiteX3" fmla="*/ 1714371 w 1714500"/>
              <a:gd name="connsiteY3" fmla="*/ -232 h 1066800"/>
              <a:gd name="connsiteX4" fmla="*/ 18921 w 1714500"/>
              <a:gd name="connsiteY4" fmla="*/ 1047518 h 1066800"/>
              <a:gd name="connsiteX5" fmla="*/ 1695321 w 1714500"/>
              <a:gd name="connsiteY5" fmla="*/ 1047518 h 1066800"/>
              <a:gd name="connsiteX6" fmla="*/ 1695321 w 1714500"/>
              <a:gd name="connsiteY6" fmla="*/ 18818 h 1066800"/>
              <a:gd name="connsiteX7" fmla="*/ 18921 w 1714500"/>
              <a:gd name="connsiteY7" fmla="*/ 18818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0" h="1066800">
                <a:moveTo>
                  <a:pt x="1714371" y="1066568"/>
                </a:moveTo>
                <a:lnTo>
                  <a:pt x="-129" y="1066568"/>
                </a:lnTo>
                <a:lnTo>
                  <a:pt x="-129" y="-232"/>
                </a:lnTo>
                <a:lnTo>
                  <a:pt x="1714371" y="-232"/>
                </a:lnTo>
                <a:close/>
                <a:moveTo>
                  <a:pt x="18921" y="1047518"/>
                </a:moveTo>
                <a:lnTo>
                  <a:pt x="1695321" y="1047518"/>
                </a:lnTo>
                <a:lnTo>
                  <a:pt x="1695321" y="18818"/>
                </a:lnTo>
                <a:lnTo>
                  <a:pt x="18921" y="18818"/>
                </a:lnTo>
                <a:close/>
              </a:path>
            </a:pathLst>
          </a:custGeom>
          <a:solidFill>
            <a:srgbClr val="C0AA7A"/>
          </a:solidFill>
          <a:ln w="19050" cap="flat">
            <a:solidFill>
              <a:srgbClr val="C0AA7A"/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6E934FAE-FE2D-D1B3-0B83-EE57E5DD3D57}"/>
              </a:ext>
            </a:extLst>
          </p:cNvPr>
          <p:cNvSpPr/>
          <p:nvPr/>
        </p:nvSpPr>
        <p:spPr>
          <a:xfrm>
            <a:off x="8438204" y="2839494"/>
            <a:ext cx="1643866" cy="1643866"/>
          </a:xfrm>
          <a:custGeom>
            <a:avLst/>
            <a:gdLst>
              <a:gd name="connsiteX0" fmla="*/ 1643867 w 1643866"/>
              <a:gd name="connsiteY0" fmla="*/ 821933 h 1643866"/>
              <a:gd name="connsiteX1" fmla="*/ 821933 w 1643866"/>
              <a:gd name="connsiteY1" fmla="*/ 1643867 h 1643866"/>
              <a:gd name="connsiteX2" fmla="*/ 0 w 1643866"/>
              <a:gd name="connsiteY2" fmla="*/ 821933 h 1643866"/>
              <a:gd name="connsiteX3" fmla="*/ 821933 w 1643866"/>
              <a:gd name="connsiteY3" fmla="*/ 0 h 1643866"/>
              <a:gd name="connsiteX4" fmla="*/ 1643867 w 1643866"/>
              <a:gd name="connsiteY4" fmla="*/ 821933 h 164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66" h="1643866">
                <a:moveTo>
                  <a:pt x="1643867" y="821933"/>
                </a:moveTo>
                <a:cubicBezTo>
                  <a:pt x="1643867" y="1275874"/>
                  <a:pt x="1275875" y="1643867"/>
                  <a:pt x="821933" y="1643867"/>
                </a:cubicBezTo>
                <a:cubicBezTo>
                  <a:pt x="367992" y="1643867"/>
                  <a:pt x="0" y="1275874"/>
                  <a:pt x="0" y="821933"/>
                </a:cubicBezTo>
                <a:cubicBezTo>
                  <a:pt x="0" y="367992"/>
                  <a:pt x="367992" y="0"/>
                  <a:pt x="821933" y="0"/>
                </a:cubicBezTo>
                <a:cubicBezTo>
                  <a:pt x="1275875" y="0"/>
                  <a:pt x="1643867" y="367992"/>
                  <a:pt x="1643867" y="821933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E0B06BB4-D482-5A3F-9CFB-48B1A1528AD5}"/>
              </a:ext>
            </a:extLst>
          </p:cNvPr>
          <p:cNvSpPr/>
          <p:nvPr/>
        </p:nvSpPr>
        <p:spPr>
          <a:xfrm>
            <a:off x="8696972" y="4229451"/>
            <a:ext cx="325402" cy="557536"/>
          </a:xfrm>
          <a:custGeom>
            <a:avLst/>
            <a:gdLst>
              <a:gd name="connsiteX0" fmla="*/ 245716 w 325402"/>
              <a:gd name="connsiteY0" fmla="*/ 557536 h 557536"/>
              <a:gd name="connsiteX1" fmla="*/ 0 w 325402"/>
              <a:gd name="connsiteY1" fmla="*/ 513054 h 557536"/>
              <a:gd name="connsiteX2" fmla="*/ 79696 w 325402"/>
              <a:gd name="connsiteY2" fmla="*/ 0 h 557536"/>
              <a:gd name="connsiteX3" fmla="*/ 325403 w 325402"/>
              <a:gd name="connsiteY3" fmla="*/ 44482 h 557536"/>
              <a:gd name="connsiteX4" fmla="*/ 245716 w 325402"/>
              <a:gd name="connsiteY4" fmla="*/ 557536 h 55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402" h="557536">
                <a:moveTo>
                  <a:pt x="245716" y="557536"/>
                </a:moveTo>
                <a:lnTo>
                  <a:pt x="0" y="513054"/>
                </a:lnTo>
                <a:lnTo>
                  <a:pt x="79696" y="0"/>
                </a:lnTo>
                <a:lnTo>
                  <a:pt x="325403" y="44482"/>
                </a:lnTo>
                <a:lnTo>
                  <a:pt x="245716" y="557536"/>
                </a:ln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425097F4-79E9-A5B9-C13F-ABFD67B0A5AE}"/>
              </a:ext>
            </a:extLst>
          </p:cNvPr>
          <p:cNvSpPr/>
          <p:nvPr/>
        </p:nvSpPr>
        <p:spPr>
          <a:xfrm rot="615662">
            <a:off x="9226239" y="4337067"/>
            <a:ext cx="249701" cy="447381"/>
          </a:xfrm>
          <a:custGeom>
            <a:avLst/>
            <a:gdLst>
              <a:gd name="connsiteX0" fmla="*/ -129 w 249701"/>
              <a:gd name="connsiteY0" fmla="*/ -232 h 447381"/>
              <a:gd name="connsiteX1" fmla="*/ 249572 w 249701"/>
              <a:gd name="connsiteY1" fmla="*/ -232 h 447381"/>
              <a:gd name="connsiteX2" fmla="*/ 249572 w 249701"/>
              <a:gd name="connsiteY2" fmla="*/ 447149 h 447381"/>
              <a:gd name="connsiteX3" fmla="*/ -129 w 249701"/>
              <a:gd name="connsiteY3" fmla="*/ 447149 h 44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701" h="447381">
                <a:moveTo>
                  <a:pt x="-129" y="-232"/>
                </a:moveTo>
                <a:lnTo>
                  <a:pt x="249572" y="-232"/>
                </a:lnTo>
                <a:lnTo>
                  <a:pt x="249572" y="447149"/>
                </a:lnTo>
                <a:lnTo>
                  <a:pt x="-129" y="447149"/>
                </a:ln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E76F3521-2E19-8D75-D810-AFEE996386F8}"/>
              </a:ext>
            </a:extLst>
          </p:cNvPr>
          <p:cNvSpPr/>
          <p:nvPr/>
        </p:nvSpPr>
        <p:spPr>
          <a:xfrm rot="16884781">
            <a:off x="9316325" y="4577842"/>
            <a:ext cx="156063" cy="416168"/>
          </a:xfrm>
          <a:custGeom>
            <a:avLst/>
            <a:gdLst>
              <a:gd name="connsiteX0" fmla="*/ 155934 w 156063"/>
              <a:gd name="connsiteY0" fmla="*/ 207852 h 416168"/>
              <a:gd name="connsiteX1" fmla="*/ 77902 w 156063"/>
              <a:gd name="connsiteY1" fmla="*/ 415936 h 416168"/>
              <a:gd name="connsiteX2" fmla="*/ -130 w 156063"/>
              <a:gd name="connsiteY2" fmla="*/ 207852 h 416168"/>
              <a:gd name="connsiteX3" fmla="*/ 77902 w 156063"/>
              <a:gd name="connsiteY3" fmla="*/ -233 h 416168"/>
              <a:gd name="connsiteX4" fmla="*/ 155934 w 156063"/>
              <a:gd name="connsiteY4" fmla="*/ 207852 h 41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" h="416168">
                <a:moveTo>
                  <a:pt x="155934" y="207852"/>
                </a:moveTo>
                <a:cubicBezTo>
                  <a:pt x="155934" y="322773"/>
                  <a:pt x="120998" y="415936"/>
                  <a:pt x="77902" y="415936"/>
                </a:cubicBezTo>
                <a:cubicBezTo>
                  <a:pt x="34806" y="415936"/>
                  <a:pt x="-130" y="322774"/>
                  <a:pt x="-130" y="207852"/>
                </a:cubicBezTo>
                <a:cubicBezTo>
                  <a:pt x="-130" y="92930"/>
                  <a:pt x="34806" y="-233"/>
                  <a:pt x="77902" y="-233"/>
                </a:cubicBezTo>
                <a:cubicBezTo>
                  <a:pt x="120998" y="-233"/>
                  <a:pt x="155934" y="92930"/>
                  <a:pt x="155934" y="207852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454DAB36-8F55-28EF-45C1-E56ECF4FDD4A}"/>
              </a:ext>
            </a:extLst>
          </p:cNvPr>
          <p:cNvSpPr/>
          <p:nvPr/>
        </p:nvSpPr>
        <p:spPr>
          <a:xfrm rot="16652777">
            <a:off x="8802244" y="4578413"/>
            <a:ext cx="156063" cy="416168"/>
          </a:xfrm>
          <a:custGeom>
            <a:avLst/>
            <a:gdLst>
              <a:gd name="connsiteX0" fmla="*/ 155934 w 156063"/>
              <a:gd name="connsiteY0" fmla="*/ 207852 h 416168"/>
              <a:gd name="connsiteX1" fmla="*/ 77902 w 156063"/>
              <a:gd name="connsiteY1" fmla="*/ 415936 h 416168"/>
              <a:gd name="connsiteX2" fmla="*/ -130 w 156063"/>
              <a:gd name="connsiteY2" fmla="*/ 207852 h 416168"/>
              <a:gd name="connsiteX3" fmla="*/ 77902 w 156063"/>
              <a:gd name="connsiteY3" fmla="*/ -232 h 416168"/>
              <a:gd name="connsiteX4" fmla="*/ 155934 w 156063"/>
              <a:gd name="connsiteY4" fmla="*/ 207852 h 41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" h="416168">
                <a:moveTo>
                  <a:pt x="155934" y="207852"/>
                </a:moveTo>
                <a:cubicBezTo>
                  <a:pt x="155934" y="322773"/>
                  <a:pt x="120998" y="415936"/>
                  <a:pt x="77902" y="415936"/>
                </a:cubicBezTo>
                <a:cubicBezTo>
                  <a:pt x="34806" y="415936"/>
                  <a:pt x="-130" y="322774"/>
                  <a:pt x="-130" y="207852"/>
                </a:cubicBezTo>
                <a:cubicBezTo>
                  <a:pt x="-130" y="92931"/>
                  <a:pt x="34806" y="-232"/>
                  <a:pt x="77902" y="-232"/>
                </a:cubicBezTo>
                <a:cubicBezTo>
                  <a:pt x="120998" y="-232"/>
                  <a:pt x="155934" y="92930"/>
                  <a:pt x="155934" y="207852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8CEB861A-A018-8F95-84DE-2DDBEBEA840D}"/>
              </a:ext>
            </a:extLst>
          </p:cNvPr>
          <p:cNvSpPr/>
          <p:nvPr/>
        </p:nvSpPr>
        <p:spPr>
          <a:xfrm>
            <a:off x="9036764" y="3179459"/>
            <a:ext cx="561828" cy="561828"/>
          </a:xfrm>
          <a:custGeom>
            <a:avLst/>
            <a:gdLst>
              <a:gd name="connsiteX0" fmla="*/ 561829 w 561828"/>
              <a:gd name="connsiteY0" fmla="*/ 280914 h 561828"/>
              <a:gd name="connsiteX1" fmla="*/ 280914 w 561828"/>
              <a:gd name="connsiteY1" fmla="*/ 561828 h 561828"/>
              <a:gd name="connsiteX2" fmla="*/ 0 w 561828"/>
              <a:gd name="connsiteY2" fmla="*/ 280914 h 561828"/>
              <a:gd name="connsiteX3" fmla="*/ 280914 w 561828"/>
              <a:gd name="connsiteY3" fmla="*/ 0 h 561828"/>
              <a:gd name="connsiteX4" fmla="*/ 561829 w 561828"/>
              <a:gd name="connsiteY4" fmla="*/ 280914 h 56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828" h="561828">
                <a:moveTo>
                  <a:pt x="561829" y="280914"/>
                </a:moveTo>
                <a:cubicBezTo>
                  <a:pt x="561829" y="436059"/>
                  <a:pt x="436059" y="561828"/>
                  <a:pt x="280914" y="561828"/>
                </a:cubicBezTo>
                <a:cubicBezTo>
                  <a:pt x="125770" y="561828"/>
                  <a:pt x="0" y="436059"/>
                  <a:pt x="0" y="280914"/>
                </a:cubicBezTo>
                <a:cubicBezTo>
                  <a:pt x="0" y="125770"/>
                  <a:pt x="125770" y="0"/>
                  <a:pt x="280914" y="0"/>
                </a:cubicBezTo>
                <a:cubicBezTo>
                  <a:pt x="436059" y="0"/>
                  <a:pt x="561829" y="125770"/>
                  <a:pt x="561829" y="28091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F07ADA52-5DA3-326F-48A8-6CBF93A162D8}"/>
              </a:ext>
            </a:extLst>
          </p:cNvPr>
          <p:cNvSpPr/>
          <p:nvPr/>
        </p:nvSpPr>
        <p:spPr>
          <a:xfrm>
            <a:off x="9339502" y="3266047"/>
            <a:ext cx="187275" cy="187275"/>
          </a:xfrm>
          <a:custGeom>
            <a:avLst/>
            <a:gdLst>
              <a:gd name="connsiteX0" fmla="*/ 187276 w 187275"/>
              <a:gd name="connsiteY0" fmla="*/ 93638 h 187275"/>
              <a:gd name="connsiteX1" fmla="*/ 93638 w 187275"/>
              <a:gd name="connsiteY1" fmla="*/ 187276 h 187275"/>
              <a:gd name="connsiteX2" fmla="*/ 0 w 187275"/>
              <a:gd name="connsiteY2" fmla="*/ 93638 h 187275"/>
              <a:gd name="connsiteX3" fmla="*/ 93638 w 187275"/>
              <a:gd name="connsiteY3" fmla="*/ 0 h 187275"/>
              <a:gd name="connsiteX4" fmla="*/ 187276 w 187275"/>
              <a:gd name="connsiteY4" fmla="*/ 93638 h 18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75" h="187275">
                <a:moveTo>
                  <a:pt x="187276" y="93638"/>
                </a:moveTo>
                <a:cubicBezTo>
                  <a:pt x="187276" y="145353"/>
                  <a:pt x="145353" y="187276"/>
                  <a:pt x="93638" y="187276"/>
                </a:cubicBezTo>
                <a:cubicBezTo>
                  <a:pt x="41923" y="187276"/>
                  <a:pt x="0" y="145353"/>
                  <a:pt x="0" y="93638"/>
                </a:cubicBezTo>
                <a:cubicBezTo>
                  <a:pt x="0" y="41923"/>
                  <a:pt x="41923" y="0"/>
                  <a:pt x="93638" y="0"/>
                </a:cubicBezTo>
                <a:cubicBezTo>
                  <a:pt x="145353" y="0"/>
                  <a:pt x="187276" y="41923"/>
                  <a:pt x="187276" y="93638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8F96D21F-A410-7F0C-989C-975A0E02A471}"/>
              </a:ext>
            </a:extLst>
          </p:cNvPr>
          <p:cNvSpPr/>
          <p:nvPr/>
        </p:nvSpPr>
        <p:spPr>
          <a:xfrm>
            <a:off x="8611332" y="2191013"/>
            <a:ext cx="1217173" cy="915977"/>
          </a:xfrm>
          <a:custGeom>
            <a:avLst/>
            <a:gdLst>
              <a:gd name="connsiteX0" fmla="*/ 291 w 1217173"/>
              <a:gd name="connsiteY0" fmla="*/ 576004 h 915977"/>
              <a:gd name="connsiteX1" fmla="*/ 586050 w 1217173"/>
              <a:gd name="connsiteY1" fmla="*/ 332 h 915977"/>
              <a:gd name="connsiteX2" fmla="*/ 1216576 w 1217173"/>
              <a:gd name="connsiteY2" fmla="*/ 526598 h 915977"/>
              <a:gd name="connsiteX3" fmla="*/ 659592 w 1217173"/>
              <a:gd name="connsiteY3" fmla="*/ 913665 h 915977"/>
              <a:gd name="connsiteX4" fmla="*/ 291 w 1217173"/>
              <a:gd name="connsiteY4" fmla="*/ 576004 h 91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173" h="915977">
                <a:moveTo>
                  <a:pt x="291" y="576004"/>
                </a:moveTo>
                <a:cubicBezTo>
                  <a:pt x="-12073" y="271709"/>
                  <a:pt x="250179" y="13972"/>
                  <a:pt x="586050" y="332"/>
                </a:cubicBezTo>
                <a:cubicBezTo>
                  <a:pt x="921920" y="-13317"/>
                  <a:pt x="1204212" y="222303"/>
                  <a:pt x="1216576" y="526598"/>
                </a:cubicBezTo>
                <a:cubicBezTo>
                  <a:pt x="1228939" y="830893"/>
                  <a:pt x="995462" y="900025"/>
                  <a:pt x="659592" y="913665"/>
                </a:cubicBezTo>
                <a:cubicBezTo>
                  <a:pt x="323731" y="927314"/>
                  <a:pt x="12644" y="880299"/>
                  <a:pt x="291" y="576004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D20B84DC-9395-C53E-6738-BE9A6C770652}"/>
              </a:ext>
            </a:extLst>
          </p:cNvPr>
          <p:cNvSpPr/>
          <p:nvPr/>
        </p:nvSpPr>
        <p:spPr>
          <a:xfrm rot="20825394">
            <a:off x="9608119" y="3382672"/>
            <a:ext cx="821933" cy="258030"/>
          </a:xfrm>
          <a:custGeom>
            <a:avLst/>
            <a:gdLst>
              <a:gd name="connsiteX0" fmla="*/ 821804 w 821933"/>
              <a:gd name="connsiteY0" fmla="*/ 128783 h 258030"/>
              <a:gd name="connsiteX1" fmla="*/ 410837 w 821933"/>
              <a:gd name="connsiteY1" fmla="*/ 257798 h 258030"/>
              <a:gd name="connsiteX2" fmla="*/ -130 w 821933"/>
              <a:gd name="connsiteY2" fmla="*/ 128783 h 258030"/>
              <a:gd name="connsiteX3" fmla="*/ 410837 w 821933"/>
              <a:gd name="connsiteY3" fmla="*/ -232 h 258030"/>
              <a:gd name="connsiteX4" fmla="*/ 821804 w 821933"/>
              <a:gd name="connsiteY4" fmla="*/ 128783 h 25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933" h="258030">
                <a:moveTo>
                  <a:pt x="821804" y="128783"/>
                </a:moveTo>
                <a:cubicBezTo>
                  <a:pt x="821804" y="200036"/>
                  <a:pt x="637808" y="257798"/>
                  <a:pt x="410837" y="257798"/>
                </a:cubicBezTo>
                <a:cubicBezTo>
                  <a:pt x="183867" y="257798"/>
                  <a:pt x="-130" y="200036"/>
                  <a:pt x="-130" y="128783"/>
                </a:cubicBezTo>
                <a:cubicBezTo>
                  <a:pt x="-130" y="57530"/>
                  <a:pt x="183866" y="-232"/>
                  <a:pt x="410837" y="-232"/>
                </a:cubicBezTo>
                <a:cubicBezTo>
                  <a:pt x="637808" y="-232"/>
                  <a:pt x="821804" y="57530"/>
                  <a:pt x="821804" y="128783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754FF592-13DE-D1F2-3251-01827E5B1382}"/>
              </a:ext>
            </a:extLst>
          </p:cNvPr>
          <p:cNvSpPr/>
          <p:nvPr/>
        </p:nvSpPr>
        <p:spPr>
          <a:xfrm rot="20825394">
            <a:off x="7994693" y="3650984"/>
            <a:ext cx="821933" cy="258030"/>
          </a:xfrm>
          <a:custGeom>
            <a:avLst/>
            <a:gdLst>
              <a:gd name="connsiteX0" fmla="*/ 821804 w 821933"/>
              <a:gd name="connsiteY0" fmla="*/ 128783 h 258030"/>
              <a:gd name="connsiteX1" fmla="*/ 410837 w 821933"/>
              <a:gd name="connsiteY1" fmla="*/ 257798 h 258030"/>
              <a:gd name="connsiteX2" fmla="*/ -129 w 821933"/>
              <a:gd name="connsiteY2" fmla="*/ 128783 h 258030"/>
              <a:gd name="connsiteX3" fmla="*/ 410837 w 821933"/>
              <a:gd name="connsiteY3" fmla="*/ -232 h 258030"/>
              <a:gd name="connsiteX4" fmla="*/ 821804 w 821933"/>
              <a:gd name="connsiteY4" fmla="*/ 128783 h 25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933" h="258030">
                <a:moveTo>
                  <a:pt x="821804" y="128783"/>
                </a:moveTo>
                <a:cubicBezTo>
                  <a:pt x="821804" y="200036"/>
                  <a:pt x="637808" y="257798"/>
                  <a:pt x="410837" y="257798"/>
                </a:cubicBezTo>
                <a:cubicBezTo>
                  <a:pt x="183867" y="257798"/>
                  <a:pt x="-129" y="200036"/>
                  <a:pt x="-129" y="128783"/>
                </a:cubicBezTo>
                <a:cubicBezTo>
                  <a:pt x="-129" y="57530"/>
                  <a:pt x="183867" y="-232"/>
                  <a:pt x="410837" y="-232"/>
                </a:cubicBezTo>
                <a:cubicBezTo>
                  <a:pt x="637808" y="-232"/>
                  <a:pt x="821804" y="57530"/>
                  <a:pt x="821804" y="128783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CF74C8B0-583D-5CD7-B48A-50CDA3F4E918}"/>
              </a:ext>
            </a:extLst>
          </p:cNvPr>
          <p:cNvSpPr/>
          <p:nvPr/>
        </p:nvSpPr>
        <p:spPr>
          <a:xfrm>
            <a:off x="9031368" y="3887691"/>
            <a:ext cx="374274" cy="318316"/>
          </a:xfrm>
          <a:custGeom>
            <a:avLst/>
            <a:gdLst>
              <a:gd name="connsiteX0" fmla="*/ 2898 w 374274"/>
              <a:gd name="connsiteY0" fmla="*/ 97411 h 318316"/>
              <a:gd name="connsiteX1" fmla="*/ 153821 w 374274"/>
              <a:gd name="connsiteY1" fmla="*/ 315057 h 318316"/>
              <a:gd name="connsiteX2" fmla="*/ 371458 w 374274"/>
              <a:gd name="connsiteY2" fmla="*/ 164134 h 318316"/>
              <a:gd name="connsiteX3" fmla="*/ 209419 w 374274"/>
              <a:gd name="connsiteY3" fmla="*/ 7924 h 318316"/>
              <a:gd name="connsiteX4" fmla="*/ 2898 w 374274"/>
              <a:gd name="connsiteY4" fmla="*/ 97411 h 31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274" h="318316">
                <a:moveTo>
                  <a:pt x="2898" y="97411"/>
                </a:moveTo>
                <a:cubicBezTo>
                  <a:pt x="-15524" y="199186"/>
                  <a:pt x="52037" y="296626"/>
                  <a:pt x="153821" y="315057"/>
                </a:cubicBezTo>
                <a:cubicBezTo>
                  <a:pt x="255596" y="333479"/>
                  <a:pt x="353037" y="265908"/>
                  <a:pt x="371458" y="164134"/>
                </a:cubicBezTo>
                <a:cubicBezTo>
                  <a:pt x="389879" y="62359"/>
                  <a:pt x="311193" y="26345"/>
                  <a:pt x="209419" y="7924"/>
                </a:cubicBezTo>
                <a:cubicBezTo>
                  <a:pt x="107644" y="-10507"/>
                  <a:pt x="21319" y="-4363"/>
                  <a:pt x="2898" y="9741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9" name="手繪多邊形: 圖案 28">
            <a:extLst>
              <a:ext uri="{FF2B5EF4-FFF2-40B4-BE49-F238E27FC236}">
                <a16:creationId xmlns:a16="http://schemas.microsoft.com/office/drawing/2014/main" id="{22DA54E4-1B58-1186-0870-5B43522CC3BD}"/>
              </a:ext>
            </a:extLst>
          </p:cNvPr>
          <p:cNvSpPr/>
          <p:nvPr/>
        </p:nvSpPr>
        <p:spPr>
          <a:xfrm>
            <a:off x="6134432" y="1301830"/>
            <a:ext cx="1351473" cy="1285560"/>
          </a:xfrm>
          <a:custGeom>
            <a:avLst/>
            <a:gdLst>
              <a:gd name="connsiteX0" fmla="*/ 0 w 1351473"/>
              <a:gd name="connsiteY0" fmla="*/ 0 h 1285560"/>
              <a:gd name="connsiteX1" fmla="*/ 1351474 w 1351473"/>
              <a:gd name="connsiteY1" fmla="*/ 0 h 1285560"/>
              <a:gd name="connsiteX2" fmla="*/ 1351474 w 1351473"/>
              <a:gd name="connsiteY2" fmla="*/ 1285561 h 1285560"/>
              <a:gd name="connsiteX3" fmla="*/ 0 w 1351473"/>
              <a:gd name="connsiteY3" fmla="*/ 1285561 h 128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473" h="1285560">
                <a:moveTo>
                  <a:pt x="0" y="0"/>
                </a:moveTo>
                <a:lnTo>
                  <a:pt x="1351474" y="0"/>
                </a:lnTo>
                <a:lnTo>
                  <a:pt x="1351474" y="1285561"/>
                </a:lnTo>
                <a:lnTo>
                  <a:pt x="0" y="1285561"/>
                </a:lnTo>
                <a:close/>
              </a:path>
            </a:pathLst>
          </a:custGeom>
          <a:solidFill>
            <a:srgbClr val="D0CD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01E47CDE-1072-5EF8-1148-45BE0936589B}"/>
              </a:ext>
            </a:extLst>
          </p:cNvPr>
          <p:cNvSpPr/>
          <p:nvPr/>
        </p:nvSpPr>
        <p:spPr>
          <a:xfrm>
            <a:off x="6288004" y="1455407"/>
            <a:ext cx="1044321" cy="798597"/>
          </a:xfrm>
          <a:custGeom>
            <a:avLst/>
            <a:gdLst>
              <a:gd name="connsiteX0" fmla="*/ 0 w 1044321"/>
              <a:gd name="connsiteY0" fmla="*/ 0 h 798597"/>
              <a:gd name="connsiteX1" fmla="*/ 1044321 w 1044321"/>
              <a:gd name="connsiteY1" fmla="*/ 0 h 798597"/>
              <a:gd name="connsiteX2" fmla="*/ 1044321 w 1044321"/>
              <a:gd name="connsiteY2" fmla="*/ 798598 h 798597"/>
              <a:gd name="connsiteX3" fmla="*/ 0 w 1044321"/>
              <a:gd name="connsiteY3" fmla="*/ 798598 h 79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321" h="798597">
                <a:moveTo>
                  <a:pt x="0" y="0"/>
                </a:moveTo>
                <a:lnTo>
                  <a:pt x="1044321" y="0"/>
                </a:lnTo>
                <a:lnTo>
                  <a:pt x="1044321" y="798598"/>
                </a:lnTo>
                <a:lnTo>
                  <a:pt x="0" y="79859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1A000494-F069-D703-8B75-F62A87091F79}"/>
              </a:ext>
            </a:extLst>
          </p:cNvPr>
          <p:cNvSpPr/>
          <p:nvPr/>
        </p:nvSpPr>
        <p:spPr>
          <a:xfrm>
            <a:off x="6286975" y="2348215"/>
            <a:ext cx="568039" cy="29896"/>
          </a:xfrm>
          <a:custGeom>
            <a:avLst/>
            <a:gdLst>
              <a:gd name="connsiteX0" fmla="*/ 0 w 568039"/>
              <a:gd name="connsiteY0" fmla="*/ 0 h 29896"/>
              <a:gd name="connsiteX1" fmla="*/ 568040 w 568039"/>
              <a:gd name="connsiteY1" fmla="*/ 0 h 29896"/>
              <a:gd name="connsiteX2" fmla="*/ 568040 w 568039"/>
              <a:gd name="connsiteY2" fmla="*/ 29897 h 29896"/>
              <a:gd name="connsiteX3" fmla="*/ 0 w 568039"/>
              <a:gd name="connsiteY3" fmla="*/ 29897 h 2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39" h="29896">
                <a:moveTo>
                  <a:pt x="0" y="0"/>
                </a:moveTo>
                <a:lnTo>
                  <a:pt x="568040" y="0"/>
                </a:lnTo>
                <a:lnTo>
                  <a:pt x="568040" y="29897"/>
                </a:lnTo>
                <a:lnTo>
                  <a:pt x="0" y="29897"/>
                </a:ln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2" name="手繪多邊形: 圖案 31">
            <a:extLst>
              <a:ext uri="{FF2B5EF4-FFF2-40B4-BE49-F238E27FC236}">
                <a16:creationId xmlns:a16="http://schemas.microsoft.com/office/drawing/2014/main" id="{A61CB17E-ED6B-5360-E497-E901266534A0}"/>
              </a:ext>
            </a:extLst>
          </p:cNvPr>
          <p:cNvSpPr/>
          <p:nvPr/>
        </p:nvSpPr>
        <p:spPr>
          <a:xfrm>
            <a:off x="6286975" y="2437912"/>
            <a:ext cx="568039" cy="29896"/>
          </a:xfrm>
          <a:custGeom>
            <a:avLst/>
            <a:gdLst>
              <a:gd name="connsiteX0" fmla="*/ 0 w 568039"/>
              <a:gd name="connsiteY0" fmla="*/ 0 h 29896"/>
              <a:gd name="connsiteX1" fmla="*/ 568040 w 568039"/>
              <a:gd name="connsiteY1" fmla="*/ 0 h 29896"/>
              <a:gd name="connsiteX2" fmla="*/ 568040 w 568039"/>
              <a:gd name="connsiteY2" fmla="*/ 29897 h 29896"/>
              <a:gd name="connsiteX3" fmla="*/ 0 w 568039"/>
              <a:gd name="connsiteY3" fmla="*/ 29897 h 2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39" h="29896">
                <a:moveTo>
                  <a:pt x="0" y="0"/>
                </a:moveTo>
                <a:lnTo>
                  <a:pt x="568040" y="0"/>
                </a:lnTo>
                <a:lnTo>
                  <a:pt x="568040" y="29897"/>
                </a:lnTo>
                <a:lnTo>
                  <a:pt x="0" y="29897"/>
                </a:ln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6" name="手繪多邊形: 圖案 35">
            <a:extLst>
              <a:ext uri="{FF2B5EF4-FFF2-40B4-BE49-F238E27FC236}">
                <a16:creationId xmlns:a16="http://schemas.microsoft.com/office/drawing/2014/main" id="{A090C391-F0C4-EF91-ED0F-F418CD5FBB93}"/>
              </a:ext>
            </a:extLst>
          </p:cNvPr>
          <p:cNvSpPr/>
          <p:nvPr/>
        </p:nvSpPr>
        <p:spPr>
          <a:xfrm>
            <a:off x="6750371" y="1316778"/>
            <a:ext cx="119587" cy="119587"/>
          </a:xfrm>
          <a:custGeom>
            <a:avLst/>
            <a:gdLst>
              <a:gd name="connsiteX0" fmla="*/ 119587 w 119587"/>
              <a:gd name="connsiteY0" fmla="*/ 59794 h 119587"/>
              <a:gd name="connsiteX1" fmla="*/ 59794 w 119587"/>
              <a:gd name="connsiteY1" fmla="*/ 119587 h 119587"/>
              <a:gd name="connsiteX2" fmla="*/ 0 w 119587"/>
              <a:gd name="connsiteY2" fmla="*/ 59794 h 119587"/>
              <a:gd name="connsiteX3" fmla="*/ 59794 w 119587"/>
              <a:gd name="connsiteY3" fmla="*/ 0 h 119587"/>
              <a:gd name="connsiteX4" fmla="*/ 119587 w 119587"/>
              <a:gd name="connsiteY4" fmla="*/ 59794 h 11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87" h="119587">
                <a:moveTo>
                  <a:pt x="119587" y="59794"/>
                </a:moveTo>
                <a:cubicBezTo>
                  <a:pt x="119587" y="92817"/>
                  <a:pt x="92817" y="119587"/>
                  <a:pt x="59794" y="119587"/>
                </a:cubicBezTo>
                <a:cubicBezTo>
                  <a:pt x="26771" y="119587"/>
                  <a:pt x="0" y="92817"/>
                  <a:pt x="0" y="59794"/>
                </a:cubicBezTo>
                <a:cubicBezTo>
                  <a:pt x="0" y="26771"/>
                  <a:pt x="26771" y="0"/>
                  <a:pt x="59794" y="0"/>
                </a:cubicBezTo>
                <a:cubicBezTo>
                  <a:pt x="92817" y="0"/>
                  <a:pt x="119587" y="26771"/>
                  <a:pt x="119587" y="59794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7" name="手繪多邊形: 圖案 36">
            <a:extLst>
              <a:ext uri="{FF2B5EF4-FFF2-40B4-BE49-F238E27FC236}">
                <a16:creationId xmlns:a16="http://schemas.microsoft.com/office/drawing/2014/main" id="{21CBE457-9224-C3A4-598A-1BB85D342802}"/>
              </a:ext>
            </a:extLst>
          </p:cNvPr>
          <p:cNvSpPr/>
          <p:nvPr/>
        </p:nvSpPr>
        <p:spPr>
          <a:xfrm>
            <a:off x="6777246" y="3791062"/>
            <a:ext cx="1351473" cy="1285560"/>
          </a:xfrm>
          <a:custGeom>
            <a:avLst/>
            <a:gdLst>
              <a:gd name="connsiteX0" fmla="*/ 0 w 1351473"/>
              <a:gd name="connsiteY0" fmla="*/ 0 h 1285560"/>
              <a:gd name="connsiteX1" fmla="*/ 1351474 w 1351473"/>
              <a:gd name="connsiteY1" fmla="*/ 0 h 1285560"/>
              <a:gd name="connsiteX2" fmla="*/ 1351474 w 1351473"/>
              <a:gd name="connsiteY2" fmla="*/ 1285561 h 1285560"/>
              <a:gd name="connsiteX3" fmla="*/ 0 w 1351473"/>
              <a:gd name="connsiteY3" fmla="*/ 1285561 h 128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473" h="1285560">
                <a:moveTo>
                  <a:pt x="0" y="0"/>
                </a:moveTo>
                <a:lnTo>
                  <a:pt x="1351474" y="0"/>
                </a:lnTo>
                <a:lnTo>
                  <a:pt x="1351474" y="1285561"/>
                </a:lnTo>
                <a:lnTo>
                  <a:pt x="0" y="1285561"/>
                </a:lnTo>
                <a:close/>
              </a:path>
            </a:pathLst>
          </a:custGeom>
          <a:solidFill>
            <a:srgbClr val="D0CD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8" name="手繪多邊形: 圖案 37">
            <a:extLst>
              <a:ext uri="{FF2B5EF4-FFF2-40B4-BE49-F238E27FC236}">
                <a16:creationId xmlns:a16="http://schemas.microsoft.com/office/drawing/2014/main" id="{0F023F9D-D4CF-6797-776C-8019695EE0FC}"/>
              </a:ext>
            </a:extLst>
          </p:cNvPr>
          <p:cNvSpPr/>
          <p:nvPr/>
        </p:nvSpPr>
        <p:spPr>
          <a:xfrm>
            <a:off x="6930827" y="3944634"/>
            <a:ext cx="1044321" cy="798597"/>
          </a:xfrm>
          <a:custGeom>
            <a:avLst/>
            <a:gdLst>
              <a:gd name="connsiteX0" fmla="*/ 0 w 1044321"/>
              <a:gd name="connsiteY0" fmla="*/ 0 h 798597"/>
              <a:gd name="connsiteX1" fmla="*/ 1044321 w 1044321"/>
              <a:gd name="connsiteY1" fmla="*/ 0 h 798597"/>
              <a:gd name="connsiteX2" fmla="*/ 1044321 w 1044321"/>
              <a:gd name="connsiteY2" fmla="*/ 798598 h 798597"/>
              <a:gd name="connsiteX3" fmla="*/ 0 w 1044321"/>
              <a:gd name="connsiteY3" fmla="*/ 798598 h 79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321" h="798597">
                <a:moveTo>
                  <a:pt x="0" y="0"/>
                </a:moveTo>
                <a:lnTo>
                  <a:pt x="1044321" y="0"/>
                </a:lnTo>
                <a:lnTo>
                  <a:pt x="1044321" y="798598"/>
                </a:lnTo>
                <a:lnTo>
                  <a:pt x="0" y="79859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560067BD-3E05-DF99-153D-9ED670890C5E}"/>
              </a:ext>
            </a:extLst>
          </p:cNvPr>
          <p:cNvGrpSpPr/>
          <p:nvPr/>
        </p:nvGrpSpPr>
        <p:grpSpPr>
          <a:xfrm>
            <a:off x="6517808" y="1575679"/>
            <a:ext cx="584711" cy="536114"/>
            <a:chOff x="5140336" y="3047850"/>
            <a:chExt cx="584711" cy="536114"/>
          </a:xfrm>
        </p:grpSpPr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2D94F30F-3234-1C1B-40B3-044239065B38}"/>
                </a:ext>
              </a:extLst>
            </p:cNvPr>
            <p:cNvSpPr/>
            <p:nvPr/>
          </p:nvSpPr>
          <p:spPr>
            <a:xfrm>
              <a:off x="5140336" y="3047850"/>
              <a:ext cx="366112" cy="366112"/>
            </a:xfrm>
            <a:custGeom>
              <a:avLst/>
              <a:gdLst>
                <a:gd name="connsiteX0" fmla="*/ 0 w 366112"/>
                <a:gd name="connsiteY0" fmla="*/ 0 h 366112"/>
                <a:gd name="connsiteX1" fmla="*/ 366113 w 366112"/>
                <a:gd name="connsiteY1" fmla="*/ 0 h 366112"/>
                <a:gd name="connsiteX2" fmla="*/ 366113 w 366112"/>
                <a:gd name="connsiteY2" fmla="*/ 366112 h 366112"/>
                <a:gd name="connsiteX3" fmla="*/ 0 w 366112"/>
                <a:gd name="connsiteY3" fmla="*/ 366112 h 36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112" h="366112">
                  <a:moveTo>
                    <a:pt x="0" y="0"/>
                  </a:moveTo>
                  <a:lnTo>
                    <a:pt x="366113" y="0"/>
                  </a:lnTo>
                  <a:lnTo>
                    <a:pt x="366113" y="366112"/>
                  </a:lnTo>
                  <a:lnTo>
                    <a:pt x="0" y="366112"/>
                  </a:ln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BD2414F8-C419-FCBE-FDC3-149142008D5B}"/>
                </a:ext>
              </a:extLst>
            </p:cNvPr>
            <p:cNvSpPr/>
            <p:nvPr/>
          </p:nvSpPr>
          <p:spPr>
            <a:xfrm>
              <a:off x="5280487" y="3139395"/>
              <a:ext cx="444560" cy="444569"/>
            </a:xfrm>
            <a:custGeom>
              <a:avLst/>
              <a:gdLst>
                <a:gd name="connsiteX0" fmla="*/ -129 w 444560"/>
                <a:gd name="connsiteY0" fmla="*/ -232 h 444569"/>
                <a:gd name="connsiteX1" fmla="*/ -129 w 444560"/>
                <a:gd name="connsiteY1" fmla="*/ 444337 h 444569"/>
                <a:gd name="connsiteX2" fmla="*/ 444431 w 444560"/>
                <a:gd name="connsiteY2" fmla="*/ 444337 h 444569"/>
                <a:gd name="connsiteX3" fmla="*/ 444431 w 444560"/>
                <a:gd name="connsiteY3" fmla="*/ -232 h 444569"/>
                <a:gd name="connsiteX4" fmla="*/ 425153 w 444560"/>
                <a:gd name="connsiteY4" fmla="*/ 425049 h 444569"/>
                <a:gd name="connsiteX5" fmla="*/ 19149 w 444560"/>
                <a:gd name="connsiteY5" fmla="*/ 425049 h 444569"/>
                <a:gd name="connsiteX6" fmla="*/ 19149 w 444560"/>
                <a:gd name="connsiteY6" fmla="*/ 19055 h 444569"/>
                <a:gd name="connsiteX7" fmla="*/ 425153 w 444560"/>
                <a:gd name="connsiteY7" fmla="*/ 19055 h 44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4560" h="444569">
                  <a:moveTo>
                    <a:pt x="-129" y="-232"/>
                  </a:moveTo>
                  <a:lnTo>
                    <a:pt x="-129" y="444337"/>
                  </a:lnTo>
                  <a:lnTo>
                    <a:pt x="444431" y="444337"/>
                  </a:lnTo>
                  <a:lnTo>
                    <a:pt x="444431" y="-232"/>
                  </a:lnTo>
                  <a:close/>
                  <a:moveTo>
                    <a:pt x="425153" y="425049"/>
                  </a:moveTo>
                  <a:lnTo>
                    <a:pt x="19149" y="425049"/>
                  </a:lnTo>
                  <a:lnTo>
                    <a:pt x="19149" y="19055"/>
                  </a:lnTo>
                  <a:lnTo>
                    <a:pt x="425153" y="19055"/>
                  </a:ln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sp>
        <p:nvSpPr>
          <p:cNvPr id="41" name="手繪多邊形: 圖案 40">
            <a:extLst>
              <a:ext uri="{FF2B5EF4-FFF2-40B4-BE49-F238E27FC236}">
                <a16:creationId xmlns:a16="http://schemas.microsoft.com/office/drawing/2014/main" id="{2927F3D7-9962-52BC-311F-C94E59123F2C}"/>
              </a:ext>
            </a:extLst>
          </p:cNvPr>
          <p:cNvSpPr/>
          <p:nvPr/>
        </p:nvSpPr>
        <p:spPr>
          <a:xfrm>
            <a:off x="6929789" y="4822506"/>
            <a:ext cx="568039" cy="29896"/>
          </a:xfrm>
          <a:custGeom>
            <a:avLst/>
            <a:gdLst>
              <a:gd name="connsiteX0" fmla="*/ 0 w 568039"/>
              <a:gd name="connsiteY0" fmla="*/ 0 h 29896"/>
              <a:gd name="connsiteX1" fmla="*/ 568040 w 568039"/>
              <a:gd name="connsiteY1" fmla="*/ 0 h 29896"/>
              <a:gd name="connsiteX2" fmla="*/ 568040 w 568039"/>
              <a:gd name="connsiteY2" fmla="*/ 29897 h 29896"/>
              <a:gd name="connsiteX3" fmla="*/ 0 w 568039"/>
              <a:gd name="connsiteY3" fmla="*/ 29897 h 2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39" h="29896">
                <a:moveTo>
                  <a:pt x="0" y="0"/>
                </a:moveTo>
                <a:lnTo>
                  <a:pt x="568040" y="0"/>
                </a:lnTo>
                <a:lnTo>
                  <a:pt x="568040" y="29897"/>
                </a:lnTo>
                <a:lnTo>
                  <a:pt x="0" y="29897"/>
                </a:ln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66118BEE-34BC-5823-7B42-D9723470C00D}"/>
              </a:ext>
            </a:extLst>
          </p:cNvPr>
          <p:cNvSpPr/>
          <p:nvPr/>
        </p:nvSpPr>
        <p:spPr>
          <a:xfrm>
            <a:off x="7393194" y="3806011"/>
            <a:ext cx="119587" cy="119587"/>
          </a:xfrm>
          <a:custGeom>
            <a:avLst/>
            <a:gdLst>
              <a:gd name="connsiteX0" fmla="*/ 119587 w 119587"/>
              <a:gd name="connsiteY0" fmla="*/ 59794 h 119587"/>
              <a:gd name="connsiteX1" fmla="*/ 59794 w 119587"/>
              <a:gd name="connsiteY1" fmla="*/ 119587 h 119587"/>
              <a:gd name="connsiteX2" fmla="*/ 0 w 119587"/>
              <a:gd name="connsiteY2" fmla="*/ 59794 h 119587"/>
              <a:gd name="connsiteX3" fmla="*/ 59794 w 119587"/>
              <a:gd name="connsiteY3" fmla="*/ 0 h 119587"/>
              <a:gd name="connsiteX4" fmla="*/ 119587 w 119587"/>
              <a:gd name="connsiteY4" fmla="*/ 59794 h 11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87" h="119587">
                <a:moveTo>
                  <a:pt x="119587" y="59794"/>
                </a:moveTo>
                <a:cubicBezTo>
                  <a:pt x="119587" y="92817"/>
                  <a:pt x="92817" y="119587"/>
                  <a:pt x="59794" y="119587"/>
                </a:cubicBezTo>
                <a:cubicBezTo>
                  <a:pt x="26771" y="119587"/>
                  <a:pt x="0" y="92817"/>
                  <a:pt x="0" y="59794"/>
                </a:cubicBezTo>
                <a:cubicBezTo>
                  <a:pt x="0" y="26771"/>
                  <a:pt x="26770" y="0"/>
                  <a:pt x="59794" y="0"/>
                </a:cubicBezTo>
                <a:cubicBezTo>
                  <a:pt x="92817" y="0"/>
                  <a:pt x="119587" y="26770"/>
                  <a:pt x="119587" y="59794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3" name="手繪多邊形: 圖案 42">
            <a:extLst>
              <a:ext uri="{FF2B5EF4-FFF2-40B4-BE49-F238E27FC236}">
                <a16:creationId xmlns:a16="http://schemas.microsoft.com/office/drawing/2014/main" id="{63D51DB0-E1A9-FF37-CF00-816ADFCBD405}"/>
              </a:ext>
            </a:extLst>
          </p:cNvPr>
          <p:cNvSpPr/>
          <p:nvPr/>
        </p:nvSpPr>
        <p:spPr>
          <a:xfrm>
            <a:off x="10295924" y="3406195"/>
            <a:ext cx="1351473" cy="1285560"/>
          </a:xfrm>
          <a:custGeom>
            <a:avLst/>
            <a:gdLst>
              <a:gd name="connsiteX0" fmla="*/ 0 w 1351473"/>
              <a:gd name="connsiteY0" fmla="*/ 0 h 1285560"/>
              <a:gd name="connsiteX1" fmla="*/ 1351474 w 1351473"/>
              <a:gd name="connsiteY1" fmla="*/ 0 h 1285560"/>
              <a:gd name="connsiteX2" fmla="*/ 1351474 w 1351473"/>
              <a:gd name="connsiteY2" fmla="*/ 1285561 h 1285560"/>
              <a:gd name="connsiteX3" fmla="*/ 0 w 1351473"/>
              <a:gd name="connsiteY3" fmla="*/ 1285561 h 128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473" h="1285560">
                <a:moveTo>
                  <a:pt x="0" y="0"/>
                </a:moveTo>
                <a:lnTo>
                  <a:pt x="1351474" y="0"/>
                </a:lnTo>
                <a:lnTo>
                  <a:pt x="1351474" y="1285561"/>
                </a:lnTo>
                <a:lnTo>
                  <a:pt x="0" y="1285561"/>
                </a:ln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4" name="手繪多邊形: 圖案 43">
            <a:extLst>
              <a:ext uri="{FF2B5EF4-FFF2-40B4-BE49-F238E27FC236}">
                <a16:creationId xmlns:a16="http://schemas.microsoft.com/office/drawing/2014/main" id="{B3E403AB-1BA9-878C-5629-82C34621D711}"/>
              </a:ext>
            </a:extLst>
          </p:cNvPr>
          <p:cNvSpPr/>
          <p:nvPr/>
        </p:nvSpPr>
        <p:spPr>
          <a:xfrm>
            <a:off x="10449496" y="3559767"/>
            <a:ext cx="1044320" cy="798597"/>
          </a:xfrm>
          <a:custGeom>
            <a:avLst/>
            <a:gdLst>
              <a:gd name="connsiteX0" fmla="*/ 0 w 1044320"/>
              <a:gd name="connsiteY0" fmla="*/ 0 h 798597"/>
              <a:gd name="connsiteX1" fmla="*/ 1044321 w 1044320"/>
              <a:gd name="connsiteY1" fmla="*/ 0 h 798597"/>
              <a:gd name="connsiteX2" fmla="*/ 1044321 w 1044320"/>
              <a:gd name="connsiteY2" fmla="*/ 798598 h 798597"/>
              <a:gd name="connsiteX3" fmla="*/ 0 w 1044320"/>
              <a:gd name="connsiteY3" fmla="*/ 798598 h 79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320" h="798597">
                <a:moveTo>
                  <a:pt x="0" y="0"/>
                </a:moveTo>
                <a:lnTo>
                  <a:pt x="1044321" y="0"/>
                </a:lnTo>
                <a:lnTo>
                  <a:pt x="1044321" y="798598"/>
                </a:lnTo>
                <a:lnTo>
                  <a:pt x="0" y="79859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0B79C334-3BC1-F408-8862-C61FEEFF10CF}"/>
              </a:ext>
            </a:extLst>
          </p:cNvPr>
          <p:cNvSpPr/>
          <p:nvPr/>
        </p:nvSpPr>
        <p:spPr>
          <a:xfrm>
            <a:off x="10859328" y="4184950"/>
            <a:ext cx="224662" cy="66576"/>
          </a:xfrm>
          <a:custGeom>
            <a:avLst/>
            <a:gdLst>
              <a:gd name="connsiteX0" fmla="*/ 0 w 224662"/>
              <a:gd name="connsiteY0" fmla="*/ 0 h 66576"/>
              <a:gd name="connsiteX1" fmla="*/ 224662 w 224662"/>
              <a:gd name="connsiteY1" fmla="*/ 0 h 66576"/>
              <a:gd name="connsiteX2" fmla="*/ 224662 w 224662"/>
              <a:gd name="connsiteY2" fmla="*/ 66577 h 66576"/>
              <a:gd name="connsiteX3" fmla="*/ 0 w 224662"/>
              <a:gd name="connsiteY3" fmla="*/ 66577 h 6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662" h="66576">
                <a:moveTo>
                  <a:pt x="0" y="0"/>
                </a:moveTo>
                <a:lnTo>
                  <a:pt x="224662" y="0"/>
                </a:lnTo>
                <a:lnTo>
                  <a:pt x="224662" y="66577"/>
                </a:lnTo>
                <a:lnTo>
                  <a:pt x="0" y="66577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6" name="手繪多邊形: 圖案 45">
            <a:extLst>
              <a:ext uri="{FF2B5EF4-FFF2-40B4-BE49-F238E27FC236}">
                <a16:creationId xmlns:a16="http://schemas.microsoft.com/office/drawing/2014/main" id="{9AF75519-B15A-3F8D-E55D-411F8236A933}"/>
              </a:ext>
            </a:extLst>
          </p:cNvPr>
          <p:cNvSpPr/>
          <p:nvPr/>
        </p:nvSpPr>
        <p:spPr>
          <a:xfrm>
            <a:off x="10587722" y="3666609"/>
            <a:ext cx="767875" cy="28532"/>
          </a:xfrm>
          <a:custGeom>
            <a:avLst/>
            <a:gdLst>
              <a:gd name="connsiteX0" fmla="*/ 0 w 767875"/>
              <a:gd name="connsiteY0" fmla="*/ 0 h 28532"/>
              <a:gd name="connsiteX1" fmla="*/ 767875 w 767875"/>
              <a:gd name="connsiteY1" fmla="*/ 0 h 28532"/>
              <a:gd name="connsiteX2" fmla="*/ 767875 w 767875"/>
              <a:gd name="connsiteY2" fmla="*/ 28533 h 28532"/>
              <a:gd name="connsiteX3" fmla="*/ 0 w 767875"/>
              <a:gd name="connsiteY3" fmla="*/ 28533 h 2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875" h="28532">
                <a:moveTo>
                  <a:pt x="0" y="0"/>
                </a:moveTo>
                <a:lnTo>
                  <a:pt x="767875" y="0"/>
                </a:lnTo>
                <a:lnTo>
                  <a:pt x="767875" y="28533"/>
                </a:lnTo>
                <a:lnTo>
                  <a:pt x="0" y="28533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7" name="手繪多邊形: 圖案 46">
            <a:extLst>
              <a:ext uri="{FF2B5EF4-FFF2-40B4-BE49-F238E27FC236}">
                <a16:creationId xmlns:a16="http://schemas.microsoft.com/office/drawing/2014/main" id="{86F5C2D4-0912-D8DD-F44D-6689A9B932B6}"/>
              </a:ext>
            </a:extLst>
          </p:cNvPr>
          <p:cNvSpPr/>
          <p:nvPr/>
        </p:nvSpPr>
        <p:spPr>
          <a:xfrm>
            <a:off x="10587722" y="3756963"/>
            <a:ext cx="767875" cy="28532"/>
          </a:xfrm>
          <a:custGeom>
            <a:avLst/>
            <a:gdLst>
              <a:gd name="connsiteX0" fmla="*/ 0 w 767875"/>
              <a:gd name="connsiteY0" fmla="*/ 0 h 28532"/>
              <a:gd name="connsiteX1" fmla="*/ 767875 w 767875"/>
              <a:gd name="connsiteY1" fmla="*/ 0 h 28532"/>
              <a:gd name="connsiteX2" fmla="*/ 767875 w 767875"/>
              <a:gd name="connsiteY2" fmla="*/ 28533 h 28532"/>
              <a:gd name="connsiteX3" fmla="*/ 0 w 767875"/>
              <a:gd name="connsiteY3" fmla="*/ 28533 h 2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875" h="28532">
                <a:moveTo>
                  <a:pt x="0" y="0"/>
                </a:moveTo>
                <a:lnTo>
                  <a:pt x="767875" y="0"/>
                </a:lnTo>
                <a:lnTo>
                  <a:pt x="767875" y="28533"/>
                </a:lnTo>
                <a:lnTo>
                  <a:pt x="0" y="28533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C70A864B-8BB1-94B1-9AAA-CCDD746F06BA}"/>
              </a:ext>
            </a:extLst>
          </p:cNvPr>
          <p:cNvSpPr/>
          <p:nvPr/>
        </p:nvSpPr>
        <p:spPr>
          <a:xfrm>
            <a:off x="10587722" y="3847317"/>
            <a:ext cx="767875" cy="28532"/>
          </a:xfrm>
          <a:custGeom>
            <a:avLst/>
            <a:gdLst>
              <a:gd name="connsiteX0" fmla="*/ 0 w 767875"/>
              <a:gd name="connsiteY0" fmla="*/ 0 h 28532"/>
              <a:gd name="connsiteX1" fmla="*/ 767875 w 767875"/>
              <a:gd name="connsiteY1" fmla="*/ 0 h 28532"/>
              <a:gd name="connsiteX2" fmla="*/ 767875 w 767875"/>
              <a:gd name="connsiteY2" fmla="*/ 28533 h 28532"/>
              <a:gd name="connsiteX3" fmla="*/ 0 w 767875"/>
              <a:gd name="connsiteY3" fmla="*/ 28533 h 2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875" h="28532">
                <a:moveTo>
                  <a:pt x="0" y="0"/>
                </a:moveTo>
                <a:lnTo>
                  <a:pt x="767875" y="0"/>
                </a:lnTo>
                <a:lnTo>
                  <a:pt x="767875" y="28533"/>
                </a:lnTo>
                <a:lnTo>
                  <a:pt x="0" y="28533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3E69F365-36A0-816F-0EE9-094000272C77}"/>
              </a:ext>
            </a:extLst>
          </p:cNvPr>
          <p:cNvSpPr/>
          <p:nvPr/>
        </p:nvSpPr>
        <p:spPr>
          <a:xfrm>
            <a:off x="10587722" y="3937671"/>
            <a:ext cx="767875" cy="28532"/>
          </a:xfrm>
          <a:custGeom>
            <a:avLst/>
            <a:gdLst>
              <a:gd name="connsiteX0" fmla="*/ 0 w 767875"/>
              <a:gd name="connsiteY0" fmla="*/ 0 h 28532"/>
              <a:gd name="connsiteX1" fmla="*/ 767875 w 767875"/>
              <a:gd name="connsiteY1" fmla="*/ 0 h 28532"/>
              <a:gd name="connsiteX2" fmla="*/ 767875 w 767875"/>
              <a:gd name="connsiteY2" fmla="*/ 28533 h 28532"/>
              <a:gd name="connsiteX3" fmla="*/ 0 w 767875"/>
              <a:gd name="connsiteY3" fmla="*/ 28533 h 2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875" h="28532">
                <a:moveTo>
                  <a:pt x="0" y="0"/>
                </a:moveTo>
                <a:lnTo>
                  <a:pt x="767875" y="0"/>
                </a:lnTo>
                <a:lnTo>
                  <a:pt x="767875" y="28533"/>
                </a:lnTo>
                <a:lnTo>
                  <a:pt x="0" y="28533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0" name="手繪多邊形: 圖案 49">
            <a:extLst>
              <a:ext uri="{FF2B5EF4-FFF2-40B4-BE49-F238E27FC236}">
                <a16:creationId xmlns:a16="http://schemas.microsoft.com/office/drawing/2014/main" id="{5905293E-3B5D-6E93-C3AD-FD654E8BD436}"/>
              </a:ext>
            </a:extLst>
          </p:cNvPr>
          <p:cNvSpPr/>
          <p:nvPr/>
        </p:nvSpPr>
        <p:spPr>
          <a:xfrm>
            <a:off x="10587722" y="4028025"/>
            <a:ext cx="767875" cy="28532"/>
          </a:xfrm>
          <a:custGeom>
            <a:avLst/>
            <a:gdLst>
              <a:gd name="connsiteX0" fmla="*/ 0 w 767875"/>
              <a:gd name="connsiteY0" fmla="*/ 0 h 28532"/>
              <a:gd name="connsiteX1" fmla="*/ 767875 w 767875"/>
              <a:gd name="connsiteY1" fmla="*/ 0 h 28532"/>
              <a:gd name="connsiteX2" fmla="*/ 767875 w 767875"/>
              <a:gd name="connsiteY2" fmla="*/ 28533 h 28532"/>
              <a:gd name="connsiteX3" fmla="*/ 0 w 767875"/>
              <a:gd name="connsiteY3" fmla="*/ 28533 h 2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875" h="28532">
                <a:moveTo>
                  <a:pt x="0" y="0"/>
                </a:moveTo>
                <a:lnTo>
                  <a:pt x="767875" y="0"/>
                </a:lnTo>
                <a:lnTo>
                  <a:pt x="767875" y="28533"/>
                </a:lnTo>
                <a:lnTo>
                  <a:pt x="0" y="28533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1" name="手繪多邊形: 圖案 50">
            <a:extLst>
              <a:ext uri="{FF2B5EF4-FFF2-40B4-BE49-F238E27FC236}">
                <a16:creationId xmlns:a16="http://schemas.microsoft.com/office/drawing/2014/main" id="{6ED81B93-3A60-BDE6-C3A5-C9D60378A479}"/>
              </a:ext>
            </a:extLst>
          </p:cNvPr>
          <p:cNvSpPr/>
          <p:nvPr/>
        </p:nvSpPr>
        <p:spPr>
          <a:xfrm>
            <a:off x="10448457" y="4437639"/>
            <a:ext cx="568039" cy="29896"/>
          </a:xfrm>
          <a:custGeom>
            <a:avLst/>
            <a:gdLst>
              <a:gd name="connsiteX0" fmla="*/ 0 w 568039"/>
              <a:gd name="connsiteY0" fmla="*/ 0 h 29896"/>
              <a:gd name="connsiteX1" fmla="*/ 568040 w 568039"/>
              <a:gd name="connsiteY1" fmla="*/ 0 h 29896"/>
              <a:gd name="connsiteX2" fmla="*/ 568040 w 568039"/>
              <a:gd name="connsiteY2" fmla="*/ 29897 h 29896"/>
              <a:gd name="connsiteX3" fmla="*/ 0 w 568039"/>
              <a:gd name="connsiteY3" fmla="*/ 29897 h 2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39" h="29896">
                <a:moveTo>
                  <a:pt x="0" y="0"/>
                </a:moveTo>
                <a:lnTo>
                  <a:pt x="568040" y="0"/>
                </a:lnTo>
                <a:lnTo>
                  <a:pt x="568040" y="29897"/>
                </a:lnTo>
                <a:lnTo>
                  <a:pt x="0" y="29897"/>
                </a:ln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手繪多邊形: 圖案 51">
            <a:extLst>
              <a:ext uri="{FF2B5EF4-FFF2-40B4-BE49-F238E27FC236}">
                <a16:creationId xmlns:a16="http://schemas.microsoft.com/office/drawing/2014/main" id="{A5D67519-4339-3A0F-14CB-229D27BB0D89}"/>
              </a:ext>
            </a:extLst>
          </p:cNvPr>
          <p:cNvSpPr/>
          <p:nvPr/>
        </p:nvSpPr>
        <p:spPr>
          <a:xfrm>
            <a:off x="10448457" y="4512372"/>
            <a:ext cx="792265" cy="29896"/>
          </a:xfrm>
          <a:custGeom>
            <a:avLst/>
            <a:gdLst>
              <a:gd name="connsiteX0" fmla="*/ 0 w 792265"/>
              <a:gd name="connsiteY0" fmla="*/ 0 h 29896"/>
              <a:gd name="connsiteX1" fmla="*/ 792266 w 792265"/>
              <a:gd name="connsiteY1" fmla="*/ 0 h 29896"/>
              <a:gd name="connsiteX2" fmla="*/ 792266 w 792265"/>
              <a:gd name="connsiteY2" fmla="*/ 29897 h 29896"/>
              <a:gd name="connsiteX3" fmla="*/ 0 w 792265"/>
              <a:gd name="connsiteY3" fmla="*/ 29897 h 2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265" h="29896">
                <a:moveTo>
                  <a:pt x="0" y="0"/>
                </a:moveTo>
                <a:lnTo>
                  <a:pt x="792266" y="0"/>
                </a:lnTo>
                <a:lnTo>
                  <a:pt x="792266" y="29897"/>
                </a:lnTo>
                <a:lnTo>
                  <a:pt x="0" y="29897"/>
                </a:ln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3" name="手繪多邊形: 圖案 52">
            <a:extLst>
              <a:ext uri="{FF2B5EF4-FFF2-40B4-BE49-F238E27FC236}">
                <a16:creationId xmlns:a16="http://schemas.microsoft.com/office/drawing/2014/main" id="{D438CA98-C2E2-BC94-F5C8-61355CC1AC88}"/>
              </a:ext>
            </a:extLst>
          </p:cNvPr>
          <p:cNvSpPr/>
          <p:nvPr/>
        </p:nvSpPr>
        <p:spPr>
          <a:xfrm>
            <a:off x="10911862" y="3421144"/>
            <a:ext cx="119587" cy="119587"/>
          </a:xfrm>
          <a:custGeom>
            <a:avLst/>
            <a:gdLst>
              <a:gd name="connsiteX0" fmla="*/ 119587 w 119587"/>
              <a:gd name="connsiteY0" fmla="*/ 59794 h 119587"/>
              <a:gd name="connsiteX1" fmla="*/ 59794 w 119587"/>
              <a:gd name="connsiteY1" fmla="*/ 119587 h 119587"/>
              <a:gd name="connsiteX2" fmla="*/ 0 w 119587"/>
              <a:gd name="connsiteY2" fmla="*/ 59794 h 119587"/>
              <a:gd name="connsiteX3" fmla="*/ 59794 w 119587"/>
              <a:gd name="connsiteY3" fmla="*/ 0 h 119587"/>
              <a:gd name="connsiteX4" fmla="*/ 119587 w 119587"/>
              <a:gd name="connsiteY4" fmla="*/ 59794 h 11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87" h="119587">
                <a:moveTo>
                  <a:pt x="119587" y="59794"/>
                </a:moveTo>
                <a:cubicBezTo>
                  <a:pt x="119587" y="92817"/>
                  <a:pt x="92817" y="119587"/>
                  <a:pt x="59794" y="119587"/>
                </a:cubicBezTo>
                <a:cubicBezTo>
                  <a:pt x="26771" y="119587"/>
                  <a:pt x="0" y="92817"/>
                  <a:pt x="0" y="59794"/>
                </a:cubicBezTo>
                <a:cubicBezTo>
                  <a:pt x="0" y="26770"/>
                  <a:pt x="26771" y="0"/>
                  <a:pt x="59794" y="0"/>
                </a:cubicBezTo>
                <a:cubicBezTo>
                  <a:pt x="92817" y="0"/>
                  <a:pt x="119587" y="26770"/>
                  <a:pt x="119587" y="59794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5BF3613-7D45-0283-B17D-BDF73D146924}"/>
              </a:ext>
            </a:extLst>
          </p:cNvPr>
          <p:cNvGrpSpPr/>
          <p:nvPr/>
        </p:nvGrpSpPr>
        <p:grpSpPr>
          <a:xfrm>
            <a:off x="7069044" y="4088607"/>
            <a:ext cx="767875" cy="584917"/>
            <a:chOff x="10740122" y="3819009"/>
            <a:chExt cx="767875" cy="584917"/>
          </a:xfrm>
          <a:solidFill>
            <a:srgbClr val="C0AA7A"/>
          </a:solidFill>
        </p:grpSpPr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C17A56FF-9A4E-A799-4A87-27000232C1D0}"/>
                </a:ext>
              </a:extLst>
            </p:cNvPr>
            <p:cNvSpPr/>
            <p:nvPr/>
          </p:nvSpPr>
          <p:spPr>
            <a:xfrm>
              <a:off x="11011728" y="4337350"/>
              <a:ext cx="224662" cy="66576"/>
            </a:xfrm>
            <a:custGeom>
              <a:avLst/>
              <a:gdLst>
                <a:gd name="connsiteX0" fmla="*/ 0 w 224662"/>
                <a:gd name="connsiteY0" fmla="*/ 0 h 66576"/>
                <a:gd name="connsiteX1" fmla="*/ 224662 w 224662"/>
                <a:gd name="connsiteY1" fmla="*/ 0 h 66576"/>
                <a:gd name="connsiteX2" fmla="*/ 224662 w 224662"/>
                <a:gd name="connsiteY2" fmla="*/ 66577 h 66576"/>
                <a:gd name="connsiteX3" fmla="*/ 0 w 224662"/>
                <a:gd name="connsiteY3" fmla="*/ 66577 h 6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662" h="66576">
                  <a:moveTo>
                    <a:pt x="0" y="0"/>
                  </a:moveTo>
                  <a:lnTo>
                    <a:pt x="224662" y="0"/>
                  </a:lnTo>
                  <a:lnTo>
                    <a:pt x="224662" y="66577"/>
                  </a:lnTo>
                  <a:lnTo>
                    <a:pt x="0" y="665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C6980836-4F1D-AF2D-C986-93165379D3C4}"/>
                </a:ext>
              </a:extLst>
            </p:cNvPr>
            <p:cNvSpPr/>
            <p:nvPr/>
          </p:nvSpPr>
          <p:spPr>
            <a:xfrm>
              <a:off x="10740122" y="3819009"/>
              <a:ext cx="767875" cy="28532"/>
            </a:xfrm>
            <a:custGeom>
              <a:avLst/>
              <a:gdLst>
                <a:gd name="connsiteX0" fmla="*/ 0 w 767875"/>
                <a:gd name="connsiteY0" fmla="*/ 0 h 28532"/>
                <a:gd name="connsiteX1" fmla="*/ 767875 w 767875"/>
                <a:gd name="connsiteY1" fmla="*/ 0 h 28532"/>
                <a:gd name="connsiteX2" fmla="*/ 767875 w 767875"/>
                <a:gd name="connsiteY2" fmla="*/ 28533 h 28532"/>
                <a:gd name="connsiteX3" fmla="*/ 0 w 767875"/>
                <a:gd name="connsiteY3" fmla="*/ 28533 h 2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875" h="28532">
                  <a:moveTo>
                    <a:pt x="0" y="0"/>
                  </a:moveTo>
                  <a:lnTo>
                    <a:pt x="767875" y="0"/>
                  </a:lnTo>
                  <a:lnTo>
                    <a:pt x="767875" y="28533"/>
                  </a:lnTo>
                  <a:lnTo>
                    <a:pt x="0" y="28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B9325BA1-1EF7-43E7-73F0-A3A12588E80A}"/>
                </a:ext>
              </a:extLst>
            </p:cNvPr>
            <p:cNvSpPr/>
            <p:nvPr/>
          </p:nvSpPr>
          <p:spPr>
            <a:xfrm>
              <a:off x="10740122" y="3909363"/>
              <a:ext cx="767875" cy="28532"/>
            </a:xfrm>
            <a:custGeom>
              <a:avLst/>
              <a:gdLst>
                <a:gd name="connsiteX0" fmla="*/ 0 w 767875"/>
                <a:gd name="connsiteY0" fmla="*/ 0 h 28532"/>
                <a:gd name="connsiteX1" fmla="*/ 767875 w 767875"/>
                <a:gd name="connsiteY1" fmla="*/ 0 h 28532"/>
                <a:gd name="connsiteX2" fmla="*/ 767875 w 767875"/>
                <a:gd name="connsiteY2" fmla="*/ 28533 h 28532"/>
                <a:gd name="connsiteX3" fmla="*/ 0 w 767875"/>
                <a:gd name="connsiteY3" fmla="*/ 28533 h 2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875" h="28532">
                  <a:moveTo>
                    <a:pt x="0" y="0"/>
                  </a:moveTo>
                  <a:lnTo>
                    <a:pt x="767875" y="0"/>
                  </a:lnTo>
                  <a:lnTo>
                    <a:pt x="767875" y="28533"/>
                  </a:lnTo>
                  <a:lnTo>
                    <a:pt x="0" y="28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7A8B8FC8-6398-7B82-C4A6-772355905C78}"/>
                </a:ext>
              </a:extLst>
            </p:cNvPr>
            <p:cNvSpPr/>
            <p:nvPr/>
          </p:nvSpPr>
          <p:spPr>
            <a:xfrm>
              <a:off x="10740122" y="3999717"/>
              <a:ext cx="767875" cy="28532"/>
            </a:xfrm>
            <a:custGeom>
              <a:avLst/>
              <a:gdLst>
                <a:gd name="connsiteX0" fmla="*/ 0 w 767875"/>
                <a:gd name="connsiteY0" fmla="*/ 0 h 28532"/>
                <a:gd name="connsiteX1" fmla="*/ 767875 w 767875"/>
                <a:gd name="connsiteY1" fmla="*/ 0 h 28532"/>
                <a:gd name="connsiteX2" fmla="*/ 767875 w 767875"/>
                <a:gd name="connsiteY2" fmla="*/ 28533 h 28532"/>
                <a:gd name="connsiteX3" fmla="*/ 0 w 767875"/>
                <a:gd name="connsiteY3" fmla="*/ 28533 h 2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875" h="28532">
                  <a:moveTo>
                    <a:pt x="0" y="0"/>
                  </a:moveTo>
                  <a:lnTo>
                    <a:pt x="767875" y="0"/>
                  </a:lnTo>
                  <a:lnTo>
                    <a:pt x="767875" y="28533"/>
                  </a:lnTo>
                  <a:lnTo>
                    <a:pt x="0" y="28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C2284483-A154-DF80-9902-B778C18D5BA9}"/>
                </a:ext>
              </a:extLst>
            </p:cNvPr>
            <p:cNvSpPr/>
            <p:nvPr/>
          </p:nvSpPr>
          <p:spPr>
            <a:xfrm>
              <a:off x="10740122" y="4090071"/>
              <a:ext cx="767875" cy="28532"/>
            </a:xfrm>
            <a:custGeom>
              <a:avLst/>
              <a:gdLst>
                <a:gd name="connsiteX0" fmla="*/ 0 w 767875"/>
                <a:gd name="connsiteY0" fmla="*/ 0 h 28532"/>
                <a:gd name="connsiteX1" fmla="*/ 767875 w 767875"/>
                <a:gd name="connsiteY1" fmla="*/ 0 h 28532"/>
                <a:gd name="connsiteX2" fmla="*/ 767875 w 767875"/>
                <a:gd name="connsiteY2" fmla="*/ 28533 h 28532"/>
                <a:gd name="connsiteX3" fmla="*/ 0 w 767875"/>
                <a:gd name="connsiteY3" fmla="*/ 28533 h 2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875" h="28532">
                  <a:moveTo>
                    <a:pt x="0" y="0"/>
                  </a:moveTo>
                  <a:lnTo>
                    <a:pt x="767875" y="0"/>
                  </a:lnTo>
                  <a:lnTo>
                    <a:pt x="767875" y="28533"/>
                  </a:lnTo>
                  <a:lnTo>
                    <a:pt x="0" y="28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EBF3CE5-4F50-A2BA-9526-8C46D67063CB}"/>
                </a:ext>
              </a:extLst>
            </p:cNvPr>
            <p:cNvSpPr/>
            <p:nvPr/>
          </p:nvSpPr>
          <p:spPr>
            <a:xfrm>
              <a:off x="10740122" y="4180425"/>
              <a:ext cx="767875" cy="28532"/>
            </a:xfrm>
            <a:custGeom>
              <a:avLst/>
              <a:gdLst>
                <a:gd name="connsiteX0" fmla="*/ 0 w 767875"/>
                <a:gd name="connsiteY0" fmla="*/ 0 h 28532"/>
                <a:gd name="connsiteX1" fmla="*/ 767875 w 767875"/>
                <a:gd name="connsiteY1" fmla="*/ 0 h 28532"/>
                <a:gd name="connsiteX2" fmla="*/ 767875 w 767875"/>
                <a:gd name="connsiteY2" fmla="*/ 28533 h 28532"/>
                <a:gd name="connsiteX3" fmla="*/ 0 w 767875"/>
                <a:gd name="connsiteY3" fmla="*/ 28533 h 2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875" h="28532">
                  <a:moveTo>
                    <a:pt x="0" y="0"/>
                  </a:moveTo>
                  <a:lnTo>
                    <a:pt x="767875" y="0"/>
                  </a:lnTo>
                  <a:lnTo>
                    <a:pt x="767875" y="28533"/>
                  </a:lnTo>
                  <a:lnTo>
                    <a:pt x="0" y="28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91600A04-7462-8501-C3EC-960997D587B3}"/>
              </a:ext>
            </a:extLst>
          </p:cNvPr>
          <p:cNvSpPr txBox="1"/>
          <p:nvPr/>
        </p:nvSpPr>
        <p:spPr>
          <a:xfrm>
            <a:off x="9932604" y="2519390"/>
            <a:ext cx="191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D0CDE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87</a:t>
            </a:r>
            <a:r>
              <a:rPr lang="en-US" altLang="zh-TW" sz="1400" b="1" dirty="0">
                <a:solidFill>
                  <a:srgbClr val="D0CDE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%</a:t>
            </a:r>
            <a:endParaRPr lang="zh-TW" altLang="en-US" b="1" dirty="0">
              <a:solidFill>
                <a:srgbClr val="D0CDE1"/>
              </a:solidFill>
              <a:latin typeface="Verdana" panose="020B0604030504040204" pitchFamily="34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04008A7-1F96-AECA-000C-A4E4645B6D31}"/>
              </a:ext>
            </a:extLst>
          </p:cNvPr>
          <p:cNvSpPr txBox="1"/>
          <p:nvPr/>
        </p:nvSpPr>
        <p:spPr>
          <a:xfrm>
            <a:off x="6606272" y="2820611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C0AA7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94</a:t>
            </a:r>
            <a:r>
              <a:rPr lang="en-US" altLang="zh-TW" sz="1400" b="1" dirty="0">
                <a:solidFill>
                  <a:srgbClr val="C0AA7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%</a:t>
            </a:r>
            <a:endParaRPr lang="zh-TW" altLang="en-US" b="1" dirty="0">
              <a:solidFill>
                <a:srgbClr val="C0AA7A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1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0F11BADB-A170-85B3-D5CD-F65FA37A76FA}"/>
              </a:ext>
            </a:extLst>
          </p:cNvPr>
          <p:cNvGrpSpPr/>
          <p:nvPr/>
        </p:nvGrpSpPr>
        <p:grpSpPr>
          <a:xfrm>
            <a:off x="5133167" y="366203"/>
            <a:ext cx="8021667" cy="4024624"/>
            <a:chOff x="2847975" y="33337"/>
            <a:chExt cx="8021667" cy="4024624"/>
          </a:xfrm>
        </p:grpSpPr>
        <p:sp>
          <p:nvSpPr>
            <p:cNvPr id="47" name="手繪多邊形: 圖案 46">
              <a:extLst>
                <a:ext uri="{FF2B5EF4-FFF2-40B4-BE49-F238E27FC236}">
                  <a16:creationId xmlns:a16="http://schemas.microsoft.com/office/drawing/2014/main" id="{B188C4B5-46D0-D731-BA50-D6334F45E821}"/>
                </a:ext>
              </a:extLst>
            </p:cNvPr>
            <p:cNvSpPr/>
            <p:nvPr/>
          </p:nvSpPr>
          <p:spPr>
            <a:xfrm>
              <a:off x="2851393" y="253162"/>
              <a:ext cx="8018249" cy="3804799"/>
            </a:xfrm>
            <a:custGeom>
              <a:avLst/>
              <a:gdLst>
                <a:gd name="connsiteX0" fmla="*/ 0 w 8018249"/>
                <a:gd name="connsiteY0" fmla="*/ 0 h 3804799"/>
                <a:gd name="connsiteX1" fmla="*/ 8018250 w 8018249"/>
                <a:gd name="connsiteY1" fmla="*/ 0 h 3804799"/>
                <a:gd name="connsiteX2" fmla="*/ 8018250 w 8018249"/>
                <a:gd name="connsiteY2" fmla="*/ 3804800 h 3804799"/>
                <a:gd name="connsiteX3" fmla="*/ 0 w 8018249"/>
                <a:gd name="connsiteY3" fmla="*/ 3804800 h 380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8249" h="3804799">
                  <a:moveTo>
                    <a:pt x="0" y="0"/>
                  </a:moveTo>
                  <a:lnTo>
                    <a:pt x="8018250" y="0"/>
                  </a:lnTo>
                  <a:lnTo>
                    <a:pt x="8018250" y="3804800"/>
                  </a:lnTo>
                  <a:lnTo>
                    <a:pt x="0" y="3804800"/>
                  </a:lnTo>
                  <a:close/>
                </a:path>
              </a:pathLst>
            </a:custGeom>
            <a:solidFill>
              <a:srgbClr val="E5E5E5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8BE2D768-C095-326D-C809-6BBFE58A4E81}"/>
                </a:ext>
              </a:extLst>
            </p:cNvPr>
            <p:cNvSpPr/>
            <p:nvPr/>
          </p:nvSpPr>
          <p:spPr>
            <a:xfrm>
              <a:off x="3080678" y="579430"/>
              <a:ext cx="7559687" cy="3174463"/>
            </a:xfrm>
            <a:custGeom>
              <a:avLst/>
              <a:gdLst>
                <a:gd name="connsiteX0" fmla="*/ 0 w 7559687"/>
                <a:gd name="connsiteY0" fmla="*/ 0 h 3174463"/>
                <a:gd name="connsiteX1" fmla="*/ 7559688 w 7559687"/>
                <a:gd name="connsiteY1" fmla="*/ 0 h 3174463"/>
                <a:gd name="connsiteX2" fmla="*/ 7559688 w 7559687"/>
                <a:gd name="connsiteY2" fmla="*/ 3174464 h 3174463"/>
                <a:gd name="connsiteX3" fmla="*/ 0 w 7559687"/>
                <a:gd name="connsiteY3" fmla="*/ 3174464 h 317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87" h="3174463">
                  <a:moveTo>
                    <a:pt x="0" y="0"/>
                  </a:moveTo>
                  <a:lnTo>
                    <a:pt x="7559688" y="0"/>
                  </a:lnTo>
                  <a:lnTo>
                    <a:pt x="7559688" y="3174464"/>
                  </a:lnTo>
                  <a:lnTo>
                    <a:pt x="0" y="31744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3EAD1CA-768D-8E51-952A-2C2DDFD59A54}"/>
                </a:ext>
              </a:extLst>
            </p:cNvPr>
            <p:cNvSpPr/>
            <p:nvPr/>
          </p:nvSpPr>
          <p:spPr>
            <a:xfrm>
              <a:off x="2847975" y="33337"/>
              <a:ext cx="8018249" cy="340638"/>
            </a:xfrm>
            <a:custGeom>
              <a:avLst/>
              <a:gdLst>
                <a:gd name="connsiteX0" fmla="*/ 0 w 8018249"/>
                <a:gd name="connsiteY0" fmla="*/ 0 h 340638"/>
                <a:gd name="connsiteX1" fmla="*/ 8018250 w 8018249"/>
                <a:gd name="connsiteY1" fmla="*/ 0 h 340638"/>
                <a:gd name="connsiteX2" fmla="*/ 8018250 w 8018249"/>
                <a:gd name="connsiteY2" fmla="*/ 340639 h 340638"/>
                <a:gd name="connsiteX3" fmla="*/ 0 w 8018249"/>
                <a:gd name="connsiteY3" fmla="*/ 340639 h 34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8249" h="340638">
                  <a:moveTo>
                    <a:pt x="0" y="0"/>
                  </a:moveTo>
                  <a:lnTo>
                    <a:pt x="8018250" y="0"/>
                  </a:lnTo>
                  <a:lnTo>
                    <a:pt x="8018250" y="340639"/>
                  </a:lnTo>
                  <a:lnTo>
                    <a:pt x="0" y="340639"/>
                  </a:ln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72F4860B-79ED-419F-290A-DA661EEE5652}"/>
                </a:ext>
              </a:extLst>
            </p:cNvPr>
            <p:cNvSpPr/>
            <p:nvPr/>
          </p:nvSpPr>
          <p:spPr>
            <a:xfrm>
              <a:off x="3037976" y="139889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351295CA-174C-15F8-026C-E9BFE70BB656}"/>
                </a:ext>
              </a:extLst>
            </p:cNvPr>
            <p:cNvSpPr/>
            <p:nvPr/>
          </p:nvSpPr>
          <p:spPr>
            <a:xfrm>
              <a:off x="3277620" y="139889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D297BA24-A4E6-2581-D87A-F58CCEB7AB4B}"/>
                </a:ext>
              </a:extLst>
            </p:cNvPr>
            <p:cNvSpPr/>
            <p:nvPr/>
          </p:nvSpPr>
          <p:spPr>
            <a:xfrm>
              <a:off x="3517275" y="139889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1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39B0766-B0BC-3F17-5C8A-681CF31DEF04}"/>
              </a:ext>
            </a:extLst>
          </p:cNvPr>
          <p:cNvGrpSpPr/>
          <p:nvPr/>
        </p:nvGrpSpPr>
        <p:grpSpPr>
          <a:xfrm>
            <a:off x="4048312" y="1479884"/>
            <a:ext cx="10191377" cy="2526632"/>
            <a:chOff x="3127058" y="1068650"/>
            <a:chExt cx="10191377" cy="2526632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7298D20F-D096-FEDB-8C5C-94E7FFD7C2A2}"/>
                </a:ext>
              </a:extLst>
            </p:cNvPr>
            <p:cNvGrpSpPr/>
            <p:nvPr/>
          </p:nvGrpSpPr>
          <p:grpSpPr>
            <a:xfrm>
              <a:off x="3127058" y="1068650"/>
              <a:ext cx="2526632" cy="2526632"/>
              <a:chOff x="1774657" y="529389"/>
              <a:chExt cx="2526632" cy="252663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626E409-C352-FC3B-BD67-25DD7566DA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74657" y="529389"/>
                <a:ext cx="2526632" cy="25266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16D16C29-7BD9-53EE-2BAA-69C6219424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83" t="11843" r="54642" b="47807"/>
              <a:stretch/>
            </p:blipFill>
            <p:spPr>
              <a:xfrm>
                <a:off x="2048376" y="842211"/>
                <a:ext cx="1979193" cy="2213810"/>
              </a:xfrm>
              <a:prstGeom prst="rect">
                <a:avLst/>
              </a:prstGeom>
            </p:spPr>
          </p:pic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E83A0379-94FF-3BD3-D4D8-E9E121D56275}"/>
                </a:ext>
              </a:extLst>
            </p:cNvPr>
            <p:cNvGrpSpPr/>
            <p:nvPr/>
          </p:nvGrpSpPr>
          <p:grpSpPr>
            <a:xfrm>
              <a:off x="6959430" y="1068650"/>
              <a:ext cx="2526632" cy="2526632"/>
              <a:chOff x="6340642" y="487279"/>
              <a:chExt cx="2526632" cy="252663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1606AB3-5D00-49EA-D2D1-EE5D3B4866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40642" y="487279"/>
                <a:ext cx="2526632" cy="25266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5E9DE8C8-0C6D-055A-DE11-CC3B1C07AD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56" t="11624" r="15131" b="47806"/>
              <a:stretch/>
            </p:blipFill>
            <p:spPr>
              <a:xfrm>
                <a:off x="6509084" y="788069"/>
                <a:ext cx="2189747" cy="2225842"/>
              </a:xfrm>
              <a:prstGeom prst="rect">
                <a:avLst/>
              </a:prstGeom>
            </p:spPr>
          </p:pic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B69AB422-5ECD-FDB4-C218-29851CB1F4B1}"/>
                </a:ext>
              </a:extLst>
            </p:cNvPr>
            <p:cNvGrpSpPr/>
            <p:nvPr/>
          </p:nvGrpSpPr>
          <p:grpSpPr>
            <a:xfrm>
              <a:off x="10791803" y="1068650"/>
              <a:ext cx="2526632" cy="2526632"/>
              <a:chOff x="13104695" y="401234"/>
              <a:chExt cx="2526632" cy="252663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EC73FA7-7BAC-397A-D86B-81B5C2939E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104695" y="401234"/>
                <a:ext cx="2526632" cy="25266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5" name="圖片 14" descr="一張含有 美術館, 向量圖形 的圖片&#10;&#10;自動產生的描述">
                <a:extLst>
                  <a:ext uri="{FF2B5EF4-FFF2-40B4-BE49-F238E27FC236}">
                    <a16:creationId xmlns:a16="http://schemas.microsoft.com/office/drawing/2014/main" id="{3A1A6989-0289-4011-DB64-B1FBADB8C4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333" t="60998" r="51864"/>
              <a:stretch/>
            </p:blipFill>
            <p:spPr>
              <a:xfrm>
                <a:off x="13413305" y="788069"/>
                <a:ext cx="1909411" cy="213979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9873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群組 257">
            <a:extLst>
              <a:ext uri="{FF2B5EF4-FFF2-40B4-BE49-F238E27FC236}">
                <a16:creationId xmlns:a16="http://schemas.microsoft.com/office/drawing/2014/main" id="{EC5CD4BF-683A-14EE-AD96-D07B3304465E}"/>
              </a:ext>
            </a:extLst>
          </p:cNvPr>
          <p:cNvGrpSpPr/>
          <p:nvPr/>
        </p:nvGrpSpPr>
        <p:grpSpPr>
          <a:xfrm>
            <a:off x="5133167" y="579563"/>
            <a:ext cx="8021667" cy="4024624"/>
            <a:chOff x="5133167" y="366203"/>
            <a:chExt cx="8021667" cy="4024624"/>
          </a:xfrm>
        </p:grpSpPr>
        <p:sp>
          <p:nvSpPr>
            <p:cNvPr id="259" name="手繪多邊形: 圖案 258">
              <a:extLst>
                <a:ext uri="{FF2B5EF4-FFF2-40B4-BE49-F238E27FC236}">
                  <a16:creationId xmlns:a16="http://schemas.microsoft.com/office/drawing/2014/main" id="{84CF9DC5-AFEA-E89C-2832-DD8C5337E5D0}"/>
                </a:ext>
              </a:extLst>
            </p:cNvPr>
            <p:cNvSpPr/>
            <p:nvPr/>
          </p:nvSpPr>
          <p:spPr>
            <a:xfrm>
              <a:off x="5136585" y="586028"/>
              <a:ext cx="8018249" cy="3804799"/>
            </a:xfrm>
            <a:custGeom>
              <a:avLst/>
              <a:gdLst>
                <a:gd name="connsiteX0" fmla="*/ 0 w 8018249"/>
                <a:gd name="connsiteY0" fmla="*/ 0 h 3804799"/>
                <a:gd name="connsiteX1" fmla="*/ 8018250 w 8018249"/>
                <a:gd name="connsiteY1" fmla="*/ 0 h 3804799"/>
                <a:gd name="connsiteX2" fmla="*/ 8018250 w 8018249"/>
                <a:gd name="connsiteY2" fmla="*/ 3804800 h 3804799"/>
                <a:gd name="connsiteX3" fmla="*/ 0 w 8018249"/>
                <a:gd name="connsiteY3" fmla="*/ 3804800 h 380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8249" h="3804799">
                  <a:moveTo>
                    <a:pt x="0" y="0"/>
                  </a:moveTo>
                  <a:lnTo>
                    <a:pt x="8018250" y="0"/>
                  </a:lnTo>
                  <a:lnTo>
                    <a:pt x="8018250" y="3804800"/>
                  </a:lnTo>
                  <a:lnTo>
                    <a:pt x="0" y="3804800"/>
                  </a:lnTo>
                  <a:close/>
                </a:path>
              </a:pathLst>
            </a:custGeom>
            <a:solidFill>
              <a:srgbClr val="E5E5E5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260" name="手繪多邊形: 圖案 259">
              <a:extLst>
                <a:ext uri="{FF2B5EF4-FFF2-40B4-BE49-F238E27FC236}">
                  <a16:creationId xmlns:a16="http://schemas.microsoft.com/office/drawing/2014/main" id="{5DD6EAD4-180D-92F5-07B2-790BC7617548}"/>
                </a:ext>
              </a:extLst>
            </p:cNvPr>
            <p:cNvSpPr/>
            <p:nvPr/>
          </p:nvSpPr>
          <p:spPr>
            <a:xfrm>
              <a:off x="5365870" y="912296"/>
              <a:ext cx="7559687" cy="3174463"/>
            </a:xfrm>
            <a:custGeom>
              <a:avLst/>
              <a:gdLst>
                <a:gd name="connsiteX0" fmla="*/ 0 w 7559687"/>
                <a:gd name="connsiteY0" fmla="*/ 0 h 3174463"/>
                <a:gd name="connsiteX1" fmla="*/ 7559688 w 7559687"/>
                <a:gd name="connsiteY1" fmla="*/ 0 h 3174463"/>
                <a:gd name="connsiteX2" fmla="*/ 7559688 w 7559687"/>
                <a:gd name="connsiteY2" fmla="*/ 3174464 h 3174463"/>
                <a:gd name="connsiteX3" fmla="*/ 0 w 7559687"/>
                <a:gd name="connsiteY3" fmla="*/ 3174464 h 317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87" h="3174463">
                  <a:moveTo>
                    <a:pt x="0" y="0"/>
                  </a:moveTo>
                  <a:lnTo>
                    <a:pt x="7559688" y="0"/>
                  </a:lnTo>
                  <a:lnTo>
                    <a:pt x="7559688" y="3174464"/>
                  </a:lnTo>
                  <a:lnTo>
                    <a:pt x="0" y="31744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261" name="手繪多邊形: 圖案 260">
              <a:extLst>
                <a:ext uri="{FF2B5EF4-FFF2-40B4-BE49-F238E27FC236}">
                  <a16:creationId xmlns:a16="http://schemas.microsoft.com/office/drawing/2014/main" id="{4DDBC9F9-42B0-A29D-CFAA-24E80EC77530}"/>
                </a:ext>
              </a:extLst>
            </p:cNvPr>
            <p:cNvSpPr/>
            <p:nvPr/>
          </p:nvSpPr>
          <p:spPr>
            <a:xfrm>
              <a:off x="5133167" y="366203"/>
              <a:ext cx="8018249" cy="340638"/>
            </a:xfrm>
            <a:custGeom>
              <a:avLst/>
              <a:gdLst>
                <a:gd name="connsiteX0" fmla="*/ 0 w 8018249"/>
                <a:gd name="connsiteY0" fmla="*/ 0 h 340638"/>
                <a:gd name="connsiteX1" fmla="*/ 8018250 w 8018249"/>
                <a:gd name="connsiteY1" fmla="*/ 0 h 340638"/>
                <a:gd name="connsiteX2" fmla="*/ 8018250 w 8018249"/>
                <a:gd name="connsiteY2" fmla="*/ 340639 h 340638"/>
                <a:gd name="connsiteX3" fmla="*/ 0 w 8018249"/>
                <a:gd name="connsiteY3" fmla="*/ 340639 h 34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8249" h="340638">
                  <a:moveTo>
                    <a:pt x="0" y="0"/>
                  </a:moveTo>
                  <a:lnTo>
                    <a:pt x="8018250" y="0"/>
                  </a:lnTo>
                  <a:lnTo>
                    <a:pt x="8018250" y="340639"/>
                  </a:lnTo>
                  <a:lnTo>
                    <a:pt x="0" y="340639"/>
                  </a:ln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262" name="手繪多邊形: 圖案 261">
              <a:extLst>
                <a:ext uri="{FF2B5EF4-FFF2-40B4-BE49-F238E27FC236}">
                  <a16:creationId xmlns:a16="http://schemas.microsoft.com/office/drawing/2014/main" id="{758DB1E8-0F70-0705-6F2F-BCE208CC18E8}"/>
                </a:ext>
              </a:extLst>
            </p:cNvPr>
            <p:cNvSpPr/>
            <p:nvPr/>
          </p:nvSpPr>
          <p:spPr>
            <a:xfrm>
              <a:off x="5323168" y="472755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263" name="手繪多邊形: 圖案 262">
              <a:extLst>
                <a:ext uri="{FF2B5EF4-FFF2-40B4-BE49-F238E27FC236}">
                  <a16:creationId xmlns:a16="http://schemas.microsoft.com/office/drawing/2014/main" id="{F9A31514-254B-00B2-1122-0936BF0F3F71}"/>
                </a:ext>
              </a:extLst>
            </p:cNvPr>
            <p:cNvSpPr/>
            <p:nvPr/>
          </p:nvSpPr>
          <p:spPr>
            <a:xfrm>
              <a:off x="5562812" y="472755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264" name="手繪多邊形: 圖案 263">
              <a:extLst>
                <a:ext uri="{FF2B5EF4-FFF2-40B4-BE49-F238E27FC236}">
                  <a16:creationId xmlns:a16="http://schemas.microsoft.com/office/drawing/2014/main" id="{B1328A2B-4ECB-5D84-1EA6-7AFF8AF8D275}"/>
                </a:ext>
              </a:extLst>
            </p:cNvPr>
            <p:cNvSpPr/>
            <p:nvPr/>
          </p:nvSpPr>
          <p:spPr>
            <a:xfrm>
              <a:off x="5802467" y="472755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BC6AB2BD-24AD-DCFE-D7FD-45F50405154F}"/>
              </a:ext>
            </a:extLst>
          </p:cNvPr>
          <p:cNvGrpSpPr/>
          <p:nvPr/>
        </p:nvGrpSpPr>
        <p:grpSpPr>
          <a:xfrm>
            <a:off x="7651245" y="1653599"/>
            <a:ext cx="2982091" cy="2118576"/>
            <a:chOff x="4286210" y="1098894"/>
            <a:chExt cx="2982091" cy="2118576"/>
          </a:xfrm>
        </p:grpSpPr>
        <p:grpSp>
          <p:nvGrpSpPr>
            <p:cNvPr id="255" name="群組 254">
              <a:extLst>
                <a:ext uri="{FF2B5EF4-FFF2-40B4-BE49-F238E27FC236}">
                  <a16:creationId xmlns:a16="http://schemas.microsoft.com/office/drawing/2014/main" id="{C4C06CB9-2BD3-8448-BA1B-256FE22B0989}"/>
                </a:ext>
              </a:extLst>
            </p:cNvPr>
            <p:cNvGrpSpPr/>
            <p:nvPr/>
          </p:nvGrpSpPr>
          <p:grpSpPr>
            <a:xfrm>
              <a:off x="5740121" y="1411904"/>
              <a:ext cx="1528180" cy="475654"/>
              <a:chOff x="9115781" y="1926508"/>
              <a:chExt cx="1528180" cy="475654"/>
            </a:xfrm>
          </p:grpSpPr>
          <p:sp>
            <p:nvSpPr>
              <p:cNvPr id="39" name="手繪多邊形: 圖案 38">
                <a:extLst>
                  <a:ext uri="{FF2B5EF4-FFF2-40B4-BE49-F238E27FC236}">
                    <a16:creationId xmlns:a16="http://schemas.microsoft.com/office/drawing/2014/main" id="{9B7F3B55-7397-3EA9-BF6C-42E0AE4B037F}"/>
                  </a:ext>
                </a:extLst>
              </p:cNvPr>
              <p:cNvSpPr/>
              <p:nvPr/>
            </p:nvSpPr>
            <p:spPr>
              <a:xfrm>
                <a:off x="9115781" y="1926508"/>
                <a:ext cx="1526968" cy="93492"/>
              </a:xfrm>
              <a:custGeom>
                <a:avLst/>
                <a:gdLst>
                  <a:gd name="connsiteX0" fmla="*/ 1705288 w 1759403"/>
                  <a:gd name="connsiteY0" fmla="*/ 107574 h 107723"/>
                  <a:gd name="connsiteX1" fmla="*/ 53754 w 1759403"/>
                  <a:gd name="connsiteY1" fmla="*/ 107574 h 107723"/>
                  <a:gd name="connsiteX2" fmla="*/ -181 w 1759403"/>
                  <a:gd name="connsiteY2" fmla="*/ 53785 h 107723"/>
                  <a:gd name="connsiteX3" fmla="*/ 53617 w 1759403"/>
                  <a:gd name="connsiteY3" fmla="*/ -149 h 107723"/>
                  <a:gd name="connsiteX4" fmla="*/ 53754 w 1759403"/>
                  <a:gd name="connsiteY4" fmla="*/ -149 h 107723"/>
                  <a:gd name="connsiteX5" fmla="*/ 1705288 w 1759403"/>
                  <a:gd name="connsiteY5" fmla="*/ -149 h 107723"/>
                  <a:gd name="connsiteX6" fmla="*/ 1759222 w 1759403"/>
                  <a:gd name="connsiteY6" fmla="*/ 53640 h 107723"/>
                  <a:gd name="connsiteX7" fmla="*/ 1705434 w 1759403"/>
                  <a:gd name="connsiteY7" fmla="*/ 107574 h 107723"/>
                  <a:gd name="connsiteX8" fmla="*/ 1705288 w 1759403"/>
                  <a:gd name="connsiteY8" fmla="*/ 107574 h 10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9403" h="107723">
                    <a:moveTo>
                      <a:pt x="1705288" y="107574"/>
                    </a:moveTo>
                    <a:lnTo>
                      <a:pt x="53754" y="107574"/>
                    </a:lnTo>
                    <a:cubicBezTo>
                      <a:pt x="24006" y="107610"/>
                      <a:pt x="-144" y="83532"/>
                      <a:pt x="-181" y="53785"/>
                    </a:cubicBezTo>
                    <a:cubicBezTo>
                      <a:pt x="-217" y="24038"/>
                      <a:pt x="23870" y="-113"/>
                      <a:pt x="53617" y="-149"/>
                    </a:cubicBezTo>
                    <a:cubicBezTo>
                      <a:pt x="53662" y="-149"/>
                      <a:pt x="53708" y="-149"/>
                      <a:pt x="53754" y="-149"/>
                    </a:cubicBezTo>
                    <a:lnTo>
                      <a:pt x="1705288" y="-149"/>
                    </a:lnTo>
                    <a:cubicBezTo>
                      <a:pt x="1735034" y="-185"/>
                      <a:pt x="1759186" y="23893"/>
                      <a:pt x="1759222" y="53640"/>
                    </a:cubicBezTo>
                    <a:cubicBezTo>
                      <a:pt x="1759259" y="83386"/>
                      <a:pt x="1735180" y="107538"/>
                      <a:pt x="1705434" y="107574"/>
                    </a:cubicBezTo>
                    <a:cubicBezTo>
                      <a:pt x="1705388" y="107574"/>
                      <a:pt x="1705333" y="107574"/>
                      <a:pt x="1705288" y="107574"/>
                    </a:cubicBezTo>
                    <a:close/>
                  </a:path>
                </a:pathLst>
              </a:custGeom>
              <a:solidFill>
                <a:srgbClr val="C0AA7A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6CFD0CD1-EE79-CBD0-AA15-1AD542C14DDA}"/>
                  </a:ext>
                </a:extLst>
              </p:cNvPr>
              <p:cNvSpPr/>
              <p:nvPr/>
            </p:nvSpPr>
            <p:spPr>
              <a:xfrm>
                <a:off x="9115900" y="2111221"/>
                <a:ext cx="1526730" cy="93500"/>
              </a:xfrm>
              <a:custGeom>
                <a:avLst/>
                <a:gdLst>
                  <a:gd name="connsiteX0" fmla="*/ 1705151 w 1759129"/>
                  <a:gd name="connsiteY0" fmla="*/ 107583 h 107732"/>
                  <a:gd name="connsiteX1" fmla="*/ 53617 w 1759129"/>
                  <a:gd name="connsiteY1" fmla="*/ 107583 h 107732"/>
                  <a:gd name="connsiteX2" fmla="*/ -181 w 1759129"/>
                  <a:gd name="connsiteY2" fmla="*/ 53649 h 107732"/>
                  <a:gd name="connsiteX3" fmla="*/ 53617 w 1759129"/>
                  <a:gd name="connsiteY3" fmla="*/ -149 h 107732"/>
                  <a:gd name="connsiteX4" fmla="*/ 1705151 w 1759129"/>
                  <a:gd name="connsiteY4" fmla="*/ -149 h 107732"/>
                  <a:gd name="connsiteX5" fmla="*/ 1758948 w 1759129"/>
                  <a:gd name="connsiteY5" fmla="*/ 53785 h 107732"/>
                  <a:gd name="connsiteX6" fmla="*/ 1705151 w 1759129"/>
                  <a:gd name="connsiteY6" fmla="*/ 107583 h 107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9129" h="107732">
                    <a:moveTo>
                      <a:pt x="1705151" y="107583"/>
                    </a:moveTo>
                    <a:lnTo>
                      <a:pt x="53617" y="107583"/>
                    </a:lnTo>
                    <a:cubicBezTo>
                      <a:pt x="23870" y="107538"/>
                      <a:pt x="-218" y="83395"/>
                      <a:pt x="-181" y="53649"/>
                    </a:cubicBezTo>
                    <a:cubicBezTo>
                      <a:pt x="-135" y="23947"/>
                      <a:pt x="23925" y="-113"/>
                      <a:pt x="53617" y="-149"/>
                    </a:cubicBezTo>
                    <a:lnTo>
                      <a:pt x="1705151" y="-149"/>
                    </a:lnTo>
                    <a:cubicBezTo>
                      <a:pt x="1734898" y="-113"/>
                      <a:pt x="1758985" y="24038"/>
                      <a:pt x="1758948" y="53785"/>
                    </a:cubicBezTo>
                    <a:cubicBezTo>
                      <a:pt x="1758912" y="83477"/>
                      <a:pt x="1734843" y="107538"/>
                      <a:pt x="1705151" y="10758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1" name="手繪多邊形: 圖案 40">
                <a:extLst>
                  <a:ext uri="{FF2B5EF4-FFF2-40B4-BE49-F238E27FC236}">
                    <a16:creationId xmlns:a16="http://schemas.microsoft.com/office/drawing/2014/main" id="{4D79F618-A33D-D132-310E-58CC396A2A4D}"/>
                  </a:ext>
                </a:extLst>
              </p:cNvPr>
              <p:cNvSpPr/>
              <p:nvPr/>
            </p:nvSpPr>
            <p:spPr>
              <a:xfrm>
                <a:off x="9115900" y="2295942"/>
                <a:ext cx="714824" cy="93492"/>
              </a:xfrm>
              <a:custGeom>
                <a:avLst/>
                <a:gdLst>
                  <a:gd name="connsiteX0" fmla="*/ 769519 w 823634"/>
                  <a:gd name="connsiteY0" fmla="*/ 107574 h 107723"/>
                  <a:gd name="connsiteX1" fmla="*/ 53617 w 823634"/>
                  <a:gd name="connsiteY1" fmla="*/ 107574 h 107723"/>
                  <a:gd name="connsiteX2" fmla="*/ -181 w 823634"/>
                  <a:gd name="connsiteY2" fmla="*/ 53640 h 107723"/>
                  <a:gd name="connsiteX3" fmla="*/ 53617 w 823634"/>
                  <a:gd name="connsiteY3" fmla="*/ -149 h 107723"/>
                  <a:gd name="connsiteX4" fmla="*/ 769519 w 823634"/>
                  <a:gd name="connsiteY4" fmla="*/ -149 h 107723"/>
                  <a:gd name="connsiteX5" fmla="*/ 823454 w 823634"/>
                  <a:gd name="connsiteY5" fmla="*/ 53640 h 107723"/>
                  <a:gd name="connsiteX6" fmla="*/ 769656 w 823634"/>
                  <a:gd name="connsiteY6" fmla="*/ 107574 h 107723"/>
                  <a:gd name="connsiteX7" fmla="*/ 769519 w 823634"/>
                  <a:gd name="connsiteY7" fmla="*/ 107574 h 10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3634" h="107723">
                    <a:moveTo>
                      <a:pt x="769519" y="107574"/>
                    </a:moveTo>
                    <a:lnTo>
                      <a:pt x="53617" y="107574"/>
                    </a:lnTo>
                    <a:cubicBezTo>
                      <a:pt x="23870" y="107538"/>
                      <a:pt x="-218" y="83386"/>
                      <a:pt x="-181" y="53640"/>
                    </a:cubicBezTo>
                    <a:cubicBezTo>
                      <a:pt x="-135" y="23948"/>
                      <a:pt x="23925" y="-113"/>
                      <a:pt x="53617" y="-149"/>
                    </a:cubicBezTo>
                    <a:lnTo>
                      <a:pt x="769519" y="-149"/>
                    </a:lnTo>
                    <a:cubicBezTo>
                      <a:pt x="799266" y="-195"/>
                      <a:pt x="823417" y="23893"/>
                      <a:pt x="823454" y="53640"/>
                    </a:cubicBezTo>
                    <a:cubicBezTo>
                      <a:pt x="823490" y="83386"/>
                      <a:pt x="799402" y="107538"/>
                      <a:pt x="769656" y="107574"/>
                    </a:cubicBezTo>
                    <a:cubicBezTo>
                      <a:pt x="769610" y="107574"/>
                      <a:pt x="769565" y="107574"/>
                      <a:pt x="769519" y="107574"/>
                    </a:cubicBezTo>
                    <a:close/>
                  </a:path>
                </a:pathLst>
              </a:custGeom>
              <a:solidFill>
                <a:srgbClr val="C0AA7A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5" name="手繪多邊形: 圖案 74">
                <a:extLst>
                  <a:ext uri="{FF2B5EF4-FFF2-40B4-BE49-F238E27FC236}">
                    <a16:creationId xmlns:a16="http://schemas.microsoft.com/office/drawing/2014/main" id="{C0EA09B0-4379-A471-6263-7D8A2FC5508F}"/>
                  </a:ext>
                </a:extLst>
              </p:cNvPr>
              <p:cNvSpPr/>
              <p:nvPr/>
            </p:nvSpPr>
            <p:spPr>
              <a:xfrm>
                <a:off x="10189257" y="2295110"/>
                <a:ext cx="107052" cy="107052"/>
              </a:xfrm>
              <a:custGeom>
                <a:avLst/>
                <a:gdLst>
                  <a:gd name="connsiteX0" fmla="*/ 123348 w 123348"/>
                  <a:gd name="connsiteY0" fmla="*/ 61674 h 123348"/>
                  <a:gd name="connsiteX1" fmla="*/ 61674 w 123348"/>
                  <a:gd name="connsiteY1" fmla="*/ 123348 h 123348"/>
                  <a:gd name="connsiteX2" fmla="*/ 0 w 123348"/>
                  <a:gd name="connsiteY2" fmla="*/ 61674 h 123348"/>
                  <a:gd name="connsiteX3" fmla="*/ 61674 w 123348"/>
                  <a:gd name="connsiteY3" fmla="*/ 0 h 123348"/>
                  <a:gd name="connsiteX4" fmla="*/ 123348 w 123348"/>
                  <a:gd name="connsiteY4" fmla="*/ 61674 h 12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348" h="123348">
                    <a:moveTo>
                      <a:pt x="123348" y="61674"/>
                    </a:moveTo>
                    <a:cubicBezTo>
                      <a:pt x="123348" y="95736"/>
                      <a:pt x="95736" y="123348"/>
                      <a:pt x="61674" y="123348"/>
                    </a:cubicBezTo>
                    <a:cubicBezTo>
                      <a:pt x="27612" y="123348"/>
                      <a:pt x="0" y="95736"/>
                      <a:pt x="0" y="61674"/>
                    </a:cubicBezTo>
                    <a:cubicBezTo>
                      <a:pt x="0" y="27612"/>
                      <a:pt x="27612" y="0"/>
                      <a:pt x="61674" y="0"/>
                    </a:cubicBezTo>
                    <a:cubicBezTo>
                      <a:pt x="95735" y="0"/>
                      <a:pt x="123348" y="27612"/>
                      <a:pt x="123348" y="61674"/>
                    </a:cubicBezTo>
                    <a:close/>
                  </a:path>
                </a:pathLst>
              </a:custGeom>
              <a:solidFill>
                <a:srgbClr val="C0AA7A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6" name="手繪多邊形: 圖案 75">
                <a:extLst>
                  <a:ext uri="{FF2B5EF4-FFF2-40B4-BE49-F238E27FC236}">
                    <a16:creationId xmlns:a16="http://schemas.microsoft.com/office/drawing/2014/main" id="{355851CE-3EFA-244B-A3B6-D9DC754658C6}"/>
                  </a:ext>
                </a:extLst>
              </p:cNvPr>
              <p:cNvSpPr/>
              <p:nvPr/>
            </p:nvSpPr>
            <p:spPr>
              <a:xfrm>
                <a:off x="10363087" y="2295110"/>
                <a:ext cx="107052" cy="107052"/>
              </a:xfrm>
              <a:custGeom>
                <a:avLst/>
                <a:gdLst>
                  <a:gd name="connsiteX0" fmla="*/ 123348 w 123348"/>
                  <a:gd name="connsiteY0" fmla="*/ 61674 h 123348"/>
                  <a:gd name="connsiteX1" fmla="*/ 61674 w 123348"/>
                  <a:gd name="connsiteY1" fmla="*/ 123348 h 123348"/>
                  <a:gd name="connsiteX2" fmla="*/ 0 w 123348"/>
                  <a:gd name="connsiteY2" fmla="*/ 61674 h 123348"/>
                  <a:gd name="connsiteX3" fmla="*/ 61674 w 123348"/>
                  <a:gd name="connsiteY3" fmla="*/ 0 h 123348"/>
                  <a:gd name="connsiteX4" fmla="*/ 123348 w 123348"/>
                  <a:gd name="connsiteY4" fmla="*/ 61674 h 12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348" h="123348">
                    <a:moveTo>
                      <a:pt x="123348" y="61674"/>
                    </a:moveTo>
                    <a:cubicBezTo>
                      <a:pt x="123348" y="95736"/>
                      <a:pt x="95736" y="123348"/>
                      <a:pt x="61674" y="123348"/>
                    </a:cubicBezTo>
                    <a:cubicBezTo>
                      <a:pt x="27612" y="123348"/>
                      <a:pt x="0" y="95736"/>
                      <a:pt x="0" y="61674"/>
                    </a:cubicBezTo>
                    <a:cubicBezTo>
                      <a:pt x="0" y="27612"/>
                      <a:pt x="27612" y="0"/>
                      <a:pt x="61674" y="0"/>
                    </a:cubicBezTo>
                    <a:cubicBezTo>
                      <a:pt x="95735" y="0"/>
                      <a:pt x="123348" y="27612"/>
                      <a:pt x="123348" y="61674"/>
                    </a:cubicBezTo>
                    <a:close/>
                  </a:path>
                </a:pathLst>
              </a:custGeom>
              <a:solidFill>
                <a:srgbClr val="C0AA7A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7" name="手繪多邊形: 圖案 76">
                <a:extLst>
                  <a:ext uri="{FF2B5EF4-FFF2-40B4-BE49-F238E27FC236}">
                    <a16:creationId xmlns:a16="http://schemas.microsoft.com/office/drawing/2014/main" id="{34808E1C-2B71-D9DE-B701-A9013562C640}"/>
                  </a:ext>
                </a:extLst>
              </p:cNvPr>
              <p:cNvSpPr/>
              <p:nvPr/>
            </p:nvSpPr>
            <p:spPr>
              <a:xfrm>
                <a:off x="10536909" y="2295110"/>
                <a:ext cx="107052" cy="107052"/>
              </a:xfrm>
              <a:custGeom>
                <a:avLst/>
                <a:gdLst>
                  <a:gd name="connsiteX0" fmla="*/ 123348 w 123348"/>
                  <a:gd name="connsiteY0" fmla="*/ 61674 h 123348"/>
                  <a:gd name="connsiteX1" fmla="*/ 61674 w 123348"/>
                  <a:gd name="connsiteY1" fmla="*/ 123348 h 123348"/>
                  <a:gd name="connsiteX2" fmla="*/ 0 w 123348"/>
                  <a:gd name="connsiteY2" fmla="*/ 61674 h 123348"/>
                  <a:gd name="connsiteX3" fmla="*/ 61674 w 123348"/>
                  <a:gd name="connsiteY3" fmla="*/ 0 h 123348"/>
                  <a:gd name="connsiteX4" fmla="*/ 123348 w 123348"/>
                  <a:gd name="connsiteY4" fmla="*/ 61674 h 12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348" h="123348">
                    <a:moveTo>
                      <a:pt x="123348" y="61674"/>
                    </a:moveTo>
                    <a:cubicBezTo>
                      <a:pt x="123348" y="95736"/>
                      <a:pt x="95736" y="123348"/>
                      <a:pt x="61674" y="123348"/>
                    </a:cubicBezTo>
                    <a:cubicBezTo>
                      <a:pt x="27613" y="123348"/>
                      <a:pt x="0" y="95736"/>
                      <a:pt x="0" y="61674"/>
                    </a:cubicBezTo>
                    <a:cubicBezTo>
                      <a:pt x="0" y="27612"/>
                      <a:pt x="27612" y="0"/>
                      <a:pt x="61674" y="0"/>
                    </a:cubicBezTo>
                    <a:cubicBezTo>
                      <a:pt x="95735" y="0"/>
                      <a:pt x="123348" y="27612"/>
                      <a:pt x="123348" y="61674"/>
                    </a:cubicBezTo>
                    <a:close/>
                  </a:path>
                </a:pathLst>
              </a:custGeom>
              <a:solidFill>
                <a:srgbClr val="C0AA7A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256" name="群組 255">
              <a:extLst>
                <a:ext uri="{FF2B5EF4-FFF2-40B4-BE49-F238E27FC236}">
                  <a16:creationId xmlns:a16="http://schemas.microsoft.com/office/drawing/2014/main" id="{7B6B23F7-CA2D-27D1-2876-1DB36D509B18}"/>
                </a:ext>
              </a:extLst>
            </p:cNvPr>
            <p:cNvGrpSpPr/>
            <p:nvPr/>
          </p:nvGrpSpPr>
          <p:grpSpPr>
            <a:xfrm>
              <a:off x="5738854" y="2613158"/>
              <a:ext cx="1528116" cy="468085"/>
              <a:chOff x="9115845" y="2977016"/>
              <a:chExt cx="1528116" cy="468085"/>
            </a:xfrm>
          </p:grpSpPr>
          <p:sp>
            <p:nvSpPr>
              <p:cNvPr id="42" name="手繪多邊形: 圖案 41">
                <a:extLst>
                  <a:ext uri="{FF2B5EF4-FFF2-40B4-BE49-F238E27FC236}">
                    <a16:creationId xmlns:a16="http://schemas.microsoft.com/office/drawing/2014/main" id="{4BDC6663-6B29-8061-B119-F87050AFFBC7}"/>
                  </a:ext>
                </a:extLst>
              </p:cNvPr>
              <p:cNvSpPr/>
              <p:nvPr/>
            </p:nvSpPr>
            <p:spPr>
              <a:xfrm>
                <a:off x="9115845" y="2977016"/>
                <a:ext cx="1526841" cy="93492"/>
              </a:xfrm>
              <a:custGeom>
                <a:avLst/>
                <a:gdLst>
                  <a:gd name="connsiteX0" fmla="*/ 1705215 w 1759257"/>
                  <a:gd name="connsiteY0" fmla="*/ 107574 h 107723"/>
                  <a:gd name="connsiteX1" fmla="*/ 53681 w 1759257"/>
                  <a:gd name="connsiteY1" fmla="*/ 107574 h 107723"/>
                  <a:gd name="connsiteX2" fmla="*/ -181 w 1759257"/>
                  <a:gd name="connsiteY2" fmla="*/ 53712 h 107723"/>
                  <a:gd name="connsiteX3" fmla="*/ 53681 w 1759257"/>
                  <a:gd name="connsiteY3" fmla="*/ -149 h 107723"/>
                  <a:gd name="connsiteX4" fmla="*/ 1705215 w 1759257"/>
                  <a:gd name="connsiteY4" fmla="*/ -149 h 107723"/>
                  <a:gd name="connsiteX5" fmla="*/ 1759076 w 1759257"/>
                  <a:gd name="connsiteY5" fmla="*/ 53712 h 107723"/>
                  <a:gd name="connsiteX6" fmla="*/ 1705215 w 1759257"/>
                  <a:gd name="connsiteY6" fmla="*/ 107574 h 10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9257" h="107723">
                    <a:moveTo>
                      <a:pt x="1705215" y="107574"/>
                    </a:moveTo>
                    <a:lnTo>
                      <a:pt x="53681" y="107574"/>
                    </a:lnTo>
                    <a:cubicBezTo>
                      <a:pt x="23933" y="107574"/>
                      <a:pt x="-181" y="83459"/>
                      <a:pt x="-181" y="53712"/>
                    </a:cubicBezTo>
                    <a:cubicBezTo>
                      <a:pt x="-181" y="23966"/>
                      <a:pt x="23933" y="-149"/>
                      <a:pt x="53681" y="-149"/>
                    </a:cubicBezTo>
                    <a:lnTo>
                      <a:pt x="1705215" y="-149"/>
                    </a:lnTo>
                    <a:cubicBezTo>
                      <a:pt x="1734962" y="-149"/>
                      <a:pt x="1759076" y="23966"/>
                      <a:pt x="1759076" y="53712"/>
                    </a:cubicBezTo>
                    <a:cubicBezTo>
                      <a:pt x="1759076" y="83459"/>
                      <a:pt x="1734962" y="107574"/>
                      <a:pt x="1705215" y="10757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3" name="手繪多邊形: 圖案 42">
                <a:extLst>
                  <a:ext uri="{FF2B5EF4-FFF2-40B4-BE49-F238E27FC236}">
                    <a16:creationId xmlns:a16="http://schemas.microsoft.com/office/drawing/2014/main" id="{95291B92-7279-5817-F01A-FC19E58B4C51}"/>
                  </a:ext>
                </a:extLst>
              </p:cNvPr>
              <p:cNvSpPr/>
              <p:nvPr/>
            </p:nvSpPr>
            <p:spPr>
              <a:xfrm>
                <a:off x="9115845" y="3161729"/>
                <a:ext cx="1526849" cy="93492"/>
              </a:xfrm>
              <a:custGeom>
                <a:avLst/>
                <a:gdLst>
                  <a:gd name="connsiteX0" fmla="*/ 1705215 w 1759266"/>
                  <a:gd name="connsiteY0" fmla="*/ 107574 h 107723"/>
                  <a:gd name="connsiteX1" fmla="*/ 53681 w 1759266"/>
                  <a:gd name="connsiteY1" fmla="*/ 107574 h 107723"/>
                  <a:gd name="connsiteX2" fmla="*/ -181 w 1759266"/>
                  <a:gd name="connsiteY2" fmla="*/ 53712 h 107723"/>
                  <a:gd name="connsiteX3" fmla="*/ 53681 w 1759266"/>
                  <a:gd name="connsiteY3" fmla="*/ -149 h 107723"/>
                  <a:gd name="connsiteX4" fmla="*/ 1705215 w 1759266"/>
                  <a:gd name="connsiteY4" fmla="*/ -149 h 107723"/>
                  <a:gd name="connsiteX5" fmla="*/ 1759086 w 1759266"/>
                  <a:gd name="connsiteY5" fmla="*/ 53712 h 107723"/>
                  <a:gd name="connsiteX6" fmla="*/ 1705215 w 1759266"/>
                  <a:gd name="connsiteY6" fmla="*/ 107574 h 10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9266" h="107723">
                    <a:moveTo>
                      <a:pt x="1705215" y="107574"/>
                    </a:moveTo>
                    <a:lnTo>
                      <a:pt x="53681" y="107574"/>
                    </a:lnTo>
                    <a:cubicBezTo>
                      <a:pt x="23933" y="107574"/>
                      <a:pt x="-181" y="83459"/>
                      <a:pt x="-181" y="53712"/>
                    </a:cubicBezTo>
                    <a:cubicBezTo>
                      <a:pt x="-181" y="23966"/>
                      <a:pt x="23933" y="-149"/>
                      <a:pt x="53681" y="-149"/>
                    </a:cubicBezTo>
                    <a:lnTo>
                      <a:pt x="1705215" y="-149"/>
                    </a:lnTo>
                    <a:cubicBezTo>
                      <a:pt x="1734962" y="-149"/>
                      <a:pt x="1759086" y="23966"/>
                      <a:pt x="1759086" y="53712"/>
                    </a:cubicBezTo>
                    <a:cubicBezTo>
                      <a:pt x="1759086" y="83459"/>
                      <a:pt x="1734962" y="107574"/>
                      <a:pt x="1705215" y="10757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4" name="手繪多邊形: 圖案 43">
                <a:extLst>
                  <a:ext uri="{FF2B5EF4-FFF2-40B4-BE49-F238E27FC236}">
                    <a16:creationId xmlns:a16="http://schemas.microsoft.com/office/drawing/2014/main" id="{BEB221F0-496E-36A9-9CC8-429B93972E4E}"/>
                  </a:ext>
                </a:extLst>
              </p:cNvPr>
              <p:cNvSpPr/>
              <p:nvPr/>
            </p:nvSpPr>
            <p:spPr>
              <a:xfrm>
                <a:off x="9115845" y="3346442"/>
                <a:ext cx="714879" cy="93500"/>
              </a:xfrm>
              <a:custGeom>
                <a:avLst/>
                <a:gdLst>
                  <a:gd name="connsiteX0" fmla="*/ 769583 w 823698"/>
                  <a:gd name="connsiteY0" fmla="*/ 107583 h 107732"/>
                  <a:gd name="connsiteX1" fmla="*/ 53681 w 823698"/>
                  <a:gd name="connsiteY1" fmla="*/ 107583 h 107732"/>
                  <a:gd name="connsiteX2" fmla="*/ -181 w 823698"/>
                  <a:gd name="connsiteY2" fmla="*/ 53722 h 107732"/>
                  <a:gd name="connsiteX3" fmla="*/ 53681 w 823698"/>
                  <a:gd name="connsiteY3" fmla="*/ -149 h 107732"/>
                  <a:gd name="connsiteX4" fmla="*/ 769583 w 823698"/>
                  <a:gd name="connsiteY4" fmla="*/ -149 h 107732"/>
                  <a:gd name="connsiteX5" fmla="*/ 823518 w 823698"/>
                  <a:gd name="connsiteY5" fmla="*/ 53649 h 107732"/>
                  <a:gd name="connsiteX6" fmla="*/ 769720 w 823698"/>
                  <a:gd name="connsiteY6" fmla="*/ 107583 h 107732"/>
                  <a:gd name="connsiteX7" fmla="*/ 769583 w 823698"/>
                  <a:gd name="connsiteY7" fmla="*/ 107583 h 107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3698" h="107732">
                    <a:moveTo>
                      <a:pt x="769583" y="107583"/>
                    </a:moveTo>
                    <a:lnTo>
                      <a:pt x="53681" y="107583"/>
                    </a:lnTo>
                    <a:cubicBezTo>
                      <a:pt x="23933" y="107583"/>
                      <a:pt x="-181" y="83469"/>
                      <a:pt x="-181" y="53722"/>
                    </a:cubicBezTo>
                    <a:cubicBezTo>
                      <a:pt x="-181" y="23966"/>
                      <a:pt x="23933" y="-149"/>
                      <a:pt x="53681" y="-149"/>
                    </a:cubicBezTo>
                    <a:lnTo>
                      <a:pt x="769583" y="-149"/>
                    </a:lnTo>
                    <a:cubicBezTo>
                      <a:pt x="799330" y="-185"/>
                      <a:pt x="823481" y="23902"/>
                      <a:pt x="823518" y="53649"/>
                    </a:cubicBezTo>
                    <a:cubicBezTo>
                      <a:pt x="823554" y="83396"/>
                      <a:pt x="799466" y="107547"/>
                      <a:pt x="769720" y="107583"/>
                    </a:cubicBezTo>
                    <a:cubicBezTo>
                      <a:pt x="769674" y="107583"/>
                      <a:pt x="769628" y="107583"/>
                      <a:pt x="769583" y="107583"/>
                    </a:cubicBezTo>
                    <a:close/>
                  </a:path>
                </a:pathLst>
              </a:custGeom>
              <a:solidFill>
                <a:srgbClr val="E6E6E6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8" name="手繪多邊形: 圖案 77">
                <a:extLst>
                  <a:ext uri="{FF2B5EF4-FFF2-40B4-BE49-F238E27FC236}">
                    <a16:creationId xmlns:a16="http://schemas.microsoft.com/office/drawing/2014/main" id="{E27E2986-9CDB-398E-479F-5D3145FD55F4}"/>
                  </a:ext>
                </a:extLst>
              </p:cNvPr>
              <p:cNvSpPr/>
              <p:nvPr/>
            </p:nvSpPr>
            <p:spPr>
              <a:xfrm>
                <a:off x="10189257" y="3338049"/>
                <a:ext cx="107052" cy="107052"/>
              </a:xfrm>
              <a:custGeom>
                <a:avLst/>
                <a:gdLst>
                  <a:gd name="connsiteX0" fmla="*/ 123348 w 123348"/>
                  <a:gd name="connsiteY0" fmla="*/ 61674 h 123348"/>
                  <a:gd name="connsiteX1" fmla="*/ 61674 w 123348"/>
                  <a:gd name="connsiteY1" fmla="*/ 123349 h 123348"/>
                  <a:gd name="connsiteX2" fmla="*/ 0 w 123348"/>
                  <a:gd name="connsiteY2" fmla="*/ 61674 h 123348"/>
                  <a:gd name="connsiteX3" fmla="*/ 61674 w 123348"/>
                  <a:gd name="connsiteY3" fmla="*/ 0 h 123348"/>
                  <a:gd name="connsiteX4" fmla="*/ 123348 w 123348"/>
                  <a:gd name="connsiteY4" fmla="*/ 61674 h 12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348" h="123348">
                    <a:moveTo>
                      <a:pt x="123348" y="61674"/>
                    </a:moveTo>
                    <a:cubicBezTo>
                      <a:pt x="123348" y="95736"/>
                      <a:pt x="95736" y="123349"/>
                      <a:pt x="61674" y="123349"/>
                    </a:cubicBezTo>
                    <a:cubicBezTo>
                      <a:pt x="27612" y="123349"/>
                      <a:pt x="0" y="95736"/>
                      <a:pt x="0" y="61674"/>
                    </a:cubicBezTo>
                    <a:cubicBezTo>
                      <a:pt x="0" y="27613"/>
                      <a:pt x="27612" y="0"/>
                      <a:pt x="61674" y="0"/>
                    </a:cubicBezTo>
                    <a:cubicBezTo>
                      <a:pt x="95735" y="0"/>
                      <a:pt x="123348" y="27613"/>
                      <a:pt x="123348" y="6167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9" name="手繪多邊形: 圖案 78">
                <a:extLst>
                  <a:ext uri="{FF2B5EF4-FFF2-40B4-BE49-F238E27FC236}">
                    <a16:creationId xmlns:a16="http://schemas.microsoft.com/office/drawing/2014/main" id="{93717E78-2E62-B9A2-BF84-281695C7F70F}"/>
                  </a:ext>
                </a:extLst>
              </p:cNvPr>
              <p:cNvSpPr/>
              <p:nvPr/>
            </p:nvSpPr>
            <p:spPr>
              <a:xfrm>
                <a:off x="10363087" y="3338049"/>
                <a:ext cx="107052" cy="107052"/>
              </a:xfrm>
              <a:custGeom>
                <a:avLst/>
                <a:gdLst>
                  <a:gd name="connsiteX0" fmla="*/ 123348 w 123348"/>
                  <a:gd name="connsiteY0" fmla="*/ 61674 h 123348"/>
                  <a:gd name="connsiteX1" fmla="*/ 61674 w 123348"/>
                  <a:gd name="connsiteY1" fmla="*/ 123349 h 123348"/>
                  <a:gd name="connsiteX2" fmla="*/ 0 w 123348"/>
                  <a:gd name="connsiteY2" fmla="*/ 61674 h 123348"/>
                  <a:gd name="connsiteX3" fmla="*/ 61674 w 123348"/>
                  <a:gd name="connsiteY3" fmla="*/ 0 h 123348"/>
                  <a:gd name="connsiteX4" fmla="*/ 123348 w 123348"/>
                  <a:gd name="connsiteY4" fmla="*/ 61674 h 12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348" h="123348">
                    <a:moveTo>
                      <a:pt x="123348" y="61674"/>
                    </a:moveTo>
                    <a:cubicBezTo>
                      <a:pt x="123348" y="95736"/>
                      <a:pt x="95736" y="123349"/>
                      <a:pt x="61674" y="123349"/>
                    </a:cubicBezTo>
                    <a:cubicBezTo>
                      <a:pt x="27612" y="123349"/>
                      <a:pt x="0" y="95736"/>
                      <a:pt x="0" y="61674"/>
                    </a:cubicBezTo>
                    <a:cubicBezTo>
                      <a:pt x="0" y="27613"/>
                      <a:pt x="27612" y="0"/>
                      <a:pt x="61674" y="0"/>
                    </a:cubicBezTo>
                    <a:cubicBezTo>
                      <a:pt x="95735" y="0"/>
                      <a:pt x="123348" y="27613"/>
                      <a:pt x="123348" y="6167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0" name="手繪多邊形: 圖案 79">
                <a:extLst>
                  <a:ext uri="{FF2B5EF4-FFF2-40B4-BE49-F238E27FC236}">
                    <a16:creationId xmlns:a16="http://schemas.microsoft.com/office/drawing/2014/main" id="{2473F713-63F0-D717-C8BD-5B99E56FA1F8}"/>
                  </a:ext>
                </a:extLst>
              </p:cNvPr>
              <p:cNvSpPr/>
              <p:nvPr/>
            </p:nvSpPr>
            <p:spPr>
              <a:xfrm>
                <a:off x="10536909" y="3338049"/>
                <a:ext cx="107052" cy="107052"/>
              </a:xfrm>
              <a:custGeom>
                <a:avLst/>
                <a:gdLst>
                  <a:gd name="connsiteX0" fmla="*/ 123348 w 123348"/>
                  <a:gd name="connsiteY0" fmla="*/ 61674 h 123348"/>
                  <a:gd name="connsiteX1" fmla="*/ 61674 w 123348"/>
                  <a:gd name="connsiteY1" fmla="*/ 123349 h 123348"/>
                  <a:gd name="connsiteX2" fmla="*/ 0 w 123348"/>
                  <a:gd name="connsiteY2" fmla="*/ 61674 h 123348"/>
                  <a:gd name="connsiteX3" fmla="*/ 61674 w 123348"/>
                  <a:gd name="connsiteY3" fmla="*/ 0 h 123348"/>
                  <a:gd name="connsiteX4" fmla="*/ 123348 w 123348"/>
                  <a:gd name="connsiteY4" fmla="*/ 61674 h 12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348" h="123348">
                    <a:moveTo>
                      <a:pt x="123348" y="61674"/>
                    </a:moveTo>
                    <a:cubicBezTo>
                      <a:pt x="123348" y="95736"/>
                      <a:pt x="95736" y="123349"/>
                      <a:pt x="61674" y="123349"/>
                    </a:cubicBezTo>
                    <a:cubicBezTo>
                      <a:pt x="27613" y="123349"/>
                      <a:pt x="0" y="95736"/>
                      <a:pt x="0" y="61674"/>
                    </a:cubicBezTo>
                    <a:cubicBezTo>
                      <a:pt x="0" y="27613"/>
                      <a:pt x="27612" y="0"/>
                      <a:pt x="61674" y="0"/>
                    </a:cubicBezTo>
                    <a:cubicBezTo>
                      <a:pt x="95735" y="0"/>
                      <a:pt x="123348" y="27613"/>
                      <a:pt x="123348" y="6167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253" name="群組 252">
              <a:extLst>
                <a:ext uri="{FF2B5EF4-FFF2-40B4-BE49-F238E27FC236}">
                  <a16:creationId xmlns:a16="http://schemas.microsoft.com/office/drawing/2014/main" id="{C42B4523-698E-6EDD-843F-EE43AD989F5C}"/>
                </a:ext>
              </a:extLst>
            </p:cNvPr>
            <p:cNvGrpSpPr/>
            <p:nvPr/>
          </p:nvGrpSpPr>
          <p:grpSpPr>
            <a:xfrm>
              <a:off x="4286210" y="1098894"/>
              <a:ext cx="1048701" cy="921106"/>
              <a:chOff x="2976024" y="1032766"/>
              <a:chExt cx="1048701" cy="921106"/>
            </a:xfrm>
          </p:grpSpPr>
          <p:grpSp>
            <p:nvGrpSpPr>
              <p:cNvPr id="226" name="群組 225">
                <a:extLst>
                  <a:ext uri="{FF2B5EF4-FFF2-40B4-BE49-F238E27FC236}">
                    <a16:creationId xmlns:a16="http://schemas.microsoft.com/office/drawing/2014/main" id="{4E008657-56B5-9DA3-CE4D-0C5641BDF256}"/>
                  </a:ext>
                </a:extLst>
              </p:cNvPr>
              <p:cNvGrpSpPr/>
              <p:nvPr/>
            </p:nvGrpSpPr>
            <p:grpSpPr>
              <a:xfrm>
                <a:off x="2976024" y="1213335"/>
                <a:ext cx="1037363" cy="740537"/>
                <a:chOff x="7640621" y="1787702"/>
                <a:chExt cx="1037363" cy="740537"/>
              </a:xfrm>
            </p:grpSpPr>
            <p:sp>
              <p:nvSpPr>
                <p:cNvPr id="54" name="手繪多邊形: 圖案 53">
                  <a:extLst>
                    <a:ext uri="{FF2B5EF4-FFF2-40B4-BE49-F238E27FC236}">
                      <a16:creationId xmlns:a16="http://schemas.microsoft.com/office/drawing/2014/main" id="{EFA20913-FB3C-2AC9-027E-59C7BFEA8519}"/>
                    </a:ext>
                  </a:extLst>
                </p:cNvPr>
                <p:cNvSpPr/>
                <p:nvPr/>
              </p:nvSpPr>
              <p:spPr>
                <a:xfrm>
                  <a:off x="7640621" y="1787702"/>
                  <a:ext cx="1037363" cy="740537"/>
                </a:xfrm>
                <a:custGeom>
                  <a:avLst/>
                  <a:gdLst>
                    <a:gd name="connsiteX0" fmla="*/ 1094584 w 1195270"/>
                    <a:gd name="connsiteY0" fmla="*/ 853114 h 853262"/>
                    <a:gd name="connsiteX1" fmla="*/ 100324 w 1195270"/>
                    <a:gd name="connsiteY1" fmla="*/ 853114 h 853262"/>
                    <a:gd name="connsiteX2" fmla="*/ -181 w 1195270"/>
                    <a:gd name="connsiteY2" fmla="*/ 752609 h 853262"/>
                    <a:gd name="connsiteX3" fmla="*/ -181 w 1195270"/>
                    <a:gd name="connsiteY3" fmla="*/ 100356 h 853262"/>
                    <a:gd name="connsiteX4" fmla="*/ 100324 w 1195270"/>
                    <a:gd name="connsiteY4" fmla="*/ -149 h 853262"/>
                    <a:gd name="connsiteX5" fmla="*/ 1094584 w 1195270"/>
                    <a:gd name="connsiteY5" fmla="*/ -149 h 853262"/>
                    <a:gd name="connsiteX6" fmla="*/ 1195089 w 1195270"/>
                    <a:gd name="connsiteY6" fmla="*/ 100356 h 853262"/>
                    <a:gd name="connsiteX7" fmla="*/ 1195089 w 1195270"/>
                    <a:gd name="connsiteY7" fmla="*/ 752609 h 853262"/>
                    <a:gd name="connsiteX8" fmla="*/ 1094584 w 1195270"/>
                    <a:gd name="connsiteY8" fmla="*/ 853114 h 853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95270" h="853262">
                      <a:moveTo>
                        <a:pt x="1094584" y="853114"/>
                      </a:moveTo>
                      <a:lnTo>
                        <a:pt x="100324" y="853114"/>
                      </a:lnTo>
                      <a:cubicBezTo>
                        <a:pt x="44850" y="853050"/>
                        <a:pt x="-117" y="808092"/>
                        <a:pt x="-181" y="752609"/>
                      </a:cubicBezTo>
                      <a:lnTo>
                        <a:pt x="-181" y="100356"/>
                      </a:lnTo>
                      <a:cubicBezTo>
                        <a:pt x="-117" y="44872"/>
                        <a:pt x="44850" y="-85"/>
                        <a:pt x="100324" y="-149"/>
                      </a:cubicBezTo>
                      <a:lnTo>
                        <a:pt x="1094584" y="-149"/>
                      </a:lnTo>
                      <a:cubicBezTo>
                        <a:pt x="1150068" y="-85"/>
                        <a:pt x="1195025" y="44872"/>
                        <a:pt x="1195089" y="100356"/>
                      </a:cubicBezTo>
                      <a:lnTo>
                        <a:pt x="1195089" y="752609"/>
                      </a:lnTo>
                      <a:cubicBezTo>
                        <a:pt x="1195025" y="808092"/>
                        <a:pt x="1150068" y="853050"/>
                        <a:pt x="1094584" y="853114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91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55" name="手繪多邊形: 圖案 54">
                  <a:extLst>
                    <a:ext uri="{FF2B5EF4-FFF2-40B4-BE49-F238E27FC236}">
                      <a16:creationId xmlns:a16="http://schemas.microsoft.com/office/drawing/2014/main" id="{B8CF3377-C37C-3B12-5F13-0E0B5D3ECE7F}"/>
                    </a:ext>
                  </a:extLst>
                </p:cNvPr>
                <p:cNvSpPr/>
                <p:nvPr/>
              </p:nvSpPr>
              <p:spPr>
                <a:xfrm>
                  <a:off x="7709071" y="1858437"/>
                  <a:ext cx="900454" cy="599090"/>
                </a:xfrm>
                <a:custGeom>
                  <a:avLst/>
                  <a:gdLst>
                    <a:gd name="connsiteX0" fmla="*/ 945840 w 1037521"/>
                    <a:gd name="connsiteY0" fmla="*/ -149 h 690283"/>
                    <a:gd name="connsiteX1" fmla="*/ 91365 w 1037521"/>
                    <a:gd name="connsiteY1" fmla="*/ -149 h 690283"/>
                    <a:gd name="connsiteX2" fmla="*/ -181 w 1037521"/>
                    <a:gd name="connsiteY2" fmla="*/ 91343 h 690283"/>
                    <a:gd name="connsiteX3" fmla="*/ -181 w 1037521"/>
                    <a:gd name="connsiteY3" fmla="*/ 598589 h 690283"/>
                    <a:gd name="connsiteX4" fmla="*/ 91365 w 1037521"/>
                    <a:gd name="connsiteY4" fmla="*/ 690135 h 690283"/>
                    <a:gd name="connsiteX5" fmla="*/ 636232 w 1037521"/>
                    <a:gd name="connsiteY5" fmla="*/ 690135 h 690283"/>
                    <a:gd name="connsiteX6" fmla="*/ 1037341 w 1037521"/>
                    <a:gd name="connsiteY6" fmla="*/ 289026 h 690283"/>
                    <a:gd name="connsiteX7" fmla="*/ 1037341 w 1037521"/>
                    <a:gd name="connsiteY7" fmla="*/ 91343 h 690283"/>
                    <a:gd name="connsiteX8" fmla="*/ 945840 w 1037521"/>
                    <a:gd name="connsiteY8" fmla="*/ -149 h 690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37521" h="690283">
                      <a:moveTo>
                        <a:pt x="945840" y="-149"/>
                      </a:moveTo>
                      <a:lnTo>
                        <a:pt x="91365" y="-149"/>
                      </a:lnTo>
                      <a:cubicBezTo>
                        <a:pt x="40848" y="-85"/>
                        <a:pt x="-90" y="40835"/>
                        <a:pt x="-181" y="91343"/>
                      </a:cubicBezTo>
                      <a:lnTo>
                        <a:pt x="-181" y="598589"/>
                      </a:lnTo>
                      <a:cubicBezTo>
                        <a:pt x="-108" y="649123"/>
                        <a:pt x="40839" y="690062"/>
                        <a:pt x="91365" y="690135"/>
                      </a:cubicBezTo>
                      <a:lnTo>
                        <a:pt x="636232" y="690135"/>
                      </a:lnTo>
                      <a:cubicBezTo>
                        <a:pt x="857684" y="689953"/>
                        <a:pt x="1037159" y="510478"/>
                        <a:pt x="1037341" y="289026"/>
                      </a:cubicBezTo>
                      <a:lnTo>
                        <a:pt x="1037341" y="91343"/>
                      </a:lnTo>
                      <a:cubicBezTo>
                        <a:pt x="1037286" y="40835"/>
                        <a:pt x="996348" y="-94"/>
                        <a:pt x="945840" y="-1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1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pic>
            <p:nvPicPr>
              <p:cNvPr id="247" name="圖片 246">
                <a:extLst>
                  <a:ext uri="{FF2B5EF4-FFF2-40B4-BE49-F238E27FC236}">
                    <a16:creationId xmlns:a16="http://schemas.microsoft.com/office/drawing/2014/main" id="{DEE15EA7-6415-8015-E833-83CE1F8A6E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4204"/>
              <a:stretch>
                <a:fillRect/>
              </a:stretch>
            </p:blipFill>
            <p:spPr>
              <a:xfrm>
                <a:off x="2982219" y="1032766"/>
                <a:ext cx="1042506" cy="850394"/>
              </a:xfrm>
              <a:custGeom>
                <a:avLst/>
                <a:gdLst>
                  <a:gd name="connsiteX0" fmla="*/ 0 w 1042506"/>
                  <a:gd name="connsiteY0" fmla="*/ 0 h 850394"/>
                  <a:gd name="connsiteX1" fmla="*/ 1042506 w 1042506"/>
                  <a:gd name="connsiteY1" fmla="*/ 0 h 850394"/>
                  <a:gd name="connsiteX2" fmla="*/ 1042506 w 1042506"/>
                  <a:gd name="connsiteY2" fmla="*/ 438391 h 850394"/>
                  <a:gd name="connsiteX3" fmla="*/ 973991 w 1042506"/>
                  <a:gd name="connsiteY3" fmla="*/ 438391 h 850394"/>
                  <a:gd name="connsiteX4" fmla="*/ 973991 w 1042506"/>
                  <a:gd name="connsiteY4" fmla="*/ 502275 h 850394"/>
                  <a:gd name="connsiteX5" fmla="*/ 625873 w 1042506"/>
                  <a:gd name="connsiteY5" fmla="*/ 850394 h 850394"/>
                  <a:gd name="connsiteX6" fmla="*/ 152988 w 1042506"/>
                  <a:gd name="connsiteY6" fmla="*/ 850394 h 850394"/>
                  <a:gd name="connsiteX7" fmla="*/ 73536 w 1042506"/>
                  <a:gd name="connsiteY7" fmla="*/ 770942 h 850394"/>
                  <a:gd name="connsiteX8" fmla="*/ 73536 w 1042506"/>
                  <a:gd name="connsiteY8" fmla="*/ 438391 h 850394"/>
                  <a:gd name="connsiteX9" fmla="*/ 0 w 1042506"/>
                  <a:gd name="connsiteY9" fmla="*/ 438391 h 8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2506" h="850394">
                    <a:moveTo>
                      <a:pt x="0" y="0"/>
                    </a:moveTo>
                    <a:lnTo>
                      <a:pt x="1042506" y="0"/>
                    </a:lnTo>
                    <a:lnTo>
                      <a:pt x="1042506" y="438391"/>
                    </a:lnTo>
                    <a:lnTo>
                      <a:pt x="973991" y="438391"/>
                    </a:lnTo>
                    <a:lnTo>
                      <a:pt x="973991" y="502275"/>
                    </a:lnTo>
                    <a:cubicBezTo>
                      <a:pt x="973833" y="694471"/>
                      <a:pt x="818069" y="850236"/>
                      <a:pt x="625873" y="850394"/>
                    </a:cubicBezTo>
                    <a:lnTo>
                      <a:pt x="152988" y="850394"/>
                    </a:lnTo>
                    <a:cubicBezTo>
                      <a:pt x="109137" y="850330"/>
                      <a:pt x="73599" y="814800"/>
                      <a:pt x="73536" y="770942"/>
                    </a:cubicBezTo>
                    <a:lnTo>
                      <a:pt x="73536" y="438391"/>
                    </a:lnTo>
                    <a:lnTo>
                      <a:pt x="0" y="438391"/>
                    </a:lnTo>
                    <a:close/>
                  </a:path>
                </a:pathLst>
              </a:custGeom>
            </p:spPr>
          </p:pic>
        </p:grpSp>
        <p:grpSp>
          <p:nvGrpSpPr>
            <p:cNvPr id="254" name="群組 253">
              <a:extLst>
                <a:ext uri="{FF2B5EF4-FFF2-40B4-BE49-F238E27FC236}">
                  <a16:creationId xmlns:a16="http://schemas.microsoft.com/office/drawing/2014/main" id="{641AFF66-50A1-EBE6-C39D-DC63539B9B6F}"/>
                </a:ext>
              </a:extLst>
            </p:cNvPr>
            <p:cNvGrpSpPr/>
            <p:nvPr/>
          </p:nvGrpSpPr>
          <p:grpSpPr>
            <a:xfrm>
              <a:off x="4297548" y="2324535"/>
              <a:ext cx="1116150" cy="892935"/>
              <a:chOff x="4297548" y="2324535"/>
              <a:chExt cx="1116150" cy="892935"/>
            </a:xfrm>
          </p:grpSpPr>
          <p:grpSp>
            <p:nvGrpSpPr>
              <p:cNvPr id="250" name="群組 249">
                <a:extLst>
                  <a:ext uri="{FF2B5EF4-FFF2-40B4-BE49-F238E27FC236}">
                    <a16:creationId xmlns:a16="http://schemas.microsoft.com/office/drawing/2014/main" id="{AB67DB4D-CD31-77CA-7500-DD620DB973CF}"/>
                  </a:ext>
                </a:extLst>
              </p:cNvPr>
              <p:cNvGrpSpPr/>
              <p:nvPr/>
            </p:nvGrpSpPr>
            <p:grpSpPr>
              <a:xfrm>
                <a:off x="4297548" y="2476933"/>
                <a:ext cx="1037363" cy="740537"/>
                <a:chOff x="7640621" y="1787702"/>
                <a:chExt cx="1037363" cy="740537"/>
              </a:xfrm>
            </p:grpSpPr>
            <p:sp>
              <p:nvSpPr>
                <p:cNvPr id="251" name="手繪多邊形: 圖案 250">
                  <a:extLst>
                    <a:ext uri="{FF2B5EF4-FFF2-40B4-BE49-F238E27FC236}">
                      <a16:creationId xmlns:a16="http://schemas.microsoft.com/office/drawing/2014/main" id="{CC091F5A-A5E4-E752-F897-22BB011B2DCC}"/>
                    </a:ext>
                  </a:extLst>
                </p:cNvPr>
                <p:cNvSpPr/>
                <p:nvPr/>
              </p:nvSpPr>
              <p:spPr>
                <a:xfrm>
                  <a:off x="7640621" y="1787702"/>
                  <a:ext cx="1037363" cy="740537"/>
                </a:xfrm>
                <a:custGeom>
                  <a:avLst/>
                  <a:gdLst>
                    <a:gd name="connsiteX0" fmla="*/ 1094584 w 1195270"/>
                    <a:gd name="connsiteY0" fmla="*/ 853114 h 853262"/>
                    <a:gd name="connsiteX1" fmla="*/ 100324 w 1195270"/>
                    <a:gd name="connsiteY1" fmla="*/ 853114 h 853262"/>
                    <a:gd name="connsiteX2" fmla="*/ -181 w 1195270"/>
                    <a:gd name="connsiteY2" fmla="*/ 752609 h 853262"/>
                    <a:gd name="connsiteX3" fmla="*/ -181 w 1195270"/>
                    <a:gd name="connsiteY3" fmla="*/ 100356 h 853262"/>
                    <a:gd name="connsiteX4" fmla="*/ 100324 w 1195270"/>
                    <a:gd name="connsiteY4" fmla="*/ -149 h 853262"/>
                    <a:gd name="connsiteX5" fmla="*/ 1094584 w 1195270"/>
                    <a:gd name="connsiteY5" fmla="*/ -149 h 853262"/>
                    <a:gd name="connsiteX6" fmla="*/ 1195089 w 1195270"/>
                    <a:gd name="connsiteY6" fmla="*/ 100356 h 853262"/>
                    <a:gd name="connsiteX7" fmla="*/ 1195089 w 1195270"/>
                    <a:gd name="connsiteY7" fmla="*/ 752609 h 853262"/>
                    <a:gd name="connsiteX8" fmla="*/ 1094584 w 1195270"/>
                    <a:gd name="connsiteY8" fmla="*/ 853114 h 853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95270" h="853262">
                      <a:moveTo>
                        <a:pt x="1094584" y="853114"/>
                      </a:moveTo>
                      <a:lnTo>
                        <a:pt x="100324" y="853114"/>
                      </a:lnTo>
                      <a:cubicBezTo>
                        <a:pt x="44850" y="853050"/>
                        <a:pt x="-117" y="808092"/>
                        <a:pt x="-181" y="752609"/>
                      </a:cubicBezTo>
                      <a:lnTo>
                        <a:pt x="-181" y="100356"/>
                      </a:lnTo>
                      <a:cubicBezTo>
                        <a:pt x="-117" y="44872"/>
                        <a:pt x="44850" y="-85"/>
                        <a:pt x="100324" y="-149"/>
                      </a:cubicBezTo>
                      <a:lnTo>
                        <a:pt x="1094584" y="-149"/>
                      </a:lnTo>
                      <a:cubicBezTo>
                        <a:pt x="1150068" y="-85"/>
                        <a:pt x="1195025" y="44872"/>
                        <a:pt x="1195089" y="100356"/>
                      </a:cubicBezTo>
                      <a:lnTo>
                        <a:pt x="1195089" y="752609"/>
                      </a:lnTo>
                      <a:cubicBezTo>
                        <a:pt x="1195025" y="808092"/>
                        <a:pt x="1150068" y="853050"/>
                        <a:pt x="1094584" y="853114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91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52" name="手繪多邊形: 圖案 251">
                  <a:extLst>
                    <a:ext uri="{FF2B5EF4-FFF2-40B4-BE49-F238E27FC236}">
                      <a16:creationId xmlns:a16="http://schemas.microsoft.com/office/drawing/2014/main" id="{1EF980C1-29D9-EFCA-9FA3-322EDD430C76}"/>
                    </a:ext>
                  </a:extLst>
                </p:cNvPr>
                <p:cNvSpPr/>
                <p:nvPr/>
              </p:nvSpPr>
              <p:spPr>
                <a:xfrm>
                  <a:off x="7709071" y="1858437"/>
                  <a:ext cx="900454" cy="599090"/>
                </a:xfrm>
                <a:custGeom>
                  <a:avLst/>
                  <a:gdLst>
                    <a:gd name="connsiteX0" fmla="*/ 945840 w 1037521"/>
                    <a:gd name="connsiteY0" fmla="*/ -149 h 690283"/>
                    <a:gd name="connsiteX1" fmla="*/ 91365 w 1037521"/>
                    <a:gd name="connsiteY1" fmla="*/ -149 h 690283"/>
                    <a:gd name="connsiteX2" fmla="*/ -181 w 1037521"/>
                    <a:gd name="connsiteY2" fmla="*/ 91343 h 690283"/>
                    <a:gd name="connsiteX3" fmla="*/ -181 w 1037521"/>
                    <a:gd name="connsiteY3" fmla="*/ 598589 h 690283"/>
                    <a:gd name="connsiteX4" fmla="*/ 91365 w 1037521"/>
                    <a:gd name="connsiteY4" fmla="*/ 690135 h 690283"/>
                    <a:gd name="connsiteX5" fmla="*/ 636232 w 1037521"/>
                    <a:gd name="connsiteY5" fmla="*/ 690135 h 690283"/>
                    <a:gd name="connsiteX6" fmla="*/ 1037341 w 1037521"/>
                    <a:gd name="connsiteY6" fmla="*/ 289026 h 690283"/>
                    <a:gd name="connsiteX7" fmla="*/ 1037341 w 1037521"/>
                    <a:gd name="connsiteY7" fmla="*/ 91343 h 690283"/>
                    <a:gd name="connsiteX8" fmla="*/ 945840 w 1037521"/>
                    <a:gd name="connsiteY8" fmla="*/ -149 h 690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37521" h="690283">
                      <a:moveTo>
                        <a:pt x="945840" y="-149"/>
                      </a:moveTo>
                      <a:lnTo>
                        <a:pt x="91365" y="-149"/>
                      </a:lnTo>
                      <a:cubicBezTo>
                        <a:pt x="40848" y="-85"/>
                        <a:pt x="-90" y="40835"/>
                        <a:pt x="-181" y="91343"/>
                      </a:cubicBezTo>
                      <a:lnTo>
                        <a:pt x="-181" y="598589"/>
                      </a:lnTo>
                      <a:cubicBezTo>
                        <a:pt x="-108" y="649123"/>
                        <a:pt x="40839" y="690062"/>
                        <a:pt x="91365" y="690135"/>
                      </a:cubicBezTo>
                      <a:lnTo>
                        <a:pt x="636232" y="690135"/>
                      </a:lnTo>
                      <a:cubicBezTo>
                        <a:pt x="857684" y="689953"/>
                        <a:pt x="1037159" y="510478"/>
                        <a:pt x="1037341" y="289026"/>
                      </a:cubicBezTo>
                      <a:lnTo>
                        <a:pt x="1037341" y="91343"/>
                      </a:lnTo>
                      <a:cubicBezTo>
                        <a:pt x="1037286" y="40835"/>
                        <a:pt x="996348" y="-94"/>
                        <a:pt x="945840" y="-1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1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pic>
            <p:nvPicPr>
              <p:cNvPr id="249" name="圖片 248">
                <a:extLst>
                  <a:ext uri="{FF2B5EF4-FFF2-40B4-BE49-F238E27FC236}">
                    <a16:creationId xmlns:a16="http://schemas.microsoft.com/office/drawing/2014/main" id="{1062246B-FB48-E545-A6F5-1ECE5CFCEB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b="6882"/>
              <a:stretch>
                <a:fillRect/>
              </a:stretch>
            </p:blipFill>
            <p:spPr>
              <a:xfrm>
                <a:off x="4371192" y="2324535"/>
                <a:ext cx="1042506" cy="834512"/>
              </a:xfrm>
              <a:custGeom>
                <a:avLst/>
                <a:gdLst>
                  <a:gd name="connsiteX0" fmla="*/ 0 w 1042506"/>
                  <a:gd name="connsiteY0" fmla="*/ 0 h 834512"/>
                  <a:gd name="connsiteX1" fmla="*/ 1042506 w 1042506"/>
                  <a:gd name="connsiteY1" fmla="*/ 0 h 834512"/>
                  <a:gd name="connsiteX2" fmla="*/ 1042506 w 1042506"/>
                  <a:gd name="connsiteY2" fmla="*/ 422509 h 834512"/>
                  <a:gd name="connsiteX3" fmla="*/ 879980 w 1042506"/>
                  <a:gd name="connsiteY3" fmla="*/ 422509 h 834512"/>
                  <a:gd name="connsiteX4" fmla="*/ 879980 w 1042506"/>
                  <a:gd name="connsiteY4" fmla="*/ 486393 h 834512"/>
                  <a:gd name="connsiteX5" fmla="*/ 531862 w 1042506"/>
                  <a:gd name="connsiteY5" fmla="*/ 834512 h 834512"/>
                  <a:gd name="connsiteX6" fmla="*/ 58977 w 1042506"/>
                  <a:gd name="connsiteY6" fmla="*/ 834512 h 834512"/>
                  <a:gd name="connsiteX7" fmla="*/ 2831 w 1042506"/>
                  <a:gd name="connsiteY7" fmla="*/ 811209 h 834512"/>
                  <a:gd name="connsiteX8" fmla="*/ 0 w 1042506"/>
                  <a:gd name="connsiteY8" fmla="*/ 807014 h 834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2506" h="834512">
                    <a:moveTo>
                      <a:pt x="0" y="0"/>
                    </a:moveTo>
                    <a:lnTo>
                      <a:pt x="1042506" y="0"/>
                    </a:lnTo>
                    <a:lnTo>
                      <a:pt x="1042506" y="422509"/>
                    </a:lnTo>
                    <a:lnTo>
                      <a:pt x="879980" y="422509"/>
                    </a:lnTo>
                    <a:lnTo>
                      <a:pt x="879980" y="486393"/>
                    </a:lnTo>
                    <a:cubicBezTo>
                      <a:pt x="879822" y="678589"/>
                      <a:pt x="724058" y="834354"/>
                      <a:pt x="531862" y="834512"/>
                    </a:cubicBezTo>
                    <a:lnTo>
                      <a:pt x="58977" y="834512"/>
                    </a:lnTo>
                    <a:cubicBezTo>
                      <a:pt x="37052" y="834480"/>
                      <a:pt x="17204" y="825582"/>
                      <a:pt x="2831" y="811209"/>
                    </a:cubicBezTo>
                    <a:lnTo>
                      <a:pt x="0" y="807014"/>
                    </a:lnTo>
                    <a:close/>
                  </a:path>
                </a:pathLst>
              </a:custGeom>
            </p:spPr>
          </p:pic>
        </p:grpSp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356EC811-72D2-B884-75AA-1C4DE9D5A29A}"/>
                </a:ext>
              </a:extLst>
            </p:cNvPr>
            <p:cNvSpPr/>
            <p:nvPr/>
          </p:nvSpPr>
          <p:spPr>
            <a:xfrm>
              <a:off x="5116704" y="1767630"/>
              <a:ext cx="345280" cy="480706"/>
            </a:xfrm>
            <a:custGeom>
              <a:avLst/>
              <a:gdLst>
                <a:gd name="connsiteX0" fmla="*/ 379066 w 397838"/>
                <a:gd name="connsiteY0" fmla="*/ 207336 h 553879"/>
                <a:gd name="connsiteX1" fmla="*/ 61165 w 397838"/>
                <a:gd name="connsiteY1" fmla="*/ 6052 h 553879"/>
                <a:gd name="connsiteX2" fmla="*/ 6018 w 397838"/>
                <a:gd name="connsiteY2" fmla="*/ 18447 h 553879"/>
                <a:gd name="connsiteX3" fmla="*/ -179 w 397838"/>
                <a:gd name="connsiteY3" fmla="*/ 40183 h 553879"/>
                <a:gd name="connsiteX4" fmla="*/ 2947 w 397838"/>
                <a:gd name="connsiteY4" fmla="*/ 387239 h 553879"/>
                <a:gd name="connsiteX5" fmla="*/ 43274 w 397838"/>
                <a:gd name="connsiteY5" fmla="*/ 426847 h 553879"/>
                <a:gd name="connsiteX6" fmla="*/ 79875 w 397838"/>
                <a:gd name="connsiteY6" fmla="*/ 402076 h 553879"/>
                <a:gd name="connsiteX7" fmla="*/ 121241 w 397838"/>
                <a:gd name="connsiteY7" fmla="*/ 301471 h 553879"/>
                <a:gd name="connsiteX8" fmla="*/ 236565 w 397838"/>
                <a:gd name="connsiteY8" fmla="*/ 528828 h 553879"/>
                <a:gd name="connsiteX9" fmla="*/ 297845 w 397838"/>
                <a:gd name="connsiteY9" fmla="*/ 548760 h 553879"/>
                <a:gd name="connsiteX10" fmla="*/ 317841 w 397838"/>
                <a:gd name="connsiteY10" fmla="*/ 487607 h 553879"/>
                <a:gd name="connsiteX11" fmla="*/ 199892 w 397838"/>
                <a:gd name="connsiteY11" fmla="*/ 255073 h 553879"/>
                <a:gd name="connsiteX12" fmla="*/ 351051 w 397838"/>
                <a:gd name="connsiteY12" fmla="*/ 280518 h 553879"/>
                <a:gd name="connsiteX13" fmla="*/ 397101 w 397838"/>
                <a:gd name="connsiteY13" fmla="*/ 247736 h 553879"/>
                <a:gd name="connsiteX14" fmla="*/ 379066 w 397838"/>
                <a:gd name="connsiteY14" fmla="*/ 207336 h 55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7838" h="553879">
                  <a:moveTo>
                    <a:pt x="379066" y="207336"/>
                  </a:moveTo>
                  <a:lnTo>
                    <a:pt x="61165" y="6052"/>
                  </a:lnTo>
                  <a:cubicBezTo>
                    <a:pt x="42518" y="-5750"/>
                    <a:pt x="17829" y="-209"/>
                    <a:pt x="6018" y="18447"/>
                  </a:cubicBezTo>
                  <a:cubicBezTo>
                    <a:pt x="1908" y="24945"/>
                    <a:pt x="-252" y="32491"/>
                    <a:pt x="-179" y="40183"/>
                  </a:cubicBezTo>
                  <a:lnTo>
                    <a:pt x="2947" y="387239"/>
                  </a:lnTo>
                  <a:cubicBezTo>
                    <a:pt x="3147" y="409312"/>
                    <a:pt x="21201" y="427047"/>
                    <a:pt x="43274" y="426847"/>
                  </a:cubicBezTo>
                  <a:cubicBezTo>
                    <a:pt x="59342" y="426701"/>
                    <a:pt x="73769" y="416940"/>
                    <a:pt x="79875" y="402076"/>
                  </a:cubicBezTo>
                  <a:lnTo>
                    <a:pt x="121241" y="301471"/>
                  </a:lnTo>
                  <a:lnTo>
                    <a:pt x="236565" y="528828"/>
                  </a:lnTo>
                  <a:cubicBezTo>
                    <a:pt x="247984" y="551257"/>
                    <a:pt x="275426" y="560179"/>
                    <a:pt x="297845" y="548760"/>
                  </a:cubicBezTo>
                  <a:cubicBezTo>
                    <a:pt x="320228" y="537368"/>
                    <a:pt x="329169" y="510018"/>
                    <a:pt x="317841" y="487607"/>
                  </a:cubicBezTo>
                  <a:lnTo>
                    <a:pt x="199892" y="255073"/>
                  </a:lnTo>
                  <a:lnTo>
                    <a:pt x="351051" y="280518"/>
                  </a:lnTo>
                  <a:cubicBezTo>
                    <a:pt x="372823" y="284182"/>
                    <a:pt x="393438" y="269509"/>
                    <a:pt x="397101" y="247736"/>
                  </a:cubicBezTo>
                  <a:cubicBezTo>
                    <a:pt x="399772" y="231870"/>
                    <a:pt x="392663" y="215948"/>
                    <a:pt x="379066" y="207336"/>
                  </a:cubicBezTo>
                  <a:close/>
                </a:path>
              </a:pathLst>
            </a:custGeom>
            <a:solidFill>
              <a:srgbClr val="3F3D56"/>
            </a:solidFill>
            <a:ln w="9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13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A98B4CF5-14BD-2283-4FCA-690E3826D692}"/>
              </a:ext>
            </a:extLst>
          </p:cNvPr>
          <p:cNvSpPr/>
          <p:nvPr/>
        </p:nvSpPr>
        <p:spPr>
          <a:xfrm>
            <a:off x="7135532" y="1055318"/>
            <a:ext cx="2720224" cy="2906705"/>
          </a:xfrm>
          <a:custGeom>
            <a:avLst/>
            <a:gdLst>
              <a:gd name="connsiteX0" fmla="*/ 2547763 w 2720224"/>
              <a:gd name="connsiteY0" fmla="*/ 2452177 h 2906705"/>
              <a:gd name="connsiteX1" fmla="*/ 811355 w 2720224"/>
              <a:gd name="connsiteY1" fmla="*/ 2899323 h 2906705"/>
              <a:gd name="connsiteX2" fmla="*/ 532069 w 2720224"/>
              <a:gd name="connsiteY2" fmla="*/ 2734417 h 2906705"/>
              <a:gd name="connsiteX3" fmla="*/ 6933 w 2720224"/>
              <a:gd name="connsiteY3" fmla="*/ 695150 h 2906705"/>
              <a:gd name="connsiteX4" fmla="*/ 171839 w 2720224"/>
              <a:gd name="connsiteY4" fmla="*/ 415857 h 2906705"/>
              <a:gd name="connsiteX5" fmla="*/ 1787278 w 2720224"/>
              <a:gd name="connsiteY5" fmla="*/ -139 h 2906705"/>
              <a:gd name="connsiteX6" fmla="*/ 2200758 w 2720224"/>
              <a:gd name="connsiteY6" fmla="*/ 184963 h 2906705"/>
              <a:gd name="connsiteX7" fmla="*/ 2712669 w 2720224"/>
              <a:gd name="connsiteY7" fmla="*/ 2172885 h 2906705"/>
              <a:gd name="connsiteX8" fmla="*/ 2547763 w 2720224"/>
              <a:gd name="connsiteY8" fmla="*/ 2452177 h 290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0224" h="2906705">
                <a:moveTo>
                  <a:pt x="2547763" y="2452177"/>
                </a:moveTo>
                <a:lnTo>
                  <a:pt x="811355" y="2899323"/>
                </a:lnTo>
                <a:cubicBezTo>
                  <a:pt x="688719" y="2930756"/>
                  <a:pt x="563775" y="2856984"/>
                  <a:pt x="532069" y="2734417"/>
                </a:cubicBezTo>
                <a:lnTo>
                  <a:pt x="6933" y="695150"/>
                </a:lnTo>
                <a:cubicBezTo>
                  <a:pt x="-24501" y="572513"/>
                  <a:pt x="49272" y="447569"/>
                  <a:pt x="171839" y="415857"/>
                </a:cubicBezTo>
                <a:lnTo>
                  <a:pt x="1787278" y="-139"/>
                </a:lnTo>
                <a:lnTo>
                  <a:pt x="2200758" y="184963"/>
                </a:lnTo>
                <a:lnTo>
                  <a:pt x="2712669" y="2172885"/>
                </a:lnTo>
                <a:cubicBezTo>
                  <a:pt x="2744103" y="2295528"/>
                  <a:pt x="2670337" y="2420465"/>
                  <a:pt x="2547763" y="2452177"/>
                </a:cubicBezTo>
                <a:close/>
              </a:path>
            </a:pathLst>
          </a:custGeom>
          <a:solidFill>
            <a:srgbClr val="F2F2F2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7FE078EE-C687-537E-1EE0-E58535A8CCC1}"/>
              </a:ext>
            </a:extLst>
          </p:cNvPr>
          <p:cNvSpPr/>
          <p:nvPr/>
        </p:nvSpPr>
        <p:spPr>
          <a:xfrm>
            <a:off x="7201555" y="1125017"/>
            <a:ext cx="2588176" cy="2770982"/>
          </a:xfrm>
          <a:custGeom>
            <a:avLst/>
            <a:gdLst>
              <a:gd name="connsiteX0" fmla="*/ 122279 w 2588176"/>
              <a:gd name="connsiteY0" fmla="*/ 410095 h 2770982"/>
              <a:gd name="connsiteX1" fmla="*/ 4848 w 2588176"/>
              <a:gd name="connsiteY1" fmla="*/ 608986 h 2770982"/>
              <a:gd name="connsiteX2" fmla="*/ 529977 w 2588176"/>
              <a:gd name="connsiteY2" fmla="*/ 2648253 h 2770982"/>
              <a:gd name="connsiteX3" fmla="*/ 728868 w 2588176"/>
              <a:gd name="connsiteY3" fmla="*/ 2765684 h 2770982"/>
              <a:gd name="connsiteX4" fmla="*/ 2465275 w 2588176"/>
              <a:gd name="connsiteY4" fmla="*/ 2318539 h 2770982"/>
              <a:gd name="connsiteX5" fmla="*/ 2582706 w 2588176"/>
              <a:gd name="connsiteY5" fmla="*/ 2119649 h 2770982"/>
              <a:gd name="connsiteX6" fmla="*/ 2078726 w 2588176"/>
              <a:gd name="connsiteY6" fmla="*/ 162529 h 2770982"/>
              <a:gd name="connsiteX7" fmla="*/ 1715354 w 2588176"/>
              <a:gd name="connsiteY7" fmla="*/ -139 h 277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8176" h="2770982">
                <a:moveTo>
                  <a:pt x="122279" y="410095"/>
                </a:moveTo>
                <a:cubicBezTo>
                  <a:pt x="34997" y="432675"/>
                  <a:pt x="-17537" y="521647"/>
                  <a:pt x="4848" y="608986"/>
                </a:cubicBezTo>
                <a:lnTo>
                  <a:pt x="529977" y="2648253"/>
                </a:lnTo>
                <a:cubicBezTo>
                  <a:pt x="552564" y="2735536"/>
                  <a:pt x="641536" y="2788070"/>
                  <a:pt x="728868" y="2765684"/>
                </a:cubicBezTo>
                <a:lnTo>
                  <a:pt x="2465275" y="2318539"/>
                </a:lnTo>
                <a:cubicBezTo>
                  <a:pt x="2552558" y="2295959"/>
                  <a:pt x="2605092" y="2206987"/>
                  <a:pt x="2582706" y="2119649"/>
                </a:cubicBezTo>
                <a:lnTo>
                  <a:pt x="2078726" y="162529"/>
                </a:lnTo>
                <a:lnTo>
                  <a:pt x="1715354" y="-139"/>
                </a:lnTo>
                <a:close/>
              </a:path>
            </a:pathLst>
          </a:custGeom>
          <a:solidFill>
            <a:srgbClr val="FFFFFF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73CC4F61-B93C-982D-19C1-EA095013916F}"/>
              </a:ext>
            </a:extLst>
          </p:cNvPr>
          <p:cNvSpPr/>
          <p:nvPr/>
        </p:nvSpPr>
        <p:spPr>
          <a:xfrm>
            <a:off x="8919173" y="1060773"/>
            <a:ext cx="416601" cy="261800"/>
          </a:xfrm>
          <a:custGeom>
            <a:avLst/>
            <a:gdLst>
              <a:gd name="connsiteX0" fmla="*/ 412703 w 416601"/>
              <a:gd name="connsiteY0" fmla="*/ 190029 h 261800"/>
              <a:gd name="connsiteX1" fmla="*/ 143974 w 416601"/>
              <a:gd name="connsiteY1" fmla="*/ 259229 h 261800"/>
              <a:gd name="connsiteX2" fmla="*/ 50951 w 416601"/>
              <a:gd name="connsiteY2" fmla="*/ 204304 h 261800"/>
              <a:gd name="connsiteX3" fmla="*/ -158 w 416601"/>
              <a:gd name="connsiteY3" fmla="*/ 5824 h 261800"/>
              <a:gd name="connsiteX4" fmla="*/ 3275 w 416601"/>
              <a:gd name="connsiteY4" fmla="*/ 14 h 261800"/>
              <a:gd name="connsiteX5" fmla="*/ 6402 w 416601"/>
              <a:gd name="connsiteY5" fmla="*/ 271 h 261800"/>
              <a:gd name="connsiteX6" fmla="*/ 413454 w 416601"/>
              <a:gd name="connsiteY6" fmla="*/ 181043 h 261800"/>
              <a:gd name="connsiteX7" fmla="*/ 415879 w 416601"/>
              <a:gd name="connsiteY7" fmla="*/ 187340 h 261800"/>
              <a:gd name="connsiteX8" fmla="*/ 412703 w 416601"/>
              <a:gd name="connsiteY8" fmla="*/ 190029 h 26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601" h="261800">
                <a:moveTo>
                  <a:pt x="412703" y="190029"/>
                </a:moveTo>
                <a:lnTo>
                  <a:pt x="143974" y="259229"/>
                </a:lnTo>
                <a:cubicBezTo>
                  <a:pt x="103116" y="269751"/>
                  <a:pt x="61473" y="245162"/>
                  <a:pt x="50951" y="204304"/>
                </a:cubicBezTo>
                <a:lnTo>
                  <a:pt x="-158" y="5824"/>
                </a:lnTo>
                <a:cubicBezTo>
                  <a:pt x="-819" y="3274"/>
                  <a:pt x="724" y="668"/>
                  <a:pt x="3275" y="14"/>
                </a:cubicBezTo>
                <a:cubicBezTo>
                  <a:pt x="4317" y="-257"/>
                  <a:pt x="5416" y="-167"/>
                  <a:pt x="6402" y="271"/>
                </a:cubicBezTo>
                <a:lnTo>
                  <a:pt x="413454" y="181043"/>
                </a:lnTo>
                <a:cubicBezTo>
                  <a:pt x="415858" y="182114"/>
                  <a:pt x="416949" y="184935"/>
                  <a:pt x="415879" y="187340"/>
                </a:cubicBezTo>
                <a:cubicBezTo>
                  <a:pt x="415282" y="188674"/>
                  <a:pt x="414114" y="189661"/>
                  <a:pt x="412703" y="190029"/>
                </a:cubicBezTo>
                <a:close/>
              </a:path>
            </a:pathLst>
          </a:custGeom>
          <a:solidFill>
            <a:srgbClr val="F2F2F2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3F8989F5-D9F9-DC8E-D7EE-B9CD071CA082}"/>
              </a:ext>
            </a:extLst>
          </p:cNvPr>
          <p:cNvSpPr/>
          <p:nvPr/>
        </p:nvSpPr>
        <p:spPr>
          <a:xfrm>
            <a:off x="8352521" y="2917246"/>
            <a:ext cx="866967" cy="279980"/>
          </a:xfrm>
          <a:custGeom>
            <a:avLst/>
            <a:gdLst>
              <a:gd name="connsiteX0" fmla="*/ 837975 w 866967"/>
              <a:gd name="connsiteY0" fmla="*/ 75044 h 279980"/>
              <a:gd name="connsiteX1" fmla="*/ 47418 w 866967"/>
              <a:gd name="connsiteY1" fmla="*/ 278626 h 279980"/>
              <a:gd name="connsiteX2" fmla="*/ 903 w 866967"/>
              <a:gd name="connsiteY2" fmla="*/ 251167 h 279980"/>
              <a:gd name="connsiteX3" fmla="*/ 28368 w 866967"/>
              <a:gd name="connsiteY3" fmla="*/ 204652 h 279980"/>
              <a:gd name="connsiteX4" fmla="*/ 818932 w 866967"/>
              <a:gd name="connsiteY4" fmla="*/ 1077 h 279980"/>
              <a:gd name="connsiteX5" fmla="*/ 865440 w 866967"/>
              <a:gd name="connsiteY5" fmla="*/ 28536 h 279980"/>
              <a:gd name="connsiteX6" fmla="*/ 837975 w 866967"/>
              <a:gd name="connsiteY6" fmla="*/ 75044 h 279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6967" h="279980">
                <a:moveTo>
                  <a:pt x="837975" y="75044"/>
                </a:moveTo>
                <a:lnTo>
                  <a:pt x="47418" y="278626"/>
                </a:lnTo>
                <a:cubicBezTo>
                  <a:pt x="26992" y="283887"/>
                  <a:pt x="6163" y="271592"/>
                  <a:pt x="903" y="251167"/>
                </a:cubicBezTo>
                <a:cubicBezTo>
                  <a:pt x="-4352" y="230741"/>
                  <a:pt x="7943" y="209913"/>
                  <a:pt x="28368" y="204652"/>
                </a:cubicBezTo>
                <a:lnTo>
                  <a:pt x="818932" y="1077"/>
                </a:lnTo>
                <a:cubicBezTo>
                  <a:pt x="839358" y="-4184"/>
                  <a:pt x="860179" y="8110"/>
                  <a:pt x="865440" y="28536"/>
                </a:cubicBezTo>
                <a:cubicBezTo>
                  <a:pt x="870701" y="48961"/>
                  <a:pt x="858407" y="69783"/>
                  <a:pt x="837975" y="75044"/>
                </a:cubicBezTo>
                <a:close/>
              </a:path>
            </a:pathLst>
          </a:custGeom>
          <a:solidFill>
            <a:srgbClr val="CCCCCC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49366337-84D7-A32B-106C-C49CA36385EA}"/>
              </a:ext>
            </a:extLst>
          </p:cNvPr>
          <p:cNvSpPr/>
          <p:nvPr/>
        </p:nvSpPr>
        <p:spPr>
          <a:xfrm>
            <a:off x="8384669" y="3002794"/>
            <a:ext cx="1019495" cy="319259"/>
          </a:xfrm>
          <a:custGeom>
            <a:avLst/>
            <a:gdLst>
              <a:gd name="connsiteX0" fmla="*/ 990540 w 1019495"/>
              <a:gd name="connsiteY0" fmla="*/ 75035 h 319259"/>
              <a:gd name="connsiteX1" fmla="*/ 47413 w 1019495"/>
              <a:gd name="connsiteY1" fmla="*/ 317904 h 319259"/>
              <a:gd name="connsiteX2" fmla="*/ 905 w 1019495"/>
              <a:gd name="connsiteY2" fmla="*/ 290445 h 319259"/>
              <a:gd name="connsiteX3" fmla="*/ 28364 w 1019495"/>
              <a:gd name="connsiteY3" fmla="*/ 243930 h 319259"/>
              <a:gd name="connsiteX4" fmla="*/ 971490 w 1019495"/>
              <a:gd name="connsiteY4" fmla="*/ 1068 h 319259"/>
              <a:gd name="connsiteX5" fmla="*/ 1017978 w 1019495"/>
              <a:gd name="connsiteY5" fmla="*/ 28568 h 319259"/>
              <a:gd name="connsiteX6" fmla="*/ 990540 w 1019495"/>
              <a:gd name="connsiteY6" fmla="*/ 75035 h 31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9495" h="319259">
                <a:moveTo>
                  <a:pt x="990540" y="75035"/>
                </a:moveTo>
                <a:lnTo>
                  <a:pt x="47413" y="317904"/>
                </a:lnTo>
                <a:cubicBezTo>
                  <a:pt x="26988" y="323165"/>
                  <a:pt x="6159" y="310870"/>
                  <a:pt x="905" y="290445"/>
                </a:cubicBezTo>
                <a:cubicBezTo>
                  <a:pt x="-4356" y="270012"/>
                  <a:pt x="7938" y="249191"/>
                  <a:pt x="28364" y="243930"/>
                </a:cubicBezTo>
                <a:lnTo>
                  <a:pt x="971490" y="1068"/>
                </a:lnTo>
                <a:cubicBezTo>
                  <a:pt x="991923" y="-4172"/>
                  <a:pt x="1012731" y="8136"/>
                  <a:pt x="1017978" y="28568"/>
                </a:cubicBezTo>
                <a:cubicBezTo>
                  <a:pt x="1023211" y="48973"/>
                  <a:pt x="1010938" y="69767"/>
                  <a:pt x="990540" y="75035"/>
                </a:cubicBezTo>
                <a:close/>
              </a:path>
            </a:pathLst>
          </a:custGeom>
          <a:solidFill>
            <a:srgbClr val="CCCCCC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916A00F5-CC93-F134-8375-9892AAAFAC13}"/>
              </a:ext>
            </a:extLst>
          </p:cNvPr>
          <p:cNvSpPr/>
          <p:nvPr/>
        </p:nvSpPr>
        <p:spPr>
          <a:xfrm>
            <a:off x="7942596" y="3171227"/>
            <a:ext cx="269974" cy="269974"/>
          </a:xfrm>
          <a:custGeom>
            <a:avLst/>
            <a:gdLst>
              <a:gd name="connsiteX0" fmla="*/ 269974 w 269974"/>
              <a:gd name="connsiteY0" fmla="*/ 134987 h 269974"/>
              <a:gd name="connsiteX1" fmla="*/ 134987 w 269974"/>
              <a:gd name="connsiteY1" fmla="*/ 269974 h 269974"/>
              <a:gd name="connsiteX2" fmla="*/ 0 w 269974"/>
              <a:gd name="connsiteY2" fmla="*/ 134987 h 269974"/>
              <a:gd name="connsiteX3" fmla="*/ 134987 w 269974"/>
              <a:gd name="connsiteY3" fmla="*/ 0 h 269974"/>
              <a:gd name="connsiteX4" fmla="*/ 269974 w 269974"/>
              <a:gd name="connsiteY4" fmla="*/ 134987 h 269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4" h="269974">
                <a:moveTo>
                  <a:pt x="269974" y="134987"/>
                </a:moveTo>
                <a:cubicBezTo>
                  <a:pt x="269974" y="209539"/>
                  <a:pt x="209539" y="269974"/>
                  <a:pt x="134987" y="269974"/>
                </a:cubicBezTo>
                <a:cubicBezTo>
                  <a:pt x="60436" y="269974"/>
                  <a:pt x="0" y="209539"/>
                  <a:pt x="0" y="134987"/>
                </a:cubicBezTo>
                <a:cubicBezTo>
                  <a:pt x="0" y="60436"/>
                  <a:pt x="60436" y="0"/>
                  <a:pt x="134987" y="0"/>
                </a:cubicBezTo>
                <a:cubicBezTo>
                  <a:pt x="209539" y="0"/>
                  <a:pt x="269974" y="60436"/>
                  <a:pt x="269974" y="134987"/>
                </a:cubicBezTo>
                <a:close/>
              </a:path>
            </a:pathLst>
          </a:custGeom>
          <a:solidFill>
            <a:srgbClr val="E6E6E6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D756DBA1-2E3E-5DF7-95B8-CFA2ABA6510D}"/>
              </a:ext>
            </a:extLst>
          </p:cNvPr>
          <p:cNvSpPr/>
          <p:nvPr/>
        </p:nvSpPr>
        <p:spPr>
          <a:xfrm>
            <a:off x="7689175" y="1551835"/>
            <a:ext cx="1506271" cy="1361328"/>
          </a:xfrm>
          <a:custGeom>
            <a:avLst/>
            <a:gdLst>
              <a:gd name="connsiteX0" fmla="*/ 1417263 w 1506271"/>
              <a:gd name="connsiteY0" fmla="*/ 1087189 h 1361328"/>
              <a:gd name="connsiteX1" fmla="*/ 367318 w 1506271"/>
              <a:gd name="connsiteY1" fmla="*/ 1357461 h 1361328"/>
              <a:gd name="connsiteX2" fmla="*/ 223449 w 1506271"/>
              <a:gd name="connsiteY2" fmla="*/ 1272492 h 1361328"/>
              <a:gd name="connsiteX3" fmla="*/ 3418 w 1506271"/>
              <a:gd name="connsiteY3" fmla="*/ 417733 h 1361328"/>
              <a:gd name="connsiteX4" fmla="*/ 88386 w 1506271"/>
              <a:gd name="connsiteY4" fmla="*/ 273864 h 1361328"/>
              <a:gd name="connsiteX5" fmla="*/ 1138332 w 1506271"/>
              <a:gd name="connsiteY5" fmla="*/ 3593 h 1361328"/>
              <a:gd name="connsiteX6" fmla="*/ 1282200 w 1506271"/>
              <a:gd name="connsiteY6" fmla="*/ 88554 h 1361328"/>
              <a:gd name="connsiteX7" fmla="*/ 1502232 w 1506271"/>
              <a:gd name="connsiteY7" fmla="*/ 943314 h 1361328"/>
              <a:gd name="connsiteX8" fmla="*/ 1417263 w 1506271"/>
              <a:gd name="connsiteY8" fmla="*/ 1087189 h 13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6271" h="1361328">
                <a:moveTo>
                  <a:pt x="1417263" y="1087189"/>
                </a:moveTo>
                <a:lnTo>
                  <a:pt x="367318" y="1357461"/>
                </a:lnTo>
                <a:cubicBezTo>
                  <a:pt x="304137" y="1373647"/>
                  <a:pt x="239782" y="1335638"/>
                  <a:pt x="223449" y="1272492"/>
                </a:cubicBezTo>
                <a:lnTo>
                  <a:pt x="3418" y="417733"/>
                </a:lnTo>
                <a:cubicBezTo>
                  <a:pt x="-12768" y="354552"/>
                  <a:pt x="25240" y="290190"/>
                  <a:pt x="88386" y="273864"/>
                </a:cubicBezTo>
                <a:lnTo>
                  <a:pt x="1138332" y="3593"/>
                </a:lnTo>
                <a:cubicBezTo>
                  <a:pt x="1201506" y="-12601"/>
                  <a:pt x="1265868" y="25408"/>
                  <a:pt x="1282200" y="88554"/>
                </a:cubicBezTo>
                <a:lnTo>
                  <a:pt x="1502232" y="943314"/>
                </a:lnTo>
                <a:cubicBezTo>
                  <a:pt x="1518418" y="1006494"/>
                  <a:pt x="1480409" y="1070857"/>
                  <a:pt x="1417263" y="1087189"/>
                </a:cubicBezTo>
                <a:close/>
              </a:path>
            </a:pathLst>
          </a:custGeom>
          <a:solidFill>
            <a:srgbClr val="FFFFFF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32D48C8D-B2D6-5571-0C89-0DBFB433008E}"/>
              </a:ext>
            </a:extLst>
          </p:cNvPr>
          <p:cNvSpPr/>
          <p:nvPr/>
        </p:nvSpPr>
        <p:spPr>
          <a:xfrm>
            <a:off x="7689175" y="1551835"/>
            <a:ext cx="1506271" cy="1361328"/>
          </a:xfrm>
          <a:custGeom>
            <a:avLst/>
            <a:gdLst>
              <a:gd name="connsiteX0" fmla="*/ 1417263 w 1506271"/>
              <a:gd name="connsiteY0" fmla="*/ 1087189 h 1361328"/>
              <a:gd name="connsiteX1" fmla="*/ 367318 w 1506271"/>
              <a:gd name="connsiteY1" fmla="*/ 1357461 h 1361328"/>
              <a:gd name="connsiteX2" fmla="*/ 223449 w 1506271"/>
              <a:gd name="connsiteY2" fmla="*/ 1272492 h 1361328"/>
              <a:gd name="connsiteX3" fmla="*/ 3418 w 1506271"/>
              <a:gd name="connsiteY3" fmla="*/ 417733 h 1361328"/>
              <a:gd name="connsiteX4" fmla="*/ 88386 w 1506271"/>
              <a:gd name="connsiteY4" fmla="*/ 273864 h 1361328"/>
              <a:gd name="connsiteX5" fmla="*/ 1138332 w 1506271"/>
              <a:gd name="connsiteY5" fmla="*/ 3593 h 1361328"/>
              <a:gd name="connsiteX6" fmla="*/ 1282200 w 1506271"/>
              <a:gd name="connsiteY6" fmla="*/ 88554 h 1361328"/>
              <a:gd name="connsiteX7" fmla="*/ 1502232 w 1506271"/>
              <a:gd name="connsiteY7" fmla="*/ 943314 h 1361328"/>
              <a:gd name="connsiteX8" fmla="*/ 1417263 w 1506271"/>
              <a:gd name="connsiteY8" fmla="*/ 1087189 h 1361328"/>
              <a:gd name="connsiteX9" fmla="*/ 91847 w 1506271"/>
              <a:gd name="connsiteY9" fmla="*/ 287319 h 1361328"/>
              <a:gd name="connsiteX10" fmla="*/ 16880 w 1506271"/>
              <a:gd name="connsiteY10" fmla="*/ 414265 h 1361328"/>
              <a:gd name="connsiteX11" fmla="*/ 236911 w 1506271"/>
              <a:gd name="connsiteY11" fmla="*/ 1269031 h 1361328"/>
              <a:gd name="connsiteX12" fmla="*/ 363857 w 1506271"/>
              <a:gd name="connsiteY12" fmla="*/ 1343999 h 1361328"/>
              <a:gd name="connsiteX13" fmla="*/ 1413802 w 1506271"/>
              <a:gd name="connsiteY13" fmla="*/ 1073727 h 1361328"/>
              <a:gd name="connsiteX14" fmla="*/ 1488770 w 1506271"/>
              <a:gd name="connsiteY14" fmla="*/ 946781 h 1361328"/>
              <a:gd name="connsiteX15" fmla="*/ 1268738 w 1506271"/>
              <a:gd name="connsiteY15" fmla="*/ 92015 h 1361328"/>
              <a:gd name="connsiteX16" fmla="*/ 1141793 w 1506271"/>
              <a:gd name="connsiteY16" fmla="*/ 17047 h 13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06271" h="1361328">
                <a:moveTo>
                  <a:pt x="1417263" y="1087189"/>
                </a:moveTo>
                <a:lnTo>
                  <a:pt x="367318" y="1357461"/>
                </a:lnTo>
                <a:cubicBezTo>
                  <a:pt x="304137" y="1373647"/>
                  <a:pt x="239782" y="1335638"/>
                  <a:pt x="223449" y="1272492"/>
                </a:cubicBezTo>
                <a:lnTo>
                  <a:pt x="3418" y="417733"/>
                </a:lnTo>
                <a:cubicBezTo>
                  <a:pt x="-12768" y="354552"/>
                  <a:pt x="25240" y="290190"/>
                  <a:pt x="88386" y="273864"/>
                </a:cubicBezTo>
                <a:lnTo>
                  <a:pt x="1138332" y="3593"/>
                </a:lnTo>
                <a:cubicBezTo>
                  <a:pt x="1201506" y="-12601"/>
                  <a:pt x="1265868" y="25408"/>
                  <a:pt x="1282200" y="88554"/>
                </a:cubicBezTo>
                <a:lnTo>
                  <a:pt x="1502232" y="943314"/>
                </a:lnTo>
                <a:cubicBezTo>
                  <a:pt x="1518418" y="1006494"/>
                  <a:pt x="1480409" y="1070857"/>
                  <a:pt x="1417263" y="1087189"/>
                </a:cubicBezTo>
                <a:close/>
                <a:moveTo>
                  <a:pt x="91847" y="287319"/>
                </a:moveTo>
                <a:cubicBezTo>
                  <a:pt x="36138" y="301733"/>
                  <a:pt x="2598" y="358520"/>
                  <a:pt x="16880" y="414265"/>
                </a:cubicBezTo>
                <a:lnTo>
                  <a:pt x="236911" y="1269031"/>
                </a:lnTo>
                <a:cubicBezTo>
                  <a:pt x="251318" y="1324741"/>
                  <a:pt x="308105" y="1358281"/>
                  <a:pt x="363857" y="1343999"/>
                </a:cubicBezTo>
                <a:lnTo>
                  <a:pt x="1413802" y="1073727"/>
                </a:lnTo>
                <a:cubicBezTo>
                  <a:pt x="1469512" y="1059313"/>
                  <a:pt x="1503052" y="1002526"/>
                  <a:pt x="1488770" y="946781"/>
                </a:cubicBezTo>
                <a:lnTo>
                  <a:pt x="1268738" y="92015"/>
                </a:lnTo>
                <a:cubicBezTo>
                  <a:pt x="1254331" y="36305"/>
                  <a:pt x="1197544" y="2765"/>
                  <a:pt x="1141793" y="17047"/>
                </a:cubicBezTo>
                <a:close/>
              </a:path>
            </a:pathLst>
          </a:custGeom>
          <a:solidFill>
            <a:srgbClr val="E6E6E6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17355014-CED8-33A9-195D-DF74EB60CB1C}"/>
              </a:ext>
            </a:extLst>
          </p:cNvPr>
          <p:cNvSpPr/>
          <p:nvPr/>
        </p:nvSpPr>
        <p:spPr>
          <a:xfrm>
            <a:off x="8220809" y="1805371"/>
            <a:ext cx="567463" cy="174705"/>
          </a:xfrm>
          <a:custGeom>
            <a:avLst/>
            <a:gdLst>
              <a:gd name="connsiteX0" fmla="*/ 553427 w 567463"/>
              <a:gd name="connsiteY0" fmla="*/ 37460 h 174705"/>
              <a:gd name="connsiteX1" fmla="*/ 23537 w 567463"/>
              <a:gd name="connsiteY1" fmla="*/ 173864 h 174705"/>
              <a:gd name="connsiteX2" fmla="*/ 541 w 567463"/>
              <a:gd name="connsiteY2" fmla="*/ 161917 h 174705"/>
              <a:gd name="connsiteX3" fmla="*/ 12474 w 567463"/>
              <a:gd name="connsiteY3" fmla="*/ 138983 h 174705"/>
              <a:gd name="connsiteX4" fmla="*/ 13419 w 567463"/>
              <a:gd name="connsiteY4" fmla="*/ 138712 h 174705"/>
              <a:gd name="connsiteX5" fmla="*/ 552816 w 567463"/>
              <a:gd name="connsiteY5" fmla="*/ -139 h 174705"/>
              <a:gd name="connsiteX6" fmla="*/ 553420 w 567463"/>
              <a:gd name="connsiteY6" fmla="*/ 37460 h 174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7463" h="174705">
                <a:moveTo>
                  <a:pt x="553427" y="37460"/>
                </a:moveTo>
                <a:lnTo>
                  <a:pt x="23537" y="173864"/>
                </a:lnTo>
                <a:cubicBezTo>
                  <a:pt x="13926" y="176546"/>
                  <a:pt x="3877" y="171327"/>
                  <a:pt x="541" y="161917"/>
                </a:cubicBezTo>
                <a:cubicBezTo>
                  <a:pt x="-2497" y="152292"/>
                  <a:pt x="2848" y="142020"/>
                  <a:pt x="12474" y="138983"/>
                </a:cubicBezTo>
                <a:cubicBezTo>
                  <a:pt x="12786" y="138885"/>
                  <a:pt x="13106" y="138795"/>
                  <a:pt x="13419" y="138712"/>
                </a:cubicBezTo>
                <a:lnTo>
                  <a:pt x="552816" y="-139"/>
                </a:lnTo>
                <a:cubicBezTo>
                  <a:pt x="574610" y="10897"/>
                  <a:pt x="568877" y="33484"/>
                  <a:pt x="553420" y="37460"/>
                </a:cubicBezTo>
                <a:close/>
              </a:path>
            </a:pathLst>
          </a:custGeom>
          <a:solidFill>
            <a:srgbClr val="F2F2F2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5E293A26-4CCC-C408-BE99-8EB78E4BDAE7}"/>
              </a:ext>
            </a:extLst>
          </p:cNvPr>
          <p:cNvSpPr/>
          <p:nvPr/>
        </p:nvSpPr>
        <p:spPr>
          <a:xfrm>
            <a:off x="8244737" y="1898318"/>
            <a:ext cx="567458" cy="174705"/>
          </a:xfrm>
          <a:custGeom>
            <a:avLst/>
            <a:gdLst>
              <a:gd name="connsiteX0" fmla="*/ 553427 w 567458"/>
              <a:gd name="connsiteY0" fmla="*/ 37460 h 174705"/>
              <a:gd name="connsiteX1" fmla="*/ 23531 w 567458"/>
              <a:gd name="connsiteY1" fmla="*/ 173864 h 174705"/>
              <a:gd name="connsiteX2" fmla="*/ 541 w 567458"/>
              <a:gd name="connsiteY2" fmla="*/ 161917 h 174705"/>
              <a:gd name="connsiteX3" fmla="*/ 12474 w 567458"/>
              <a:gd name="connsiteY3" fmla="*/ 138983 h 174705"/>
              <a:gd name="connsiteX4" fmla="*/ 13419 w 567458"/>
              <a:gd name="connsiteY4" fmla="*/ 138712 h 174705"/>
              <a:gd name="connsiteX5" fmla="*/ 552816 w 567458"/>
              <a:gd name="connsiteY5" fmla="*/ -139 h 174705"/>
              <a:gd name="connsiteX6" fmla="*/ 553420 w 567458"/>
              <a:gd name="connsiteY6" fmla="*/ 37460 h 174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7458" h="174705">
                <a:moveTo>
                  <a:pt x="553427" y="37460"/>
                </a:moveTo>
                <a:lnTo>
                  <a:pt x="23531" y="173864"/>
                </a:lnTo>
                <a:cubicBezTo>
                  <a:pt x="13919" y="176546"/>
                  <a:pt x="3870" y="171327"/>
                  <a:pt x="541" y="161917"/>
                </a:cubicBezTo>
                <a:cubicBezTo>
                  <a:pt x="-2497" y="152285"/>
                  <a:pt x="2848" y="142020"/>
                  <a:pt x="12474" y="138983"/>
                </a:cubicBezTo>
                <a:cubicBezTo>
                  <a:pt x="12786" y="138879"/>
                  <a:pt x="13099" y="138795"/>
                  <a:pt x="13419" y="138712"/>
                </a:cubicBezTo>
                <a:lnTo>
                  <a:pt x="552816" y="-139"/>
                </a:lnTo>
                <a:cubicBezTo>
                  <a:pt x="574603" y="10897"/>
                  <a:pt x="568870" y="33484"/>
                  <a:pt x="553420" y="37460"/>
                </a:cubicBezTo>
                <a:close/>
              </a:path>
            </a:pathLst>
          </a:custGeom>
          <a:solidFill>
            <a:srgbClr val="F2F2F2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863AD2E7-6308-44D1-0621-3B783EE5E4FE}"/>
              </a:ext>
            </a:extLst>
          </p:cNvPr>
          <p:cNvSpPr/>
          <p:nvPr/>
        </p:nvSpPr>
        <p:spPr>
          <a:xfrm>
            <a:off x="7931118" y="1923405"/>
            <a:ext cx="251974" cy="273599"/>
          </a:xfrm>
          <a:custGeom>
            <a:avLst/>
            <a:gdLst>
              <a:gd name="connsiteX0" fmla="*/ 236224 w 251974"/>
              <a:gd name="connsiteY0" fmla="*/ 231181 h 273599"/>
              <a:gd name="connsiteX1" fmla="*/ 74508 w 251974"/>
              <a:gd name="connsiteY1" fmla="*/ 272810 h 273599"/>
              <a:gd name="connsiteX2" fmla="*/ 49461 w 251974"/>
              <a:gd name="connsiteY2" fmla="*/ 258021 h 273599"/>
              <a:gd name="connsiteX3" fmla="*/ 340 w 251974"/>
              <a:gd name="connsiteY3" fmla="*/ 67179 h 273599"/>
              <a:gd name="connsiteX4" fmla="*/ 15129 w 251974"/>
              <a:gd name="connsiteY4" fmla="*/ 42139 h 273599"/>
              <a:gd name="connsiteX5" fmla="*/ 176845 w 251974"/>
              <a:gd name="connsiteY5" fmla="*/ 509 h 273599"/>
              <a:gd name="connsiteX6" fmla="*/ 201885 w 251974"/>
              <a:gd name="connsiteY6" fmla="*/ 15298 h 273599"/>
              <a:gd name="connsiteX7" fmla="*/ 251013 w 251974"/>
              <a:gd name="connsiteY7" fmla="*/ 206141 h 273599"/>
              <a:gd name="connsiteX8" fmla="*/ 236224 w 251974"/>
              <a:gd name="connsiteY8" fmla="*/ 231181 h 27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974" h="273599">
                <a:moveTo>
                  <a:pt x="236224" y="231181"/>
                </a:moveTo>
                <a:lnTo>
                  <a:pt x="74508" y="272810"/>
                </a:lnTo>
                <a:cubicBezTo>
                  <a:pt x="63507" y="275632"/>
                  <a:pt x="52304" y="269016"/>
                  <a:pt x="49461" y="258021"/>
                </a:cubicBezTo>
                <a:lnTo>
                  <a:pt x="340" y="67179"/>
                </a:lnTo>
                <a:cubicBezTo>
                  <a:pt x="-2482" y="56184"/>
                  <a:pt x="4134" y="44981"/>
                  <a:pt x="15129" y="42139"/>
                </a:cubicBezTo>
                <a:lnTo>
                  <a:pt x="176845" y="509"/>
                </a:lnTo>
                <a:cubicBezTo>
                  <a:pt x="187846" y="-2306"/>
                  <a:pt x="199042" y="4310"/>
                  <a:pt x="201885" y="15298"/>
                </a:cubicBezTo>
                <a:lnTo>
                  <a:pt x="251013" y="206141"/>
                </a:lnTo>
                <a:cubicBezTo>
                  <a:pt x="253835" y="217135"/>
                  <a:pt x="247219" y="228338"/>
                  <a:pt x="236224" y="231181"/>
                </a:cubicBezTo>
                <a:close/>
              </a:path>
            </a:pathLst>
          </a:custGeom>
          <a:solidFill>
            <a:srgbClr val="E6E6E6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B9F0248F-05CC-0073-25C0-CBCC7BE44700}"/>
              </a:ext>
            </a:extLst>
          </p:cNvPr>
          <p:cNvSpPr/>
          <p:nvPr/>
        </p:nvSpPr>
        <p:spPr>
          <a:xfrm>
            <a:off x="8013363" y="2089021"/>
            <a:ext cx="846286" cy="246476"/>
          </a:xfrm>
          <a:custGeom>
            <a:avLst/>
            <a:gdLst>
              <a:gd name="connsiteX0" fmla="*/ 832248 w 846286"/>
              <a:gd name="connsiteY0" fmla="*/ 37460 h 246476"/>
              <a:gd name="connsiteX1" fmla="*/ 23531 w 846286"/>
              <a:gd name="connsiteY1" fmla="*/ 245635 h 246476"/>
              <a:gd name="connsiteX2" fmla="*/ 541 w 846286"/>
              <a:gd name="connsiteY2" fmla="*/ 233695 h 246476"/>
              <a:gd name="connsiteX3" fmla="*/ 12474 w 846286"/>
              <a:gd name="connsiteY3" fmla="*/ 210754 h 246476"/>
              <a:gd name="connsiteX4" fmla="*/ 13419 w 846286"/>
              <a:gd name="connsiteY4" fmla="*/ 210482 h 246476"/>
              <a:gd name="connsiteX5" fmla="*/ 831643 w 846286"/>
              <a:gd name="connsiteY5" fmla="*/ -139 h 246476"/>
              <a:gd name="connsiteX6" fmla="*/ 832248 w 846286"/>
              <a:gd name="connsiteY6" fmla="*/ 37460 h 24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286" h="246476">
                <a:moveTo>
                  <a:pt x="832248" y="37460"/>
                </a:moveTo>
                <a:lnTo>
                  <a:pt x="23531" y="245635"/>
                </a:lnTo>
                <a:cubicBezTo>
                  <a:pt x="13920" y="248317"/>
                  <a:pt x="3870" y="243098"/>
                  <a:pt x="541" y="233695"/>
                </a:cubicBezTo>
                <a:cubicBezTo>
                  <a:pt x="-2496" y="224062"/>
                  <a:pt x="2842" y="213798"/>
                  <a:pt x="12474" y="210754"/>
                </a:cubicBezTo>
                <a:cubicBezTo>
                  <a:pt x="12787" y="210656"/>
                  <a:pt x="13100" y="210566"/>
                  <a:pt x="13419" y="210482"/>
                </a:cubicBezTo>
                <a:lnTo>
                  <a:pt x="831643" y="-139"/>
                </a:lnTo>
                <a:cubicBezTo>
                  <a:pt x="853431" y="10904"/>
                  <a:pt x="847697" y="33484"/>
                  <a:pt x="832248" y="37460"/>
                </a:cubicBezTo>
                <a:close/>
              </a:path>
            </a:pathLst>
          </a:custGeom>
          <a:solidFill>
            <a:srgbClr val="F2F2F2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1B0E9851-637C-E38A-35DF-CC6E10A66CE3}"/>
              </a:ext>
            </a:extLst>
          </p:cNvPr>
          <p:cNvSpPr/>
          <p:nvPr/>
        </p:nvSpPr>
        <p:spPr>
          <a:xfrm>
            <a:off x="8037295" y="2181996"/>
            <a:ext cx="846288" cy="246476"/>
          </a:xfrm>
          <a:custGeom>
            <a:avLst/>
            <a:gdLst>
              <a:gd name="connsiteX0" fmla="*/ 832251 w 846288"/>
              <a:gd name="connsiteY0" fmla="*/ 37459 h 246476"/>
              <a:gd name="connsiteX1" fmla="*/ 23534 w 846288"/>
              <a:gd name="connsiteY1" fmla="*/ 245635 h 246476"/>
              <a:gd name="connsiteX2" fmla="*/ 544 w 846288"/>
              <a:gd name="connsiteY2" fmla="*/ 233695 h 246476"/>
              <a:gd name="connsiteX3" fmla="*/ 12477 w 846288"/>
              <a:gd name="connsiteY3" fmla="*/ 210753 h 246476"/>
              <a:gd name="connsiteX4" fmla="*/ 13422 w 846288"/>
              <a:gd name="connsiteY4" fmla="*/ 210482 h 246476"/>
              <a:gd name="connsiteX5" fmla="*/ 831646 w 846288"/>
              <a:gd name="connsiteY5" fmla="*/ -139 h 246476"/>
              <a:gd name="connsiteX6" fmla="*/ 832251 w 846288"/>
              <a:gd name="connsiteY6" fmla="*/ 37459 h 24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288" h="246476">
                <a:moveTo>
                  <a:pt x="832251" y="37459"/>
                </a:moveTo>
                <a:lnTo>
                  <a:pt x="23534" y="245635"/>
                </a:lnTo>
                <a:cubicBezTo>
                  <a:pt x="13922" y="248317"/>
                  <a:pt x="3873" y="243098"/>
                  <a:pt x="544" y="233695"/>
                </a:cubicBezTo>
                <a:cubicBezTo>
                  <a:pt x="-2500" y="224062"/>
                  <a:pt x="2844" y="213797"/>
                  <a:pt x="12477" y="210753"/>
                </a:cubicBezTo>
                <a:cubicBezTo>
                  <a:pt x="12789" y="210656"/>
                  <a:pt x="13102" y="210566"/>
                  <a:pt x="13422" y="210482"/>
                </a:cubicBezTo>
                <a:lnTo>
                  <a:pt x="831646" y="-139"/>
                </a:lnTo>
                <a:cubicBezTo>
                  <a:pt x="853434" y="10897"/>
                  <a:pt x="847700" y="33484"/>
                  <a:pt x="832251" y="37459"/>
                </a:cubicBezTo>
                <a:close/>
              </a:path>
            </a:pathLst>
          </a:custGeom>
          <a:solidFill>
            <a:srgbClr val="F2F2F2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64BC2252-E588-DDA2-0A30-BEFE3250002A}"/>
              </a:ext>
            </a:extLst>
          </p:cNvPr>
          <p:cNvSpPr/>
          <p:nvPr/>
        </p:nvSpPr>
        <p:spPr>
          <a:xfrm>
            <a:off x="8061213" y="2274908"/>
            <a:ext cx="846287" cy="246476"/>
          </a:xfrm>
          <a:custGeom>
            <a:avLst/>
            <a:gdLst>
              <a:gd name="connsiteX0" fmla="*/ 832247 w 846287"/>
              <a:gd name="connsiteY0" fmla="*/ 37460 h 246476"/>
              <a:gd name="connsiteX1" fmla="*/ 23537 w 846287"/>
              <a:gd name="connsiteY1" fmla="*/ 245635 h 246476"/>
              <a:gd name="connsiteX2" fmla="*/ 541 w 846287"/>
              <a:gd name="connsiteY2" fmla="*/ 233695 h 246476"/>
              <a:gd name="connsiteX3" fmla="*/ 12473 w 846287"/>
              <a:gd name="connsiteY3" fmla="*/ 210754 h 246476"/>
              <a:gd name="connsiteX4" fmla="*/ 13419 w 846287"/>
              <a:gd name="connsiteY4" fmla="*/ 210482 h 246476"/>
              <a:gd name="connsiteX5" fmla="*/ 831643 w 846287"/>
              <a:gd name="connsiteY5" fmla="*/ -139 h 246476"/>
              <a:gd name="connsiteX6" fmla="*/ 832247 w 846287"/>
              <a:gd name="connsiteY6" fmla="*/ 37460 h 24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287" h="246476">
                <a:moveTo>
                  <a:pt x="832247" y="37460"/>
                </a:moveTo>
                <a:lnTo>
                  <a:pt x="23537" y="245635"/>
                </a:lnTo>
                <a:cubicBezTo>
                  <a:pt x="13919" y="248317"/>
                  <a:pt x="3876" y="243098"/>
                  <a:pt x="541" y="233695"/>
                </a:cubicBezTo>
                <a:cubicBezTo>
                  <a:pt x="-2497" y="224062"/>
                  <a:pt x="2848" y="213797"/>
                  <a:pt x="12473" y="210754"/>
                </a:cubicBezTo>
                <a:cubicBezTo>
                  <a:pt x="12786" y="210656"/>
                  <a:pt x="13099" y="210566"/>
                  <a:pt x="13419" y="210482"/>
                </a:cubicBezTo>
                <a:lnTo>
                  <a:pt x="831643" y="-139"/>
                </a:lnTo>
                <a:cubicBezTo>
                  <a:pt x="853430" y="10904"/>
                  <a:pt x="847704" y="33484"/>
                  <a:pt x="832247" y="37460"/>
                </a:cubicBezTo>
                <a:close/>
              </a:path>
            </a:pathLst>
          </a:custGeom>
          <a:solidFill>
            <a:srgbClr val="F2F2F2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F74B338A-B1B6-3DC5-252C-D8D502331F22}"/>
              </a:ext>
            </a:extLst>
          </p:cNvPr>
          <p:cNvSpPr/>
          <p:nvPr/>
        </p:nvSpPr>
        <p:spPr>
          <a:xfrm>
            <a:off x="8085145" y="2367876"/>
            <a:ext cx="846288" cy="246476"/>
          </a:xfrm>
          <a:custGeom>
            <a:avLst/>
            <a:gdLst>
              <a:gd name="connsiteX0" fmla="*/ 832251 w 846288"/>
              <a:gd name="connsiteY0" fmla="*/ 37460 h 246476"/>
              <a:gd name="connsiteX1" fmla="*/ 23534 w 846288"/>
              <a:gd name="connsiteY1" fmla="*/ 245635 h 246476"/>
              <a:gd name="connsiteX2" fmla="*/ 544 w 846288"/>
              <a:gd name="connsiteY2" fmla="*/ 233695 h 246476"/>
              <a:gd name="connsiteX3" fmla="*/ 12477 w 846288"/>
              <a:gd name="connsiteY3" fmla="*/ 210754 h 246476"/>
              <a:gd name="connsiteX4" fmla="*/ 13415 w 846288"/>
              <a:gd name="connsiteY4" fmla="*/ 210482 h 246476"/>
              <a:gd name="connsiteX5" fmla="*/ 831646 w 846288"/>
              <a:gd name="connsiteY5" fmla="*/ -139 h 246476"/>
              <a:gd name="connsiteX6" fmla="*/ 832251 w 846288"/>
              <a:gd name="connsiteY6" fmla="*/ 37460 h 24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288" h="246476">
                <a:moveTo>
                  <a:pt x="832251" y="37460"/>
                </a:moveTo>
                <a:lnTo>
                  <a:pt x="23534" y="245635"/>
                </a:lnTo>
                <a:cubicBezTo>
                  <a:pt x="13922" y="248317"/>
                  <a:pt x="3873" y="243098"/>
                  <a:pt x="544" y="233695"/>
                </a:cubicBezTo>
                <a:cubicBezTo>
                  <a:pt x="-2500" y="224062"/>
                  <a:pt x="2844" y="213798"/>
                  <a:pt x="12477" y="210754"/>
                </a:cubicBezTo>
                <a:cubicBezTo>
                  <a:pt x="12782" y="210656"/>
                  <a:pt x="13102" y="210566"/>
                  <a:pt x="13415" y="210482"/>
                </a:cubicBezTo>
                <a:lnTo>
                  <a:pt x="831646" y="-139"/>
                </a:lnTo>
                <a:cubicBezTo>
                  <a:pt x="853434" y="10904"/>
                  <a:pt x="847700" y="33484"/>
                  <a:pt x="832251" y="37460"/>
                </a:cubicBezTo>
                <a:close/>
              </a:path>
            </a:pathLst>
          </a:custGeom>
          <a:solidFill>
            <a:srgbClr val="F2F2F2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FC7AA3B0-57CB-177A-E03F-237B59605034}"/>
              </a:ext>
            </a:extLst>
          </p:cNvPr>
          <p:cNvSpPr/>
          <p:nvPr/>
        </p:nvSpPr>
        <p:spPr>
          <a:xfrm>
            <a:off x="8109063" y="2460795"/>
            <a:ext cx="846290" cy="246476"/>
          </a:xfrm>
          <a:custGeom>
            <a:avLst/>
            <a:gdLst>
              <a:gd name="connsiteX0" fmla="*/ 832248 w 846290"/>
              <a:gd name="connsiteY0" fmla="*/ 37459 h 246476"/>
              <a:gd name="connsiteX1" fmla="*/ 23538 w 846290"/>
              <a:gd name="connsiteY1" fmla="*/ 245635 h 246476"/>
              <a:gd name="connsiteX2" fmla="*/ 540 w 846290"/>
              <a:gd name="connsiteY2" fmla="*/ 233695 h 246476"/>
              <a:gd name="connsiteX3" fmla="*/ 12473 w 846290"/>
              <a:gd name="connsiteY3" fmla="*/ 210754 h 246476"/>
              <a:gd name="connsiteX4" fmla="*/ 13419 w 846290"/>
              <a:gd name="connsiteY4" fmla="*/ 210489 h 246476"/>
              <a:gd name="connsiteX5" fmla="*/ 831643 w 846290"/>
              <a:gd name="connsiteY5" fmla="*/ -139 h 246476"/>
              <a:gd name="connsiteX6" fmla="*/ 832248 w 846290"/>
              <a:gd name="connsiteY6" fmla="*/ 37459 h 24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290" h="246476">
                <a:moveTo>
                  <a:pt x="832248" y="37459"/>
                </a:moveTo>
                <a:lnTo>
                  <a:pt x="23538" y="245635"/>
                </a:lnTo>
                <a:cubicBezTo>
                  <a:pt x="13926" y="248317"/>
                  <a:pt x="3876" y="243098"/>
                  <a:pt x="540" y="233695"/>
                </a:cubicBezTo>
                <a:cubicBezTo>
                  <a:pt x="-2496" y="224062"/>
                  <a:pt x="2848" y="213797"/>
                  <a:pt x="12473" y="210754"/>
                </a:cubicBezTo>
                <a:cubicBezTo>
                  <a:pt x="12786" y="210656"/>
                  <a:pt x="13099" y="210566"/>
                  <a:pt x="13419" y="210489"/>
                </a:cubicBezTo>
                <a:lnTo>
                  <a:pt x="831643" y="-139"/>
                </a:lnTo>
                <a:cubicBezTo>
                  <a:pt x="853437" y="10904"/>
                  <a:pt x="847704" y="33484"/>
                  <a:pt x="832248" y="37459"/>
                </a:cubicBezTo>
                <a:close/>
              </a:path>
            </a:pathLst>
          </a:custGeom>
          <a:solidFill>
            <a:srgbClr val="F2F2F2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931C74AC-F23D-B3B0-48A1-634E17912509}"/>
              </a:ext>
            </a:extLst>
          </p:cNvPr>
          <p:cNvSpPr/>
          <p:nvPr/>
        </p:nvSpPr>
        <p:spPr>
          <a:xfrm>
            <a:off x="8033138" y="3239411"/>
            <a:ext cx="101761" cy="114566"/>
          </a:xfrm>
          <a:custGeom>
            <a:avLst/>
            <a:gdLst>
              <a:gd name="connsiteX0" fmla="*/ 54094 w 101761"/>
              <a:gd name="connsiteY0" fmla="*/ 113978 h 114566"/>
              <a:gd name="connsiteX1" fmla="*/ 45240 w 101761"/>
              <a:gd name="connsiteY1" fmla="*/ 113373 h 114566"/>
              <a:gd name="connsiteX2" fmla="*/ 45066 w 101761"/>
              <a:gd name="connsiteY2" fmla="*/ 113297 h 114566"/>
              <a:gd name="connsiteX3" fmla="*/ 8294 w 101761"/>
              <a:gd name="connsiteY3" fmla="*/ 97708 h 114566"/>
              <a:gd name="connsiteX4" fmla="*/ 809 w 101761"/>
              <a:gd name="connsiteY4" fmla="*/ 79229 h 114566"/>
              <a:gd name="connsiteX5" fmla="*/ 19282 w 101761"/>
              <a:gd name="connsiteY5" fmla="*/ 71744 h 114566"/>
              <a:gd name="connsiteX6" fmla="*/ 19324 w 101761"/>
              <a:gd name="connsiteY6" fmla="*/ 71758 h 114566"/>
              <a:gd name="connsiteX7" fmla="*/ 43155 w 101761"/>
              <a:gd name="connsiteY7" fmla="*/ 81897 h 114566"/>
              <a:gd name="connsiteX8" fmla="*/ 74380 w 101761"/>
              <a:gd name="connsiteY8" fmla="*/ 8445 h 114566"/>
              <a:gd name="connsiteX9" fmla="*/ 92860 w 101761"/>
              <a:gd name="connsiteY9" fmla="*/ 988 h 114566"/>
              <a:gd name="connsiteX10" fmla="*/ 92860 w 101761"/>
              <a:gd name="connsiteY10" fmla="*/ 988 h 114566"/>
              <a:gd name="connsiteX11" fmla="*/ 92867 w 101761"/>
              <a:gd name="connsiteY11" fmla="*/ 988 h 114566"/>
              <a:gd name="connsiteX12" fmla="*/ 92679 w 101761"/>
              <a:gd name="connsiteY12" fmla="*/ 1467 h 114566"/>
              <a:gd name="connsiteX13" fmla="*/ 92874 w 101761"/>
              <a:gd name="connsiteY13" fmla="*/ 988 h 114566"/>
              <a:gd name="connsiteX14" fmla="*/ 100324 w 101761"/>
              <a:gd name="connsiteY14" fmla="*/ 19474 h 114566"/>
              <a:gd name="connsiteX15" fmla="*/ 63594 w 101761"/>
              <a:gd name="connsiteY15" fmla="*/ 105840 h 114566"/>
              <a:gd name="connsiteX16" fmla="*/ 54101 w 101761"/>
              <a:gd name="connsiteY16" fmla="*/ 113964 h 11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1761" h="114566">
                <a:moveTo>
                  <a:pt x="54094" y="113978"/>
                </a:moveTo>
                <a:cubicBezTo>
                  <a:pt x="51154" y="114742"/>
                  <a:pt x="48047" y="114527"/>
                  <a:pt x="45240" y="113373"/>
                </a:cubicBezTo>
                <a:lnTo>
                  <a:pt x="45066" y="113297"/>
                </a:lnTo>
                <a:lnTo>
                  <a:pt x="8294" y="97708"/>
                </a:lnTo>
                <a:cubicBezTo>
                  <a:pt x="1122" y="94671"/>
                  <a:pt x="-2228" y="86401"/>
                  <a:pt x="809" y="79229"/>
                </a:cubicBezTo>
                <a:cubicBezTo>
                  <a:pt x="3840" y="72057"/>
                  <a:pt x="12117" y="68707"/>
                  <a:pt x="19282" y="71744"/>
                </a:cubicBezTo>
                <a:cubicBezTo>
                  <a:pt x="19296" y="71751"/>
                  <a:pt x="19310" y="71758"/>
                  <a:pt x="19324" y="71758"/>
                </a:cubicBezTo>
                <a:lnTo>
                  <a:pt x="43155" y="81897"/>
                </a:lnTo>
                <a:lnTo>
                  <a:pt x="74380" y="8445"/>
                </a:lnTo>
                <a:cubicBezTo>
                  <a:pt x="77424" y="1279"/>
                  <a:pt x="85702" y="-2056"/>
                  <a:pt x="92860" y="988"/>
                </a:cubicBezTo>
                <a:cubicBezTo>
                  <a:pt x="92860" y="988"/>
                  <a:pt x="92860" y="988"/>
                  <a:pt x="92860" y="988"/>
                </a:cubicBezTo>
                <a:lnTo>
                  <a:pt x="92867" y="988"/>
                </a:lnTo>
                <a:lnTo>
                  <a:pt x="92679" y="1467"/>
                </a:lnTo>
                <a:lnTo>
                  <a:pt x="92874" y="988"/>
                </a:lnTo>
                <a:cubicBezTo>
                  <a:pt x="100032" y="4039"/>
                  <a:pt x="103368" y="12309"/>
                  <a:pt x="100324" y="19474"/>
                </a:cubicBezTo>
                <a:lnTo>
                  <a:pt x="63594" y="105840"/>
                </a:lnTo>
                <a:cubicBezTo>
                  <a:pt x="61864" y="109877"/>
                  <a:pt x="58361" y="112880"/>
                  <a:pt x="54101" y="113964"/>
                </a:cubicBezTo>
                <a:close/>
              </a:path>
            </a:pathLst>
          </a:custGeom>
          <a:solidFill>
            <a:srgbClr val="FFFFFF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E167C6B7-21E4-780A-93DD-B6A366A5DD49}"/>
              </a:ext>
            </a:extLst>
          </p:cNvPr>
          <p:cNvSpPr/>
          <p:nvPr/>
        </p:nvSpPr>
        <p:spPr>
          <a:xfrm>
            <a:off x="8327228" y="1720263"/>
            <a:ext cx="2251744" cy="2564486"/>
          </a:xfrm>
          <a:custGeom>
            <a:avLst/>
            <a:gdLst>
              <a:gd name="connsiteX0" fmla="*/ 2022089 w 2251744"/>
              <a:gd name="connsiteY0" fmla="*/ 2564348 h 2564486"/>
              <a:gd name="connsiteX1" fmla="*/ 229033 w 2251744"/>
              <a:gd name="connsiteY1" fmla="*/ 2564348 h 2564486"/>
              <a:gd name="connsiteX2" fmla="*/ -311 w 2251744"/>
              <a:gd name="connsiteY2" fmla="*/ 2335003 h 2564486"/>
              <a:gd name="connsiteX3" fmla="*/ -311 w 2251744"/>
              <a:gd name="connsiteY3" fmla="*/ 229205 h 2564486"/>
              <a:gd name="connsiteX4" fmla="*/ 229033 w 2251744"/>
              <a:gd name="connsiteY4" fmla="*/ -139 h 2564486"/>
              <a:gd name="connsiteX5" fmla="*/ 1897173 w 2251744"/>
              <a:gd name="connsiteY5" fmla="*/ -139 h 2564486"/>
              <a:gd name="connsiteX6" fmla="*/ 2251433 w 2251744"/>
              <a:gd name="connsiteY6" fmla="*/ 282226 h 2564486"/>
              <a:gd name="connsiteX7" fmla="*/ 2251433 w 2251744"/>
              <a:gd name="connsiteY7" fmla="*/ 2335003 h 2564486"/>
              <a:gd name="connsiteX8" fmla="*/ 2022089 w 2251744"/>
              <a:gd name="connsiteY8" fmla="*/ 2564348 h 256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44" h="2564486">
                <a:moveTo>
                  <a:pt x="2022089" y="2564348"/>
                </a:moveTo>
                <a:lnTo>
                  <a:pt x="229033" y="2564348"/>
                </a:lnTo>
                <a:cubicBezTo>
                  <a:pt x="102428" y="2564201"/>
                  <a:pt x="-172" y="2461608"/>
                  <a:pt x="-311" y="2335003"/>
                </a:cubicBezTo>
                <a:lnTo>
                  <a:pt x="-311" y="229205"/>
                </a:lnTo>
                <a:cubicBezTo>
                  <a:pt x="-172" y="102600"/>
                  <a:pt x="102428" y="0"/>
                  <a:pt x="229033" y="-139"/>
                </a:cubicBezTo>
                <a:lnTo>
                  <a:pt x="1897173" y="-139"/>
                </a:lnTo>
                <a:lnTo>
                  <a:pt x="2251433" y="282226"/>
                </a:lnTo>
                <a:lnTo>
                  <a:pt x="2251433" y="2335003"/>
                </a:lnTo>
                <a:cubicBezTo>
                  <a:pt x="2251287" y="2461608"/>
                  <a:pt x="2148687" y="2564201"/>
                  <a:pt x="2022089" y="2564348"/>
                </a:cubicBezTo>
                <a:close/>
              </a:path>
            </a:pathLst>
          </a:custGeom>
          <a:solidFill>
            <a:srgbClr val="E6E6E6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42ABFD49-E8C3-6039-8474-05F4C9309BBD}"/>
              </a:ext>
            </a:extLst>
          </p:cNvPr>
          <p:cNvSpPr/>
          <p:nvPr/>
        </p:nvSpPr>
        <p:spPr>
          <a:xfrm>
            <a:off x="8393245" y="1786286"/>
            <a:ext cx="2119697" cy="2432440"/>
          </a:xfrm>
          <a:custGeom>
            <a:avLst/>
            <a:gdLst>
              <a:gd name="connsiteX0" fmla="*/ 163010 w 2119697"/>
              <a:gd name="connsiteY0" fmla="*/ -139 h 2432440"/>
              <a:gd name="connsiteX1" fmla="*/ -311 w 2119697"/>
              <a:gd name="connsiteY1" fmla="*/ 163182 h 2432440"/>
              <a:gd name="connsiteX2" fmla="*/ -311 w 2119697"/>
              <a:gd name="connsiteY2" fmla="*/ 2268980 h 2432440"/>
              <a:gd name="connsiteX3" fmla="*/ 163010 w 2119697"/>
              <a:gd name="connsiteY3" fmla="*/ 2432301 h 2432440"/>
              <a:gd name="connsiteX4" fmla="*/ 1956066 w 2119697"/>
              <a:gd name="connsiteY4" fmla="*/ 2432301 h 2432440"/>
              <a:gd name="connsiteX5" fmla="*/ 2119387 w 2119697"/>
              <a:gd name="connsiteY5" fmla="*/ 2268980 h 2432440"/>
              <a:gd name="connsiteX6" fmla="*/ 2119387 w 2119697"/>
              <a:gd name="connsiteY6" fmla="*/ 248005 h 2432440"/>
              <a:gd name="connsiteX7" fmla="*/ 1808062 w 2119697"/>
              <a:gd name="connsiteY7" fmla="*/ -139 h 243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19697" h="2432440">
                <a:moveTo>
                  <a:pt x="163010" y="-139"/>
                </a:moveTo>
                <a:cubicBezTo>
                  <a:pt x="72857" y="-42"/>
                  <a:pt x="-207" y="73022"/>
                  <a:pt x="-311" y="163182"/>
                </a:cubicBezTo>
                <a:lnTo>
                  <a:pt x="-311" y="2268980"/>
                </a:lnTo>
                <a:cubicBezTo>
                  <a:pt x="-207" y="2359133"/>
                  <a:pt x="72857" y="2432197"/>
                  <a:pt x="163010" y="2432301"/>
                </a:cubicBezTo>
                <a:lnTo>
                  <a:pt x="1956066" y="2432301"/>
                </a:lnTo>
                <a:cubicBezTo>
                  <a:pt x="2046226" y="2432197"/>
                  <a:pt x="2119290" y="2359133"/>
                  <a:pt x="2119387" y="2268980"/>
                </a:cubicBezTo>
                <a:lnTo>
                  <a:pt x="2119387" y="248005"/>
                </a:lnTo>
                <a:lnTo>
                  <a:pt x="1808062" y="-139"/>
                </a:lnTo>
                <a:close/>
              </a:path>
            </a:pathLst>
          </a:custGeom>
          <a:solidFill>
            <a:srgbClr val="FFFFFF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89641A0C-16A2-9A4A-31E0-54E1D4EE873D}"/>
              </a:ext>
            </a:extLst>
          </p:cNvPr>
          <p:cNvSpPr/>
          <p:nvPr/>
        </p:nvSpPr>
        <p:spPr>
          <a:xfrm>
            <a:off x="9146328" y="2322209"/>
            <a:ext cx="892740" cy="76385"/>
          </a:xfrm>
          <a:custGeom>
            <a:avLst/>
            <a:gdLst>
              <a:gd name="connsiteX0" fmla="*/ 854240 w 892740"/>
              <a:gd name="connsiteY0" fmla="*/ 76247 h 76385"/>
              <a:gd name="connsiteX1" fmla="*/ 37885 w 892740"/>
              <a:gd name="connsiteY1" fmla="*/ 76247 h 76385"/>
              <a:gd name="connsiteX2" fmla="*/ -311 w 892740"/>
              <a:gd name="connsiteY2" fmla="*/ 38057 h 76385"/>
              <a:gd name="connsiteX3" fmla="*/ 37885 w 892740"/>
              <a:gd name="connsiteY3" fmla="*/ -139 h 76385"/>
              <a:gd name="connsiteX4" fmla="*/ 854240 w 892740"/>
              <a:gd name="connsiteY4" fmla="*/ -139 h 76385"/>
              <a:gd name="connsiteX5" fmla="*/ 892429 w 892740"/>
              <a:gd name="connsiteY5" fmla="*/ 38057 h 76385"/>
              <a:gd name="connsiteX6" fmla="*/ 854240 w 892740"/>
              <a:gd name="connsiteY6" fmla="*/ 76247 h 7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2740" h="76385">
                <a:moveTo>
                  <a:pt x="854240" y="76247"/>
                </a:moveTo>
                <a:lnTo>
                  <a:pt x="37885" y="76247"/>
                </a:lnTo>
                <a:cubicBezTo>
                  <a:pt x="16793" y="76247"/>
                  <a:pt x="-311" y="59150"/>
                  <a:pt x="-311" y="38057"/>
                </a:cubicBezTo>
                <a:cubicBezTo>
                  <a:pt x="-311" y="16964"/>
                  <a:pt x="16793" y="-139"/>
                  <a:pt x="37885" y="-139"/>
                </a:cubicBezTo>
                <a:lnTo>
                  <a:pt x="854240" y="-139"/>
                </a:lnTo>
                <a:cubicBezTo>
                  <a:pt x="875333" y="-139"/>
                  <a:pt x="892429" y="16964"/>
                  <a:pt x="892429" y="38057"/>
                </a:cubicBezTo>
                <a:cubicBezTo>
                  <a:pt x="892429" y="59150"/>
                  <a:pt x="875333" y="76247"/>
                  <a:pt x="854240" y="76247"/>
                </a:cubicBezTo>
                <a:close/>
              </a:path>
            </a:pathLst>
          </a:custGeom>
          <a:solidFill>
            <a:srgbClr val="C0AA7A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A19E88AC-6B13-E20F-3771-6D09EA17882C}"/>
              </a:ext>
            </a:extLst>
          </p:cNvPr>
          <p:cNvSpPr/>
          <p:nvPr/>
        </p:nvSpPr>
        <p:spPr>
          <a:xfrm>
            <a:off x="9146384" y="2451107"/>
            <a:ext cx="1050279" cy="76385"/>
          </a:xfrm>
          <a:custGeom>
            <a:avLst/>
            <a:gdLst>
              <a:gd name="connsiteX0" fmla="*/ 1011723 w 1050279"/>
              <a:gd name="connsiteY0" fmla="*/ 76247 h 76385"/>
              <a:gd name="connsiteX1" fmla="*/ 37830 w 1050279"/>
              <a:gd name="connsiteY1" fmla="*/ 76247 h 76385"/>
              <a:gd name="connsiteX2" fmla="*/ -311 w 1050279"/>
              <a:gd name="connsiteY2" fmla="*/ 38002 h 76385"/>
              <a:gd name="connsiteX3" fmla="*/ 37830 w 1050279"/>
              <a:gd name="connsiteY3" fmla="*/ -139 h 76385"/>
              <a:gd name="connsiteX4" fmla="*/ 1011723 w 1050279"/>
              <a:gd name="connsiteY4" fmla="*/ -139 h 76385"/>
              <a:gd name="connsiteX5" fmla="*/ 1049968 w 1050279"/>
              <a:gd name="connsiteY5" fmla="*/ 38002 h 76385"/>
              <a:gd name="connsiteX6" fmla="*/ 1011827 w 1050279"/>
              <a:gd name="connsiteY6" fmla="*/ 76247 h 76385"/>
              <a:gd name="connsiteX7" fmla="*/ 1011723 w 1050279"/>
              <a:gd name="connsiteY7" fmla="*/ 76247 h 7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0279" h="76385">
                <a:moveTo>
                  <a:pt x="1011723" y="76247"/>
                </a:moveTo>
                <a:lnTo>
                  <a:pt x="37830" y="76247"/>
                </a:lnTo>
                <a:cubicBezTo>
                  <a:pt x="16737" y="76219"/>
                  <a:pt x="-339" y="59094"/>
                  <a:pt x="-311" y="38002"/>
                </a:cubicBezTo>
                <a:cubicBezTo>
                  <a:pt x="-283" y="16951"/>
                  <a:pt x="16779" y="-111"/>
                  <a:pt x="37830" y="-139"/>
                </a:cubicBezTo>
                <a:lnTo>
                  <a:pt x="1011723" y="-139"/>
                </a:lnTo>
                <a:cubicBezTo>
                  <a:pt x="1032816" y="-167"/>
                  <a:pt x="1049940" y="16909"/>
                  <a:pt x="1049968" y="38002"/>
                </a:cubicBezTo>
                <a:cubicBezTo>
                  <a:pt x="1049996" y="59094"/>
                  <a:pt x="1032920" y="76219"/>
                  <a:pt x="1011827" y="76247"/>
                </a:cubicBezTo>
                <a:cubicBezTo>
                  <a:pt x="1011793" y="76247"/>
                  <a:pt x="1011758" y="76247"/>
                  <a:pt x="1011723" y="76247"/>
                </a:cubicBezTo>
                <a:close/>
              </a:path>
            </a:pathLst>
          </a:custGeom>
          <a:solidFill>
            <a:srgbClr val="C0AA7A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0B1675A3-DFF0-EAE2-859E-DA1B5F1B26ED}"/>
              </a:ext>
            </a:extLst>
          </p:cNvPr>
          <p:cNvSpPr/>
          <p:nvPr/>
        </p:nvSpPr>
        <p:spPr>
          <a:xfrm>
            <a:off x="9146363" y="2899843"/>
            <a:ext cx="892705" cy="76378"/>
          </a:xfrm>
          <a:custGeom>
            <a:avLst/>
            <a:gdLst>
              <a:gd name="connsiteX0" fmla="*/ 854205 w 892705"/>
              <a:gd name="connsiteY0" fmla="*/ -139 h 76378"/>
              <a:gd name="connsiteX1" fmla="*/ 37878 w 892705"/>
              <a:gd name="connsiteY1" fmla="*/ -139 h 76378"/>
              <a:gd name="connsiteX2" fmla="*/ -311 w 892705"/>
              <a:gd name="connsiteY2" fmla="*/ 38050 h 76378"/>
              <a:gd name="connsiteX3" fmla="*/ 37878 w 892705"/>
              <a:gd name="connsiteY3" fmla="*/ 76240 h 76378"/>
              <a:gd name="connsiteX4" fmla="*/ 854205 w 892705"/>
              <a:gd name="connsiteY4" fmla="*/ 76240 h 76378"/>
              <a:gd name="connsiteX5" fmla="*/ 892395 w 892705"/>
              <a:gd name="connsiteY5" fmla="*/ 38050 h 76378"/>
              <a:gd name="connsiteX6" fmla="*/ 854205 w 892705"/>
              <a:gd name="connsiteY6" fmla="*/ -139 h 7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2705" h="76378">
                <a:moveTo>
                  <a:pt x="854205" y="-139"/>
                </a:moveTo>
                <a:lnTo>
                  <a:pt x="37878" y="-139"/>
                </a:lnTo>
                <a:cubicBezTo>
                  <a:pt x="16786" y="-139"/>
                  <a:pt x="-311" y="16958"/>
                  <a:pt x="-311" y="38050"/>
                </a:cubicBezTo>
                <a:cubicBezTo>
                  <a:pt x="-311" y="59143"/>
                  <a:pt x="16786" y="76240"/>
                  <a:pt x="37878" y="76240"/>
                </a:cubicBezTo>
                <a:lnTo>
                  <a:pt x="854205" y="76240"/>
                </a:lnTo>
                <a:cubicBezTo>
                  <a:pt x="875298" y="76240"/>
                  <a:pt x="892395" y="59143"/>
                  <a:pt x="892395" y="38050"/>
                </a:cubicBezTo>
                <a:cubicBezTo>
                  <a:pt x="892395" y="16958"/>
                  <a:pt x="875298" y="-139"/>
                  <a:pt x="854205" y="-139"/>
                </a:cubicBezTo>
                <a:close/>
              </a:path>
            </a:pathLst>
          </a:custGeom>
          <a:solidFill>
            <a:srgbClr val="CCCCCC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D36F4D0D-DDEB-0BF5-6480-AF6144904243}"/>
              </a:ext>
            </a:extLst>
          </p:cNvPr>
          <p:cNvSpPr/>
          <p:nvPr/>
        </p:nvSpPr>
        <p:spPr>
          <a:xfrm>
            <a:off x="9146363" y="3028763"/>
            <a:ext cx="1050258" cy="76378"/>
          </a:xfrm>
          <a:custGeom>
            <a:avLst/>
            <a:gdLst>
              <a:gd name="connsiteX0" fmla="*/ 1011758 w 1050258"/>
              <a:gd name="connsiteY0" fmla="*/ -139 h 76378"/>
              <a:gd name="connsiteX1" fmla="*/ 37878 w 1050258"/>
              <a:gd name="connsiteY1" fmla="*/ -139 h 76378"/>
              <a:gd name="connsiteX2" fmla="*/ -311 w 1050258"/>
              <a:gd name="connsiteY2" fmla="*/ 38050 h 76378"/>
              <a:gd name="connsiteX3" fmla="*/ 37878 w 1050258"/>
              <a:gd name="connsiteY3" fmla="*/ 76240 h 76378"/>
              <a:gd name="connsiteX4" fmla="*/ 1011758 w 1050258"/>
              <a:gd name="connsiteY4" fmla="*/ 76240 h 76378"/>
              <a:gd name="connsiteX5" fmla="*/ 1049947 w 1050258"/>
              <a:gd name="connsiteY5" fmla="*/ 38050 h 76378"/>
              <a:gd name="connsiteX6" fmla="*/ 1011758 w 1050258"/>
              <a:gd name="connsiteY6" fmla="*/ -139 h 7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0258" h="76378">
                <a:moveTo>
                  <a:pt x="1011758" y="-139"/>
                </a:moveTo>
                <a:lnTo>
                  <a:pt x="37878" y="-139"/>
                </a:lnTo>
                <a:cubicBezTo>
                  <a:pt x="16786" y="-139"/>
                  <a:pt x="-311" y="16957"/>
                  <a:pt x="-311" y="38050"/>
                </a:cubicBezTo>
                <a:cubicBezTo>
                  <a:pt x="-311" y="59143"/>
                  <a:pt x="16786" y="76240"/>
                  <a:pt x="37878" y="76240"/>
                </a:cubicBezTo>
                <a:lnTo>
                  <a:pt x="1011758" y="76240"/>
                </a:lnTo>
                <a:cubicBezTo>
                  <a:pt x="1032851" y="76240"/>
                  <a:pt x="1049947" y="59143"/>
                  <a:pt x="1049947" y="38050"/>
                </a:cubicBezTo>
                <a:cubicBezTo>
                  <a:pt x="1049947" y="16957"/>
                  <a:pt x="1032851" y="-139"/>
                  <a:pt x="1011758" y="-139"/>
                </a:cubicBezTo>
                <a:close/>
              </a:path>
            </a:pathLst>
          </a:custGeom>
          <a:solidFill>
            <a:srgbClr val="CCCCCC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178894F8-4236-847C-93D8-4172631A3A8B}"/>
              </a:ext>
            </a:extLst>
          </p:cNvPr>
          <p:cNvSpPr/>
          <p:nvPr/>
        </p:nvSpPr>
        <p:spPr>
          <a:xfrm>
            <a:off x="9146328" y="3477520"/>
            <a:ext cx="892740" cy="76378"/>
          </a:xfrm>
          <a:custGeom>
            <a:avLst/>
            <a:gdLst>
              <a:gd name="connsiteX0" fmla="*/ 854240 w 892740"/>
              <a:gd name="connsiteY0" fmla="*/ 76240 h 76378"/>
              <a:gd name="connsiteX1" fmla="*/ 37885 w 892740"/>
              <a:gd name="connsiteY1" fmla="*/ 76240 h 76378"/>
              <a:gd name="connsiteX2" fmla="*/ -311 w 892740"/>
              <a:gd name="connsiteY2" fmla="*/ 38050 h 76378"/>
              <a:gd name="connsiteX3" fmla="*/ 37885 w 892740"/>
              <a:gd name="connsiteY3" fmla="*/ -139 h 76378"/>
              <a:gd name="connsiteX4" fmla="*/ 854240 w 892740"/>
              <a:gd name="connsiteY4" fmla="*/ -139 h 76378"/>
              <a:gd name="connsiteX5" fmla="*/ 892429 w 892740"/>
              <a:gd name="connsiteY5" fmla="*/ 38050 h 76378"/>
              <a:gd name="connsiteX6" fmla="*/ 854240 w 892740"/>
              <a:gd name="connsiteY6" fmla="*/ 76240 h 7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2740" h="76378">
                <a:moveTo>
                  <a:pt x="854240" y="76240"/>
                </a:moveTo>
                <a:lnTo>
                  <a:pt x="37885" y="76240"/>
                </a:lnTo>
                <a:cubicBezTo>
                  <a:pt x="16793" y="76240"/>
                  <a:pt x="-311" y="59143"/>
                  <a:pt x="-311" y="38050"/>
                </a:cubicBezTo>
                <a:cubicBezTo>
                  <a:pt x="-311" y="16957"/>
                  <a:pt x="16793" y="-139"/>
                  <a:pt x="37885" y="-139"/>
                </a:cubicBezTo>
                <a:lnTo>
                  <a:pt x="854240" y="-139"/>
                </a:lnTo>
                <a:cubicBezTo>
                  <a:pt x="875333" y="-139"/>
                  <a:pt x="892429" y="16957"/>
                  <a:pt x="892429" y="38050"/>
                </a:cubicBezTo>
                <a:cubicBezTo>
                  <a:pt x="892429" y="59143"/>
                  <a:pt x="875333" y="76240"/>
                  <a:pt x="854240" y="76240"/>
                </a:cubicBezTo>
                <a:close/>
              </a:path>
            </a:pathLst>
          </a:custGeom>
          <a:solidFill>
            <a:srgbClr val="CCCCCC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9" name="手繪多邊形: 圖案 28">
            <a:extLst>
              <a:ext uri="{FF2B5EF4-FFF2-40B4-BE49-F238E27FC236}">
                <a16:creationId xmlns:a16="http://schemas.microsoft.com/office/drawing/2014/main" id="{6CF74A8E-B282-2FD4-6FA2-A2AB788F5539}"/>
              </a:ext>
            </a:extLst>
          </p:cNvPr>
          <p:cNvSpPr/>
          <p:nvPr/>
        </p:nvSpPr>
        <p:spPr>
          <a:xfrm>
            <a:off x="9146384" y="3606412"/>
            <a:ext cx="1050279" cy="76385"/>
          </a:xfrm>
          <a:custGeom>
            <a:avLst/>
            <a:gdLst>
              <a:gd name="connsiteX0" fmla="*/ 1011723 w 1050279"/>
              <a:gd name="connsiteY0" fmla="*/ 76247 h 76385"/>
              <a:gd name="connsiteX1" fmla="*/ 37830 w 1050279"/>
              <a:gd name="connsiteY1" fmla="*/ 76247 h 76385"/>
              <a:gd name="connsiteX2" fmla="*/ -311 w 1050279"/>
              <a:gd name="connsiteY2" fmla="*/ 38002 h 76385"/>
              <a:gd name="connsiteX3" fmla="*/ 37830 w 1050279"/>
              <a:gd name="connsiteY3" fmla="*/ -139 h 76385"/>
              <a:gd name="connsiteX4" fmla="*/ 1011723 w 1050279"/>
              <a:gd name="connsiteY4" fmla="*/ -139 h 76385"/>
              <a:gd name="connsiteX5" fmla="*/ 1049968 w 1050279"/>
              <a:gd name="connsiteY5" fmla="*/ 38002 h 76385"/>
              <a:gd name="connsiteX6" fmla="*/ 1011827 w 1050279"/>
              <a:gd name="connsiteY6" fmla="*/ 76247 h 76385"/>
              <a:gd name="connsiteX7" fmla="*/ 1011723 w 1050279"/>
              <a:gd name="connsiteY7" fmla="*/ 76247 h 7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0279" h="76385">
                <a:moveTo>
                  <a:pt x="1011723" y="76247"/>
                </a:moveTo>
                <a:lnTo>
                  <a:pt x="37830" y="76247"/>
                </a:lnTo>
                <a:cubicBezTo>
                  <a:pt x="16737" y="76219"/>
                  <a:pt x="-339" y="59094"/>
                  <a:pt x="-311" y="38002"/>
                </a:cubicBezTo>
                <a:cubicBezTo>
                  <a:pt x="-283" y="16951"/>
                  <a:pt x="16779" y="-104"/>
                  <a:pt x="37830" y="-139"/>
                </a:cubicBezTo>
                <a:lnTo>
                  <a:pt x="1011723" y="-139"/>
                </a:lnTo>
                <a:cubicBezTo>
                  <a:pt x="1032816" y="-167"/>
                  <a:pt x="1049940" y="16909"/>
                  <a:pt x="1049968" y="38002"/>
                </a:cubicBezTo>
                <a:cubicBezTo>
                  <a:pt x="1049996" y="59094"/>
                  <a:pt x="1032920" y="76219"/>
                  <a:pt x="1011827" y="76247"/>
                </a:cubicBezTo>
                <a:cubicBezTo>
                  <a:pt x="1011793" y="76247"/>
                  <a:pt x="1011758" y="76247"/>
                  <a:pt x="1011723" y="76247"/>
                </a:cubicBezTo>
                <a:close/>
              </a:path>
            </a:pathLst>
          </a:custGeom>
          <a:solidFill>
            <a:srgbClr val="CCCCCC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EC106793-E42B-56DF-84B3-4ED81EF38541}"/>
              </a:ext>
            </a:extLst>
          </p:cNvPr>
          <p:cNvSpPr/>
          <p:nvPr/>
        </p:nvSpPr>
        <p:spPr>
          <a:xfrm>
            <a:off x="8709586" y="2289863"/>
            <a:ext cx="269974" cy="269974"/>
          </a:xfrm>
          <a:custGeom>
            <a:avLst/>
            <a:gdLst>
              <a:gd name="connsiteX0" fmla="*/ 269975 w 269974"/>
              <a:gd name="connsiteY0" fmla="*/ 134987 h 269974"/>
              <a:gd name="connsiteX1" fmla="*/ 134987 w 269974"/>
              <a:gd name="connsiteY1" fmla="*/ 269974 h 269974"/>
              <a:gd name="connsiteX2" fmla="*/ 0 w 269974"/>
              <a:gd name="connsiteY2" fmla="*/ 134987 h 269974"/>
              <a:gd name="connsiteX3" fmla="*/ 134987 w 269974"/>
              <a:gd name="connsiteY3" fmla="*/ 0 h 269974"/>
              <a:gd name="connsiteX4" fmla="*/ 269975 w 269974"/>
              <a:gd name="connsiteY4" fmla="*/ 134987 h 269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4" h="269974">
                <a:moveTo>
                  <a:pt x="269975" y="134987"/>
                </a:moveTo>
                <a:cubicBezTo>
                  <a:pt x="269975" y="209539"/>
                  <a:pt x="209539" y="269974"/>
                  <a:pt x="134987" y="269974"/>
                </a:cubicBezTo>
                <a:cubicBezTo>
                  <a:pt x="60436" y="269974"/>
                  <a:pt x="0" y="209539"/>
                  <a:pt x="0" y="134987"/>
                </a:cubicBezTo>
                <a:cubicBezTo>
                  <a:pt x="0" y="60436"/>
                  <a:pt x="60436" y="0"/>
                  <a:pt x="134987" y="0"/>
                </a:cubicBezTo>
                <a:cubicBezTo>
                  <a:pt x="209539" y="0"/>
                  <a:pt x="269975" y="60436"/>
                  <a:pt x="269975" y="134987"/>
                </a:cubicBezTo>
                <a:close/>
              </a:path>
            </a:pathLst>
          </a:custGeom>
          <a:solidFill>
            <a:srgbClr val="C0AA7A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4B429CE3-BFE7-F558-81A8-1A54B1180B76}"/>
              </a:ext>
            </a:extLst>
          </p:cNvPr>
          <p:cNvSpPr/>
          <p:nvPr/>
        </p:nvSpPr>
        <p:spPr>
          <a:xfrm>
            <a:off x="8785352" y="2373678"/>
            <a:ext cx="117088" cy="102663"/>
          </a:xfrm>
          <a:custGeom>
            <a:avLst/>
            <a:gdLst>
              <a:gd name="connsiteX0" fmla="*/ 45532 w 117088"/>
              <a:gd name="connsiteY0" fmla="*/ 102525 h 102663"/>
              <a:gd name="connsiteX1" fmla="*/ 37109 w 117088"/>
              <a:gd name="connsiteY1" fmla="*/ 99731 h 102663"/>
              <a:gd name="connsiteX2" fmla="*/ 36963 w 117088"/>
              <a:gd name="connsiteY2" fmla="*/ 99613 h 102663"/>
              <a:gd name="connsiteX3" fmla="*/ 5237 w 117088"/>
              <a:gd name="connsiteY3" fmla="*/ 75351 h 102663"/>
              <a:gd name="connsiteX4" fmla="*/ 2582 w 117088"/>
              <a:gd name="connsiteY4" fmla="*/ 55586 h 102663"/>
              <a:gd name="connsiteX5" fmla="*/ 22341 w 117088"/>
              <a:gd name="connsiteY5" fmla="*/ 52938 h 102663"/>
              <a:gd name="connsiteX6" fmla="*/ 22389 w 117088"/>
              <a:gd name="connsiteY6" fmla="*/ 52972 h 102663"/>
              <a:gd name="connsiteX7" fmla="*/ 42940 w 117088"/>
              <a:gd name="connsiteY7" fmla="*/ 68728 h 102663"/>
              <a:gd name="connsiteX8" fmla="*/ 91498 w 117088"/>
              <a:gd name="connsiteY8" fmla="*/ 5380 h 102663"/>
              <a:gd name="connsiteX9" fmla="*/ 111249 w 117088"/>
              <a:gd name="connsiteY9" fmla="*/ 2774 h 102663"/>
              <a:gd name="connsiteX10" fmla="*/ 111257 w 117088"/>
              <a:gd name="connsiteY10" fmla="*/ 2774 h 102663"/>
              <a:gd name="connsiteX11" fmla="*/ 110958 w 117088"/>
              <a:gd name="connsiteY11" fmla="*/ 3191 h 102663"/>
              <a:gd name="connsiteX12" fmla="*/ 111263 w 117088"/>
              <a:gd name="connsiteY12" fmla="*/ 2774 h 102663"/>
              <a:gd name="connsiteX13" fmla="*/ 113870 w 117088"/>
              <a:gd name="connsiteY13" fmla="*/ 22539 h 102663"/>
              <a:gd name="connsiteX14" fmla="*/ 56756 w 117088"/>
              <a:gd name="connsiteY14" fmla="*/ 97014 h 102663"/>
              <a:gd name="connsiteX15" fmla="*/ 45546 w 117088"/>
              <a:gd name="connsiteY15" fmla="*/ 102511 h 10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7088" h="102663">
                <a:moveTo>
                  <a:pt x="45532" y="102525"/>
                </a:moveTo>
                <a:cubicBezTo>
                  <a:pt x="42495" y="102532"/>
                  <a:pt x="39541" y="101552"/>
                  <a:pt x="37109" y="99731"/>
                </a:cubicBezTo>
                <a:lnTo>
                  <a:pt x="36963" y="99613"/>
                </a:lnTo>
                <a:lnTo>
                  <a:pt x="5237" y="75351"/>
                </a:lnTo>
                <a:cubicBezTo>
                  <a:pt x="-955" y="70625"/>
                  <a:pt x="-2144" y="61778"/>
                  <a:pt x="2582" y="55586"/>
                </a:cubicBezTo>
                <a:cubicBezTo>
                  <a:pt x="7308" y="49400"/>
                  <a:pt x="16155" y="48212"/>
                  <a:pt x="22341" y="52938"/>
                </a:cubicBezTo>
                <a:cubicBezTo>
                  <a:pt x="22361" y="52945"/>
                  <a:pt x="22375" y="52958"/>
                  <a:pt x="22389" y="52972"/>
                </a:cubicBezTo>
                <a:lnTo>
                  <a:pt x="42940" y="68728"/>
                </a:lnTo>
                <a:lnTo>
                  <a:pt x="91498" y="5380"/>
                </a:lnTo>
                <a:cubicBezTo>
                  <a:pt x="96231" y="-798"/>
                  <a:pt x="105078" y="-1966"/>
                  <a:pt x="111249" y="2774"/>
                </a:cubicBezTo>
                <a:lnTo>
                  <a:pt x="111257" y="2774"/>
                </a:lnTo>
                <a:lnTo>
                  <a:pt x="110958" y="3191"/>
                </a:lnTo>
                <a:lnTo>
                  <a:pt x="111263" y="2774"/>
                </a:lnTo>
                <a:cubicBezTo>
                  <a:pt x="117435" y="7514"/>
                  <a:pt x="118603" y="16361"/>
                  <a:pt x="113870" y="22539"/>
                </a:cubicBezTo>
                <a:lnTo>
                  <a:pt x="56756" y="97014"/>
                </a:lnTo>
                <a:cubicBezTo>
                  <a:pt x="54080" y="100489"/>
                  <a:pt x="49938" y="102525"/>
                  <a:pt x="45546" y="102511"/>
                </a:cubicBezTo>
                <a:close/>
              </a:path>
            </a:pathLst>
          </a:custGeom>
          <a:solidFill>
            <a:srgbClr val="FFFFFF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2" name="手繪多邊形: 圖案 31">
            <a:extLst>
              <a:ext uri="{FF2B5EF4-FFF2-40B4-BE49-F238E27FC236}">
                <a16:creationId xmlns:a16="http://schemas.microsoft.com/office/drawing/2014/main" id="{8001C2DB-064A-CDF4-EE9A-2F121663D5C0}"/>
              </a:ext>
            </a:extLst>
          </p:cNvPr>
          <p:cNvSpPr/>
          <p:nvPr/>
        </p:nvSpPr>
        <p:spPr>
          <a:xfrm>
            <a:off x="8723476" y="2867475"/>
            <a:ext cx="269955" cy="270057"/>
          </a:xfrm>
          <a:custGeom>
            <a:avLst/>
            <a:gdLst>
              <a:gd name="connsiteX0" fmla="*/ 269645 w 269955"/>
              <a:gd name="connsiteY0" fmla="*/ 134879 h 270057"/>
              <a:gd name="connsiteX1" fmla="*/ 134714 w 269955"/>
              <a:gd name="connsiteY1" fmla="*/ 269914 h 270057"/>
              <a:gd name="connsiteX2" fmla="*/ 134679 w 269955"/>
              <a:gd name="connsiteY2" fmla="*/ 269914 h 270057"/>
              <a:gd name="connsiteX3" fmla="*/ 131204 w 269955"/>
              <a:gd name="connsiteY3" fmla="*/ 269775 h 270057"/>
              <a:gd name="connsiteX4" fmla="*/ -266 w 269955"/>
              <a:gd name="connsiteY4" fmla="*/ 131376 h 270057"/>
              <a:gd name="connsiteX5" fmla="*/ 138126 w 269955"/>
              <a:gd name="connsiteY5" fmla="*/ -94 h 270057"/>
              <a:gd name="connsiteX6" fmla="*/ 269645 w 269955"/>
              <a:gd name="connsiteY6" fmla="*/ 134879 h 27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955" h="270057">
                <a:moveTo>
                  <a:pt x="269645" y="134879"/>
                </a:moveTo>
                <a:cubicBezTo>
                  <a:pt x="269673" y="209430"/>
                  <a:pt x="209265" y="269886"/>
                  <a:pt x="134714" y="269914"/>
                </a:cubicBezTo>
                <a:cubicBezTo>
                  <a:pt x="134707" y="269914"/>
                  <a:pt x="134693" y="269914"/>
                  <a:pt x="134679" y="269914"/>
                </a:cubicBezTo>
                <a:cubicBezTo>
                  <a:pt x="133518" y="269935"/>
                  <a:pt x="132365" y="269886"/>
                  <a:pt x="131204" y="269775"/>
                </a:cubicBezTo>
                <a:cubicBezTo>
                  <a:pt x="56681" y="267864"/>
                  <a:pt x="-2177" y="205899"/>
                  <a:pt x="-266" y="131376"/>
                </a:cubicBezTo>
                <a:cubicBezTo>
                  <a:pt x="1645" y="56853"/>
                  <a:pt x="63603" y="-2005"/>
                  <a:pt x="138126" y="-94"/>
                </a:cubicBezTo>
                <a:cubicBezTo>
                  <a:pt x="211315" y="1783"/>
                  <a:pt x="269665" y="61663"/>
                  <a:pt x="269645" y="134879"/>
                </a:cubicBezTo>
                <a:close/>
              </a:path>
            </a:pathLst>
          </a:custGeom>
          <a:solidFill>
            <a:srgbClr val="CCCCCC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3" name="手繪多邊形: 圖案 32">
            <a:extLst>
              <a:ext uri="{FF2B5EF4-FFF2-40B4-BE49-F238E27FC236}">
                <a16:creationId xmlns:a16="http://schemas.microsoft.com/office/drawing/2014/main" id="{421A2091-DEB4-21C0-151E-8314FF7C2AA6}"/>
              </a:ext>
            </a:extLst>
          </p:cNvPr>
          <p:cNvSpPr/>
          <p:nvPr/>
        </p:nvSpPr>
        <p:spPr>
          <a:xfrm>
            <a:off x="8709586" y="3445168"/>
            <a:ext cx="269974" cy="269974"/>
          </a:xfrm>
          <a:custGeom>
            <a:avLst/>
            <a:gdLst>
              <a:gd name="connsiteX0" fmla="*/ 269975 w 269974"/>
              <a:gd name="connsiteY0" fmla="*/ 134987 h 269974"/>
              <a:gd name="connsiteX1" fmla="*/ 134987 w 269974"/>
              <a:gd name="connsiteY1" fmla="*/ 269974 h 269974"/>
              <a:gd name="connsiteX2" fmla="*/ 0 w 269974"/>
              <a:gd name="connsiteY2" fmla="*/ 134987 h 269974"/>
              <a:gd name="connsiteX3" fmla="*/ 134987 w 269974"/>
              <a:gd name="connsiteY3" fmla="*/ 0 h 269974"/>
              <a:gd name="connsiteX4" fmla="*/ 269975 w 269974"/>
              <a:gd name="connsiteY4" fmla="*/ 134987 h 269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4" h="269974">
                <a:moveTo>
                  <a:pt x="269975" y="134987"/>
                </a:moveTo>
                <a:cubicBezTo>
                  <a:pt x="269975" y="209539"/>
                  <a:pt x="209539" y="269974"/>
                  <a:pt x="134987" y="269974"/>
                </a:cubicBezTo>
                <a:cubicBezTo>
                  <a:pt x="60436" y="269974"/>
                  <a:pt x="0" y="209539"/>
                  <a:pt x="0" y="134987"/>
                </a:cubicBezTo>
                <a:cubicBezTo>
                  <a:pt x="0" y="60436"/>
                  <a:pt x="60436" y="0"/>
                  <a:pt x="134987" y="0"/>
                </a:cubicBezTo>
                <a:cubicBezTo>
                  <a:pt x="209539" y="0"/>
                  <a:pt x="269975" y="60436"/>
                  <a:pt x="269975" y="134987"/>
                </a:cubicBezTo>
                <a:close/>
              </a:path>
            </a:pathLst>
          </a:custGeom>
          <a:solidFill>
            <a:srgbClr val="CCCCCC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4" name="手繪多邊形: 圖案 33">
            <a:extLst>
              <a:ext uri="{FF2B5EF4-FFF2-40B4-BE49-F238E27FC236}">
                <a16:creationId xmlns:a16="http://schemas.microsoft.com/office/drawing/2014/main" id="{9D796C7E-D5CF-799D-A98C-FDC2A5275766}"/>
              </a:ext>
            </a:extLst>
          </p:cNvPr>
          <p:cNvSpPr/>
          <p:nvPr/>
        </p:nvSpPr>
        <p:spPr>
          <a:xfrm>
            <a:off x="10218193" y="1725601"/>
            <a:ext cx="358653" cy="286110"/>
          </a:xfrm>
          <a:custGeom>
            <a:avLst/>
            <a:gdLst>
              <a:gd name="connsiteX0" fmla="*/ 353567 w 358653"/>
              <a:gd name="connsiteY0" fmla="*/ 285971 h 286110"/>
              <a:gd name="connsiteX1" fmla="*/ 76068 w 358653"/>
              <a:gd name="connsiteY1" fmla="*/ 285971 h 286110"/>
              <a:gd name="connsiteX2" fmla="*/ -311 w 358653"/>
              <a:gd name="connsiteY2" fmla="*/ 209586 h 286110"/>
              <a:gd name="connsiteX3" fmla="*/ -311 w 358653"/>
              <a:gd name="connsiteY3" fmla="*/ 4629 h 286110"/>
              <a:gd name="connsiteX4" fmla="*/ 4457 w 358653"/>
              <a:gd name="connsiteY4" fmla="*/ -139 h 286110"/>
              <a:gd name="connsiteX5" fmla="*/ 7424 w 358653"/>
              <a:gd name="connsiteY5" fmla="*/ 890 h 286110"/>
              <a:gd name="connsiteX6" fmla="*/ 356535 w 358653"/>
              <a:gd name="connsiteY6" fmla="*/ 277458 h 286110"/>
              <a:gd name="connsiteX7" fmla="*/ 357313 w 358653"/>
              <a:gd name="connsiteY7" fmla="*/ 284164 h 286110"/>
              <a:gd name="connsiteX8" fmla="*/ 353567 w 358653"/>
              <a:gd name="connsiteY8" fmla="*/ 285971 h 286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8653" h="286110">
                <a:moveTo>
                  <a:pt x="353567" y="285971"/>
                </a:moveTo>
                <a:lnTo>
                  <a:pt x="76068" y="285971"/>
                </a:lnTo>
                <a:cubicBezTo>
                  <a:pt x="33882" y="285971"/>
                  <a:pt x="-311" y="251771"/>
                  <a:pt x="-311" y="209586"/>
                </a:cubicBezTo>
                <a:lnTo>
                  <a:pt x="-311" y="4629"/>
                </a:lnTo>
                <a:cubicBezTo>
                  <a:pt x="-311" y="1995"/>
                  <a:pt x="1823" y="-139"/>
                  <a:pt x="4457" y="-139"/>
                </a:cubicBezTo>
                <a:cubicBezTo>
                  <a:pt x="5534" y="-139"/>
                  <a:pt x="6583" y="222"/>
                  <a:pt x="7424" y="890"/>
                </a:cubicBezTo>
                <a:lnTo>
                  <a:pt x="356535" y="277458"/>
                </a:lnTo>
                <a:cubicBezTo>
                  <a:pt x="358599" y="279091"/>
                  <a:pt x="358946" y="282093"/>
                  <a:pt x="357313" y="284164"/>
                </a:cubicBezTo>
                <a:cubicBezTo>
                  <a:pt x="356410" y="285304"/>
                  <a:pt x="355027" y="285971"/>
                  <a:pt x="353567" y="285971"/>
                </a:cubicBezTo>
                <a:close/>
              </a:path>
            </a:pathLst>
          </a:custGeom>
          <a:solidFill>
            <a:srgbClr val="CCCCCC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5" name="手繪多邊形: 圖案 34">
            <a:extLst>
              <a:ext uri="{FF2B5EF4-FFF2-40B4-BE49-F238E27FC236}">
                <a16:creationId xmlns:a16="http://schemas.microsoft.com/office/drawing/2014/main" id="{0C248E15-685C-25C3-62DA-7933425C3AF1}"/>
              </a:ext>
            </a:extLst>
          </p:cNvPr>
          <p:cNvSpPr/>
          <p:nvPr/>
        </p:nvSpPr>
        <p:spPr>
          <a:xfrm>
            <a:off x="8834004" y="2869403"/>
            <a:ext cx="159428" cy="268129"/>
          </a:xfrm>
          <a:custGeom>
            <a:avLst/>
            <a:gdLst>
              <a:gd name="connsiteX0" fmla="*/ 159117 w 159428"/>
              <a:gd name="connsiteY0" fmla="*/ 132950 h 268129"/>
              <a:gd name="connsiteX1" fmla="*/ 24186 w 159428"/>
              <a:gd name="connsiteY1" fmla="*/ 267985 h 268129"/>
              <a:gd name="connsiteX2" fmla="*/ 24152 w 159428"/>
              <a:gd name="connsiteY2" fmla="*/ 267985 h 268129"/>
              <a:gd name="connsiteX3" fmla="*/ 20677 w 159428"/>
              <a:gd name="connsiteY3" fmla="*/ 267846 h 268129"/>
              <a:gd name="connsiteX4" fmla="*/ 46878 w 159428"/>
              <a:gd name="connsiteY4" fmla="*/ -139 h 268129"/>
              <a:gd name="connsiteX5" fmla="*/ 159117 w 159428"/>
              <a:gd name="connsiteY5" fmla="*/ 132950 h 26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428" h="268129">
                <a:moveTo>
                  <a:pt x="159117" y="132950"/>
                </a:moveTo>
                <a:cubicBezTo>
                  <a:pt x="159145" y="207501"/>
                  <a:pt x="98737" y="267958"/>
                  <a:pt x="24186" y="267985"/>
                </a:cubicBezTo>
                <a:cubicBezTo>
                  <a:pt x="24180" y="267985"/>
                  <a:pt x="24166" y="267985"/>
                  <a:pt x="24152" y="267985"/>
                </a:cubicBezTo>
                <a:cubicBezTo>
                  <a:pt x="22991" y="268006"/>
                  <a:pt x="21837" y="267958"/>
                  <a:pt x="20677" y="267846"/>
                </a:cubicBezTo>
                <a:cubicBezTo>
                  <a:pt x="-14712" y="179577"/>
                  <a:pt x="-4933" y="79603"/>
                  <a:pt x="46878" y="-139"/>
                </a:cubicBezTo>
                <a:cubicBezTo>
                  <a:pt x="111712" y="10974"/>
                  <a:pt x="159103" y="67170"/>
                  <a:pt x="159117" y="132950"/>
                </a:cubicBezTo>
                <a:close/>
              </a:path>
            </a:pathLst>
          </a:custGeom>
          <a:solidFill>
            <a:srgbClr val="C0AA7A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6" name="手繪多邊形: 圖案 35">
            <a:extLst>
              <a:ext uri="{FF2B5EF4-FFF2-40B4-BE49-F238E27FC236}">
                <a16:creationId xmlns:a16="http://schemas.microsoft.com/office/drawing/2014/main" id="{2A074C59-9E84-F740-C918-4B96B93CFCA4}"/>
              </a:ext>
            </a:extLst>
          </p:cNvPr>
          <p:cNvSpPr/>
          <p:nvPr/>
        </p:nvSpPr>
        <p:spPr>
          <a:xfrm>
            <a:off x="9146328" y="2899843"/>
            <a:ext cx="266734" cy="76378"/>
          </a:xfrm>
          <a:custGeom>
            <a:avLst/>
            <a:gdLst>
              <a:gd name="connsiteX0" fmla="*/ -311 w 266734"/>
              <a:gd name="connsiteY0" fmla="*/ 38085 h 76378"/>
              <a:gd name="connsiteX1" fmla="*/ 37913 w 266734"/>
              <a:gd name="connsiteY1" fmla="*/ -139 h 76378"/>
              <a:gd name="connsiteX2" fmla="*/ 241335 w 266734"/>
              <a:gd name="connsiteY2" fmla="*/ -139 h 76378"/>
              <a:gd name="connsiteX3" fmla="*/ 266423 w 266734"/>
              <a:gd name="connsiteY3" fmla="*/ 76240 h 76378"/>
              <a:gd name="connsiteX4" fmla="*/ 37913 w 266734"/>
              <a:gd name="connsiteY4" fmla="*/ 76240 h 76378"/>
              <a:gd name="connsiteX5" fmla="*/ -311 w 266734"/>
              <a:gd name="connsiteY5" fmla="*/ 38085 h 7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734" h="76378">
                <a:moveTo>
                  <a:pt x="-311" y="38085"/>
                </a:moveTo>
                <a:cubicBezTo>
                  <a:pt x="-269" y="16985"/>
                  <a:pt x="16821" y="-104"/>
                  <a:pt x="37913" y="-139"/>
                </a:cubicBezTo>
                <a:lnTo>
                  <a:pt x="241335" y="-139"/>
                </a:lnTo>
                <a:cubicBezTo>
                  <a:pt x="253219" y="24026"/>
                  <a:pt x="261663" y="49733"/>
                  <a:pt x="266423" y="76240"/>
                </a:cubicBezTo>
                <a:lnTo>
                  <a:pt x="37913" y="76240"/>
                </a:lnTo>
                <a:cubicBezTo>
                  <a:pt x="16835" y="76233"/>
                  <a:pt x="-262" y="59164"/>
                  <a:pt x="-311" y="38085"/>
                </a:cubicBezTo>
                <a:close/>
              </a:path>
            </a:pathLst>
          </a:custGeom>
          <a:solidFill>
            <a:srgbClr val="C0AA7A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7" name="手繪多邊形: 圖案 36">
            <a:extLst>
              <a:ext uri="{FF2B5EF4-FFF2-40B4-BE49-F238E27FC236}">
                <a16:creationId xmlns:a16="http://schemas.microsoft.com/office/drawing/2014/main" id="{5EB0BA94-F002-A58C-2C67-EA4D27288CB4}"/>
              </a:ext>
            </a:extLst>
          </p:cNvPr>
          <p:cNvSpPr/>
          <p:nvPr/>
        </p:nvSpPr>
        <p:spPr>
          <a:xfrm>
            <a:off x="9146363" y="3028763"/>
            <a:ext cx="271425" cy="76378"/>
          </a:xfrm>
          <a:custGeom>
            <a:avLst/>
            <a:gdLst>
              <a:gd name="connsiteX0" fmla="*/ 271115 w 271425"/>
              <a:gd name="connsiteY0" fmla="*/ -139 h 76378"/>
              <a:gd name="connsiteX1" fmla="*/ 260968 w 271425"/>
              <a:gd name="connsiteY1" fmla="*/ 76240 h 76378"/>
              <a:gd name="connsiteX2" fmla="*/ 37878 w 271425"/>
              <a:gd name="connsiteY2" fmla="*/ 76240 h 76378"/>
              <a:gd name="connsiteX3" fmla="*/ -311 w 271425"/>
              <a:gd name="connsiteY3" fmla="*/ 38050 h 76378"/>
              <a:gd name="connsiteX4" fmla="*/ 37878 w 271425"/>
              <a:gd name="connsiteY4" fmla="*/ -139 h 7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25" h="76378">
                <a:moveTo>
                  <a:pt x="271115" y="-139"/>
                </a:moveTo>
                <a:cubicBezTo>
                  <a:pt x="271129" y="25659"/>
                  <a:pt x="267716" y="51338"/>
                  <a:pt x="260968" y="76240"/>
                </a:cubicBezTo>
                <a:lnTo>
                  <a:pt x="37878" y="76240"/>
                </a:lnTo>
                <a:cubicBezTo>
                  <a:pt x="16786" y="76240"/>
                  <a:pt x="-311" y="59143"/>
                  <a:pt x="-311" y="38050"/>
                </a:cubicBezTo>
                <a:cubicBezTo>
                  <a:pt x="-311" y="16957"/>
                  <a:pt x="16786" y="-139"/>
                  <a:pt x="37878" y="-139"/>
                </a:cubicBezTo>
                <a:close/>
              </a:path>
            </a:pathLst>
          </a:custGeom>
          <a:solidFill>
            <a:srgbClr val="C0AA7A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8" name="手繪多邊形: 圖案 37">
            <a:extLst>
              <a:ext uri="{FF2B5EF4-FFF2-40B4-BE49-F238E27FC236}">
                <a16:creationId xmlns:a16="http://schemas.microsoft.com/office/drawing/2014/main" id="{8582592C-8884-A0F5-0D84-863E179D23C5}"/>
              </a:ext>
            </a:extLst>
          </p:cNvPr>
          <p:cNvSpPr/>
          <p:nvPr/>
        </p:nvSpPr>
        <p:spPr>
          <a:xfrm>
            <a:off x="9357281" y="3139625"/>
            <a:ext cx="569934" cy="380169"/>
          </a:xfrm>
          <a:custGeom>
            <a:avLst/>
            <a:gdLst>
              <a:gd name="connsiteX0" fmla="*/ 563517 w 569934"/>
              <a:gd name="connsiteY0" fmla="*/ 360038 h 380169"/>
              <a:gd name="connsiteX1" fmla="*/ 506201 w 569934"/>
              <a:gd name="connsiteY1" fmla="*/ 373924 h 380169"/>
              <a:gd name="connsiteX2" fmla="*/ 19679 w 569934"/>
              <a:gd name="connsiteY2" fmla="*/ 77166 h 380169"/>
              <a:gd name="connsiteX3" fmla="*/ 5793 w 569934"/>
              <a:gd name="connsiteY3" fmla="*/ 19851 h 380169"/>
              <a:gd name="connsiteX4" fmla="*/ 63108 w 569934"/>
              <a:gd name="connsiteY4" fmla="*/ 5965 h 380169"/>
              <a:gd name="connsiteX5" fmla="*/ 549631 w 569934"/>
              <a:gd name="connsiteY5" fmla="*/ 302723 h 380169"/>
              <a:gd name="connsiteX6" fmla="*/ 563517 w 569934"/>
              <a:gd name="connsiteY6" fmla="*/ 360038 h 38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934" h="380169">
                <a:moveTo>
                  <a:pt x="563517" y="360038"/>
                </a:moveTo>
                <a:cubicBezTo>
                  <a:pt x="551522" y="379699"/>
                  <a:pt x="525863" y="385919"/>
                  <a:pt x="506201" y="373924"/>
                </a:cubicBezTo>
                <a:lnTo>
                  <a:pt x="19679" y="77166"/>
                </a:lnTo>
                <a:cubicBezTo>
                  <a:pt x="18" y="65171"/>
                  <a:pt x="-6195" y="39512"/>
                  <a:pt x="5793" y="19851"/>
                </a:cubicBezTo>
                <a:cubicBezTo>
                  <a:pt x="17788" y="190"/>
                  <a:pt x="43447" y="-6024"/>
                  <a:pt x="63108" y="5965"/>
                </a:cubicBezTo>
                <a:lnTo>
                  <a:pt x="549631" y="302723"/>
                </a:lnTo>
                <a:cubicBezTo>
                  <a:pt x="569292" y="314718"/>
                  <a:pt x="575512" y="340377"/>
                  <a:pt x="563517" y="360038"/>
                </a:cubicBezTo>
                <a:close/>
              </a:path>
            </a:pathLst>
          </a:custGeom>
          <a:solidFill>
            <a:srgbClr val="3F3D56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22032B0D-60C7-B6EF-04A1-B463934FF261}"/>
              </a:ext>
            </a:extLst>
          </p:cNvPr>
          <p:cNvSpPr/>
          <p:nvPr/>
        </p:nvSpPr>
        <p:spPr>
          <a:xfrm>
            <a:off x="8816155" y="2695692"/>
            <a:ext cx="667137" cy="667279"/>
          </a:xfrm>
          <a:custGeom>
            <a:avLst/>
            <a:gdLst>
              <a:gd name="connsiteX0" fmla="*/ 618120 w 667137"/>
              <a:gd name="connsiteY0" fmla="*/ 507213 h 667279"/>
              <a:gd name="connsiteX1" fmla="*/ 159612 w 667137"/>
              <a:gd name="connsiteY1" fmla="*/ 618292 h 667279"/>
              <a:gd name="connsiteX2" fmla="*/ 48533 w 667137"/>
              <a:gd name="connsiteY2" fmla="*/ 159784 h 667279"/>
              <a:gd name="connsiteX3" fmla="*/ 507041 w 667137"/>
              <a:gd name="connsiteY3" fmla="*/ 48705 h 667279"/>
              <a:gd name="connsiteX4" fmla="*/ 618120 w 667137"/>
              <a:gd name="connsiteY4" fmla="*/ 507213 h 667279"/>
              <a:gd name="connsiteX5" fmla="*/ 119734 w 667137"/>
              <a:gd name="connsiteY5" fmla="*/ 203214 h 667279"/>
              <a:gd name="connsiteX6" fmla="*/ 203042 w 667137"/>
              <a:gd name="connsiteY6" fmla="*/ 547091 h 667279"/>
              <a:gd name="connsiteX7" fmla="*/ 546919 w 667137"/>
              <a:gd name="connsiteY7" fmla="*/ 463784 h 667279"/>
              <a:gd name="connsiteX8" fmla="*/ 463611 w 667137"/>
              <a:gd name="connsiteY8" fmla="*/ 119906 h 667279"/>
              <a:gd name="connsiteX9" fmla="*/ 119734 w 667137"/>
              <a:gd name="connsiteY9" fmla="*/ 203214 h 66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137" h="667279">
                <a:moveTo>
                  <a:pt x="618120" y="507213"/>
                </a:moveTo>
                <a:cubicBezTo>
                  <a:pt x="522185" y="664501"/>
                  <a:pt x="316901" y="714234"/>
                  <a:pt x="159612" y="618292"/>
                </a:cubicBezTo>
                <a:cubicBezTo>
                  <a:pt x="2331" y="522357"/>
                  <a:pt x="-47402" y="317073"/>
                  <a:pt x="48533" y="159784"/>
                </a:cubicBezTo>
                <a:cubicBezTo>
                  <a:pt x="144475" y="2502"/>
                  <a:pt x="349752" y="-47231"/>
                  <a:pt x="507041" y="48705"/>
                </a:cubicBezTo>
                <a:cubicBezTo>
                  <a:pt x="664142" y="144779"/>
                  <a:pt x="713840" y="349890"/>
                  <a:pt x="618120" y="507213"/>
                </a:cubicBezTo>
                <a:close/>
                <a:moveTo>
                  <a:pt x="119734" y="203214"/>
                </a:moveTo>
                <a:cubicBezTo>
                  <a:pt x="47775" y="321180"/>
                  <a:pt x="85075" y="475139"/>
                  <a:pt x="203042" y="547091"/>
                </a:cubicBezTo>
                <a:cubicBezTo>
                  <a:pt x="321008" y="619049"/>
                  <a:pt x="474968" y="581750"/>
                  <a:pt x="546919" y="463784"/>
                </a:cubicBezTo>
                <a:cubicBezTo>
                  <a:pt x="618878" y="345817"/>
                  <a:pt x="581578" y="191858"/>
                  <a:pt x="463611" y="119906"/>
                </a:cubicBezTo>
                <a:cubicBezTo>
                  <a:pt x="345624" y="48114"/>
                  <a:pt x="191783" y="85386"/>
                  <a:pt x="119734" y="203214"/>
                </a:cubicBezTo>
                <a:close/>
              </a:path>
            </a:pathLst>
          </a:custGeom>
          <a:solidFill>
            <a:srgbClr val="3F3D56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86591F55-D3C3-779E-997C-A58C9B2B0B4C}"/>
              </a:ext>
            </a:extLst>
          </p:cNvPr>
          <p:cNvSpPr/>
          <p:nvPr/>
        </p:nvSpPr>
        <p:spPr>
          <a:xfrm>
            <a:off x="10332713" y="2741429"/>
            <a:ext cx="341389" cy="341389"/>
          </a:xfrm>
          <a:custGeom>
            <a:avLst/>
            <a:gdLst>
              <a:gd name="connsiteX0" fmla="*/ 341390 w 341389"/>
              <a:gd name="connsiteY0" fmla="*/ 170695 h 341389"/>
              <a:gd name="connsiteX1" fmla="*/ 170695 w 341389"/>
              <a:gd name="connsiteY1" fmla="*/ 341390 h 341389"/>
              <a:gd name="connsiteX2" fmla="*/ 0 w 341389"/>
              <a:gd name="connsiteY2" fmla="*/ 170695 h 341389"/>
              <a:gd name="connsiteX3" fmla="*/ 170695 w 341389"/>
              <a:gd name="connsiteY3" fmla="*/ 0 h 341389"/>
              <a:gd name="connsiteX4" fmla="*/ 341390 w 341389"/>
              <a:gd name="connsiteY4" fmla="*/ 170695 h 34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389" h="341389">
                <a:moveTo>
                  <a:pt x="341390" y="170695"/>
                </a:moveTo>
                <a:cubicBezTo>
                  <a:pt x="341390" y="264967"/>
                  <a:pt x="264967" y="341390"/>
                  <a:pt x="170695" y="341390"/>
                </a:cubicBezTo>
                <a:cubicBezTo>
                  <a:pt x="76423" y="341390"/>
                  <a:pt x="0" y="264967"/>
                  <a:pt x="0" y="170695"/>
                </a:cubicBezTo>
                <a:cubicBezTo>
                  <a:pt x="0" y="76423"/>
                  <a:pt x="76423" y="0"/>
                  <a:pt x="170695" y="0"/>
                </a:cubicBezTo>
                <a:cubicBezTo>
                  <a:pt x="264967" y="0"/>
                  <a:pt x="341390" y="76423"/>
                  <a:pt x="341390" y="170695"/>
                </a:cubicBezTo>
                <a:close/>
              </a:path>
            </a:pathLst>
          </a:custGeom>
          <a:solidFill>
            <a:srgbClr val="A0616A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1" name="手繪多邊形: 圖案 40">
            <a:extLst>
              <a:ext uri="{FF2B5EF4-FFF2-40B4-BE49-F238E27FC236}">
                <a16:creationId xmlns:a16="http://schemas.microsoft.com/office/drawing/2014/main" id="{5E066A6E-2626-2A15-0FFA-8F01F050C7D7}"/>
              </a:ext>
            </a:extLst>
          </p:cNvPr>
          <p:cNvSpPr/>
          <p:nvPr/>
        </p:nvSpPr>
        <p:spPr>
          <a:xfrm>
            <a:off x="10488699" y="3211672"/>
            <a:ext cx="415392" cy="710484"/>
          </a:xfrm>
          <a:custGeom>
            <a:avLst/>
            <a:gdLst>
              <a:gd name="connsiteX0" fmla="*/ 3368 w 415392"/>
              <a:gd name="connsiteY0" fmla="*/ 657242 h 710484"/>
              <a:gd name="connsiteX1" fmla="*/ 52809 w 415392"/>
              <a:gd name="connsiteY1" fmla="*/ 561070 h 710484"/>
              <a:gd name="connsiteX2" fmla="*/ 61211 w 415392"/>
              <a:gd name="connsiteY2" fmla="*/ 558895 h 710484"/>
              <a:gd name="connsiteX3" fmla="*/ 71351 w 415392"/>
              <a:gd name="connsiteY3" fmla="*/ 557644 h 710484"/>
              <a:gd name="connsiteX4" fmla="*/ 251150 w 415392"/>
              <a:gd name="connsiteY4" fmla="*/ 269066 h 710484"/>
              <a:gd name="connsiteX5" fmla="*/ 86912 w 415392"/>
              <a:gd name="connsiteY5" fmla="*/ 112925 h 710484"/>
              <a:gd name="connsiteX6" fmla="*/ 84562 w 415392"/>
              <a:gd name="connsiteY6" fmla="*/ 20249 h 710484"/>
              <a:gd name="connsiteX7" fmla="*/ 177239 w 415392"/>
              <a:gd name="connsiteY7" fmla="*/ 17900 h 710484"/>
              <a:gd name="connsiteX8" fmla="*/ 178100 w 415392"/>
              <a:gd name="connsiteY8" fmla="*/ 18734 h 710484"/>
              <a:gd name="connsiteX9" fmla="*/ 404866 w 415392"/>
              <a:gd name="connsiteY9" fmla="*/ 242337 h 710484"/>
              <a:gd name="connsiteX10" fmla="*/ 405325 w 415392"/>
              <a:gd name="connsiteY10" fmla="*/ 242893 h 710484"/>
              <a:gd name="connsiteX11" fmla="*/ 401190 w 415392"/>
              <a:gd name="connsiteY11" fmla="*/ 313677 h 710484"/>
              <a:gd name="connsiteX12" fmla="*/ 149259 w 415392"/>
              <a:gd name="connsiteY12" fmla="*/ 611637 h 710484"/>
              <a:gd name="connsiteX13" fmla="*/ 151135 w 415392"/>
              <a:gd name="connsiteY13" fmla="*/ 618907 h 710484"/>
              <a:gd name="connsiteX14" fmla="*/ 91102 w 415392"/>
              <a:gd name="connsiteY14" fmla="*/ 708845 h 710484"/>
              <a:gd name="connsiteX15" fmla="*/ 82505 w 415392"/>
              <a:gd name="connsiteY15" fmla="*/ 710061 h 710484"/>
              <a:gd name="connsiteX16" fmla="*/ 76028 w 415392"/>
              <a:gd name="connsiteY16" fmla="*/ 710346 h 710484"/>
              <a:gd name="connsiteX17" fmla="*/ 3368 w 415392"/>
              <a:gd name="connsiteY17" fmla="*/ 657242 h 71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5392" h="710484">
                <a:moveTo>
                  <a:pt x="3368" y="657242"/>
                </a:moveTo>
                <a:cubicBezTo>
                  <a:pt x="-9538" y="617038"/>
                  <a:pt x="12597" y="573976"/>
                  <a:pt x="52809" y="561070"/>
                </a:cubicBezTo>
                <a:cubicBezTo>
                  <a:pt x="55561" y="560188"/>
                  <a:pt x="58369" y="559458"/>
                  <a:pt x="61211" y="558895"/>
                </a:cubicBezTo>
                <a:cubicBezTo>
                  <a:pt x="64554" y="558242"/>
                  <a:pt x="67945" y="557825"/>
                  <a:pt x="71351" y="557644"/>
                </a:cubicBezTo>
                <a:lnTo>
                  <a:pt x="251150" y="269066"/>
                </a:lnTo>
                <a:lnTo>
                  <a:pt x="86912" y="112925"/>
                </a:lnTo>
                <a:cubicBezTo>
                  <a:pt x="60669" y="87982"/>
                  <a:pt x="59620" y="46491"/>
                  <a:pt x="84562" y="20249"/>
                </a:cubicBezTo>
                <a:cubicBezTo>
                  <a:pt x="109505" y="-5987"/>
                  <a:pt x="150996" y="-7043"/>
                  <a:pt x="177239" y="17900"/>
                </a:cubicBezTo>
                <a:cubicBezTo>
                  <a:pt x="177530" y="18178"/>
                  <a:pt x="177815" y="18456"/>
                  <a:pt x="178100" y="18734"/>
                </a:cubicBezTo>
                <a:lnTo>
                  <a:pt x="404866" y="242337"/>
                </a:lnTo>
                <a:lnTo>
                  <a:pt x="405325" y="242893"/>
                </a:lnTo>
                <a:cubicBezTo>
                  <a:pt x="419725" y="264813"/>
                  <a:pt x="418050" y="293586"/>
                  <a:pt x="401190" y="313677"/>
                </a:cubicBezTo>
                <a:lnTo>
                  <a:pt x="149259" y="611637"/>
                </a:lnTo>
                <a:cubicBezTo>
                  <a:pt x="150009" y="614021"/>
                  <a:pt x="150641" y="616447"/>
                  <a:pt x="151135" y="618907"/>
                </a:cubicBezTo>
                <a:cubicBezTo>
                  <a:pt x="159398" y="660321"/>
                  <a:pt x="132516" y="700588"/>
                  <a:pt x="91102" y="708845"/>
                </a:cubicBezTo>
                <a:cubicBezTo>
                  <a:pt x="88260" y="709415"/>
                  <a:pt x="85390" y="709818"/>
                  <a:pt x="82505" y="710061"/>
                </a:cubicBezTo>
                <a:cubicBezTo>
                  <a:pt x="80337" y="710249"/>
                  <a:pt x="78175" y="710346"/>
                  <a:pt x="76028" y="710346"/>
                </a:cubicBezTo>
                <a:cubicBezTo>
                  <a:pt x="42877" y="710207"/>
                  <a:pt x="13570" y="688787"/>
                  <a:pt x="3368" y="657242"/>
                </a:cubicBezTo>
                <a:close/>
              </a:path>
            </a:pathLst>
          </a:custGeom>
          <a:solidFill>
            <a:srgbClr val="A0616A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B97F96C6-A9B6-D865-AB5A-00DB9C547C83}"/>
              </a:ext>
            </a:extLst>
          </p:cNvPr>
          <p:cNvSpPr/>
          <p:nvPr/>
        </p:nvSpPr>
        <p:spPr>
          <a:xfrm>
            <a:off x="10096537" y="4959119"/>
            <a:ext cx="125750" cy="328650"/>
          </a:xfrm>
          <a:custGeom>
            <a:avLst/>
            <a:gdLst>
              <a:gd name="connsiteX0" fmla="*/ 125736 w 125750"/>
              <a:gd name="connsiteY0" fmla="*/ 328650 h 328650"/>
              <a:gd name="connsiteX1" fmla="*/ 40531 w 125750"/>
              <a:gd name="connsiteY1" fmla="*/ 328644 h 328650"/>
              <a:gd name="connsiteX2" fmla="*/ 0 w 125750"/>
              <a:gd name="connsiteY2" fmla="*/ 0 h 328650"/>
              <a:gd name="connsiteX3" fmla="*/ 125750 w 125750"/>
              <a:gd name="connsiteY3" fmla="*/ 7 h 328650"/>
              <a:gd name="connsiteX4" fmla="*/ 125736 w 125750"/>
              <a:gd name="connsiteY4" fmla="*/ 328650 h 3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50" h="328650">
                <a:moveTo>
                  <a:pt x="125736" y="328650"/>
                </a:moveTo>
                <a:lnTo>
                  <a:pt x="40531" y="328644"/>
                </a:lnTo>
                <a:lnTo>
                  <a:pt x="0" y="0"/>
                </a:lnTo>
                <a:lnTo>
                  <a:pt x="125750" y="7"/>
                </a:lnTo>
                <a:lnTo>
                  <a:pt x="125736" y="328650"/>
                </a:lnTo>
                <a:close/>
              </a:path>
            </a:pathLst>
          </a:custGeom>
          <a:solidFill>
            <a:srgbClr val="A0616A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3" name="手繪多邊形: 圖案 42">
            <a:extLst>
              <a:ext uri="{FF2B5EF4-FFF2-40B4-BE49-F238E27FC236}">
                <a16:creationId xmlns:a16="http://schemas.microsoft.com/office/drawing/2014/main" id="{D1106DA0-EA49-A6DF-29A4-29249CA5D347}"/>
              </a:ext>
            </a:extLst>
          </p:cNvPr>
          <p:cNvSpPr/>
          <p:nvPr/>
        </p:nvSpPr>
        <p:spPr>
          <a:xfrm>
            <a:off x="9969271" y="5259943"/>
            <a:ext cx="274733" cy="110418"/>
          </a:xfrm>
          <a:custGeom>
            <a:avLst/>
            <a:gdLst>
              <a:gd name="connsiteX0" fmla="*/ 274423 w 274733"/>
              <a:gd name="connsiteY0" fmla="*/ 110280 h 110418"/>
              <a:gd name="connsiteX1" fmla="*/ -311 w 274733"/>
              <a:gd name="connsiteY1" fmla="*/ 110273 h 110418"/>
              <a:gd name="connsiteX2" fmla="*/ -311 w 274733"/>
              <a:gd name="connsiteY2" fmla="*/ 106798 h 110418"/>
              <a:gd name="connsiteX3" fmla="*/ 106619 w 274733"/>
              <a:gd name="connsiteY3" fmla="*/ -139 h 110418"/>
              <a:gd name="connsiteX4" fmla="*/ 106626 w 274733"/>
              <a:gd name="connsiteY4" fmla="*/ -139 h 110418"/>
              <a:gd name="connsiteX5" fmla="*/ 106633 w 274733"/>
              <a:gd name="connsiteY5" fmla="*/ -139 h 110418"/>
              <a:gd name="connsiteX6" fmla="*/ 274423 w 274733"/>
              <a:gd name="connsiteY6" fmla="*/ -132 h 1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733" h="110418">
                <a:moveTo>
                  <a:pt x="274423" y="110280"/>
                </a:moveTo>
                <a:lnTo>
                  <a:pt x="-311" y="110273"/>
                </a:lnTo>
                <a:lnTo>
                  <a:pt x="-311" y="106798"/>
                </a:lnTo>
                <a:cubicBezTo>
                  <a:pt x="-311" y="47738"/>
                  <a:pt x="47567" y="-139"/>
                  <a:pt x="106619" y="-139"/>
                </a:cubicBezTo>
                <a:cubicBezTo>
                  <a:pt x="106619" y="-139"/>
                  <a:pt x="106626" y="-139"/>
                  <a:pt x="106626" y="-139"/>
                </a:cubicBezTo>
                <a:lnTo>
                  <a:pt x="106633" y="-139"/>
                </a:lnTo>
                <a:lnTo>
                  <a:pt x="274423" y="-132"/>
                </a:lnTo>
                <a:close/>
              </a:path>
            </a:pathLst>
          </a:custGeom>
          <a:solidFill>
            <a:srgbClr val="2F2E41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4" name="手繪多邊形: 圖案 43">
            <a:extLst>
              <a:ext uri="{FF2B5EF4-FFF2-40B4-BE49-F238E27FC236}">
                <a16:creationId xmlns:a16="http://schemas.microsoft.com/office/drawing/2014/main" id="{4BC3D143-0FA4-C12F-E4D7-82D021B06DD7}"/>
              </a:ext>
            </a:extLst>
          </p:cNvPr>
          <p:cNvSpPr/>
          <p:nvPr/>
        </p:nvSpPr>
        <p:spPr>
          <a:xfrm>
            <a:off x="10792972" y="4887585"/>
            <a:ext cx="276179" cy="325967"/>
          </a:xfrm>
          <a:custGeom>
            <a:avLst/>
            <a:gdLst>
              <a:gd name="connsiteX0" fmla="*/ 276179 w 276179"/>
              <a:gd name="connsiteY0" fmla="*/ 282378 h 325967"/>
              <a:gd name="connsiteX1" fmla="*/ 202970 w 276179"/>
              <a:gd name="connsiteY1" fmla="*/ 325968 h 325967"/>
              <a:gd name="connsiteX2" fmla="*/ 0 w 276179"/>
              <a:gd name="connsiteY2" fmla="*/ 64335 h 325967"/>
              <a:gd name="connsiteX3" fmla="*/ 108049 w 276179"/>
              <a:gd name="connsiteY3" fmla="*/ 0 h 325967"/>
              <a:gd name="connsiteX4" fmla="*/ 276179 w 276179"/>
              <a:gd name="connsiteY4" fmla="*/ 282378 h 32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179" h="325967">
                <a:moveTo>
                  <a:pt x="276179" y="282378"/>
                </a:moveTo>
                <a:lnTo>
                  <a:pt x="202970" y="325968"/>
                </a:lnTo>
                <a:lnTo>
                  <a:pt x="0" y="64335"/>
                </a:lnTo>
                <a:lnTo>
                  <a:pt x="108049" y="0"/>
                </a:lnTo>
                <a:lnTo>
                  <a:pt x="276179" y="282378"/>
                </a:lnTo>
                <a:close/>
              </a:path>
            </a:pathLst>
          </a:custGeom>
          <a:solidFill>
            <a:srgbClr val="A0616A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902FF6F5-E1FB-2009-4654-4CF98A19CB88}"/>
              </a:ext>
            </a:extLst>
          </p:cNvPr>
          <p:cNvSpPr/>
          <p:nvPr/>
        </p:nvSpPr>
        <p:spPr>
          <a:xfrm>
            <a:off x="10877169" y="5134943"/>
            <a:ext cx="252904" cy="235418"/>
          </a:xfrm>
          <a:custGeom>
            <a:avLst/>
            <a:gdLst>
              <a:gd name="connsiteX0" fmla="*/ 252593 w 252904"/>
              <a:gd name="connsiteY0" fmla="*/ 94733 h 235418"/>
              <a:gd name="connsiteX1" fmla="*/ 16543 w 252904"/>
              <a:gd name="connsiteY1" fmla="*/ 235280 h 235418"/>
              <a:gd name="connsiteX2" fmla="*/ 14764 w 252904"/>
              <a:gd name="connsiteY2" fmla="*/ 232291 h 235418"/>
              <a:gd name="connsiteX3" fmla="*/ 51924 w 252904"/>
              <a:gd name="connsiteY3" fmla="*/ 85712 h 235418"/>
              <a:gd name="connsiteX4" fmla="*/ 51931 w 252904"/>
              <a:gd name="connsiteY4" fmla="*/ 85706 h 235418"/>
              <a:gd name="connsiteX5" fmla="*/ 51938 w 252904"/>
              <a:gd name="connsiteY5" fmla="*/ 85706 h 235418"/>
              <a:gd name="connsiteX6" fmla="*/ 196112 w 252904"/>
              <a:gd name="connsiteY6" fmla="*/ -139 h 23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904" h="235418">
                <a:moveTo>
                  <a:pt x="252593" y="94733"/>
                </a:moveTo>
                <a:lnTo>
                  <a:pt x="16543" y="235280"/>
                </a:lnTo>
                <a:lnTo>
                  <a:pt x="14764" y="232291"/>
                </a:lnTo>
                <a:cubicBezTo>
                  <a:pt x="-15454" y="181550"/>
                  <a:pt x="1183" y="115923"/>
                  <a:pt x="51924" y="85712"/>
                </a:cubicBezTo>
                <a:cubicBezTo>
                  <a:pt x="51931" y="85712"/>
                  <a:pt x="51931" y="85712"/>
                  <a:pt x="51931" y="85706"/>
                </a:cubicBezTo>
                <a:lnTo>
                  <a:pt x="51938" y="85706"/>
                </a:lnTo>
                <a:lnTo>
                  <a:pt x="196112" y="-139"/>
                </a:lnTo>
                <a:close/>
              </a:path>
            </a:pathLst>
          </a:custGeom>
          <a:solidFill>
            <a:srgbClr val="2F2E41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6" name="手繪多邊形: 圖案 45">
            <a:extLst>
              <a:ext uri="{FF2B5EF4-FFF2-40B4-BE49-F238E27FC236}">
                <a16:creationId xmlns:a16="http://schemas.microsoft.com/office/drawing/2014/main" id="{3B4BD26A-9BF5-BF46-3018-988C641BBB35}"/>
              </a:ext>
            </a:extLst>
          </p:cNvPr>
          <p:cNvSpPr/>
          <p:nvPr/>
        </p:nvSpPr>
        <p:spPr>
          <a:xfrm>
            <a:off x="10042363" y="3589906"/>
            <a:ext cx="978564" cy="1581787"/>
          </a:xfrm>
          <a:custGeom>
            <a:avLst/>
            <a:gdLst>
              <a:gd name="connsiteX0" fmla="*/ 43118 w 978564"/>
              <a:gd name="connsiteY0" fmla="*/ 1552995 h 1581787"/>
              <a:gd name="connsiteX1" fmla="*/ 160737 w 978564"/>
              <a:gd name="connsiteY1" fmla="*/ 1835 h 1581787"/>
              <a:gd name="connsiteX2" fmla="*/ 162349 w 978564"/>
              <a:gd name="connsiteY2" fmla="*/ -139 h 1581787"/>
              <a:gd name="connsiteX3" fmla="*/ 513496 w 978564"/>
              <a:gd name="connsiteY3" fmla="*/ 140324 h 1581787"/>
              <a:gd name="connsiteX4" fmla="*/ 514073 w 978564"/>
              <a:gd name="connsiteY4" fmla="*/ 141582 h 1581787"/>
              <a:gd name="connsiteX5" fmla="*/ 604796 w 978564"/>
              <a:gd name="connsiteY5" fmla="*/ 573819 h 1581787"/>
              <a:gd name="connsiteX6" fmla="*/ 691412 w 978564"/>
              <a:gd name="connsiteY6" fmla="*/ 972239 h 1581787"/>
              <a:gd name="connsiteX7" fmla="*/ 973825 w 978564"/>
              <a:gd name="connsiteY7" fmla="*/ 1445113 h 1581787"/>
              <a:gd name="connsiteX8" fmla="*/ 963004 w 978564"/>
              <a:gd name="connsiteY8" fmla="*/ 1488014 h 1581787"/>
              <a:gd name="connsiteX9" fmla="*/ 959571 w 978564"/>
              <a:gd name="connsiteY9" fmla="*/ 1489786 h 1581787"/>
              <a:gd name="connsiteX10" fmla="*/ 836844 w 978564"/>
              <a:gd name="connsiteY10" fmla="*/ 1543786 h 1581787"/>
              <a:gd name="connsiteX11" fmla="*/ 797584 w 978564"/>
              <a:gd name="connsiteY11" fmla="*/ 1531513 h 1581787"/>
              <a:gd name="connsiteX12" fmla="*/ 490374 w 978564"/>
              <a:gd name="connsiteY12" fmla="*/ 1030569 h 1581787"/>
              <a:gd name="connsiteX13" fmla="*/ 316851 w 978564"/>
              <a:gd name="connsiteY13" fmla="*/ 646341 h 1581787"/>
              <a:gd name="connsiteX14" fmla="*/ 303055 w 978564"/>
              <a:gd name="connsiteY14" fmla="*/ 641136 h 1581787"/>
              <a:gd name="connsiteX15" fmla="*/ 296988 w 978564"/>
              <a:gd name="connsiteY15" fmla="*/ 649531 h 1581787"/>
              <a:gd name="connsiteX16" fmla="*/ 200803 w 978564"/>
              <a:gd name="connsiteY16" fmla="*/ 1553676 h 1581787"/>
              <a:gd name="connsiteX17" fmla="*/ 169702 w 978564"/>
              <a:gd name="connsiteY17" fmla="*/ 1581649 h 1581787"/>
              <a:gd name="connsiteX18" fmla="*/ 74295 w 978564"/>
              <a:gd name="connsiteY18" fmla="*/ 1581649 h 1581787"/>
              <a:gd name="connsiteX19" fmla="*/ 43118 w 978564"/>
              <a:gd name="connsiteY19" fmla="*/ 1552995 h 158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78564" h="1581787">
                <a:moveTo>
                  <a:pt x="43118" y="1552995"/>
                </a:moveTo>
                <a:cubicBezTo>
                  <a:pt x="-13961" y="880905"/>
                  <a:pt x="-47918" y="256539"/>
                  <a:pt x="160737" y="1835"/>
                </a:cubicBezTo>
                <a:lnTo>
                  <a:pt x="162349" y="-139"/>
                </a:lnTo>
                <a:lnTo>
                  <a:pt x="513496" y="140324"/>
                </a:lnTo>
                <a:lnTo>
                  <a:pt x="514073" y="141582"/>
                </a:lnTo>
                <a:cubicBezTo>
                  <a:pt x="515262" y="144160"/>
                  <a:pt x="632039" y="401040"/>
                  <a:pt x="604796" y="573819"/>
                </a:cubicBezTo>
                <a:lnTo>
                  <a:pt x="691412" y="972239"/>
                </a:lnTo>
                <a:lnTo>
                  <a:pt x="973825" y="1445113"/>
                </a:lnTo>
                <a:cubicBezTo>
                  <a:pt x="982679" y="1459951"/>
                  <a:pt x="977842" y="1479153"/>
                  <a:pt x="963004" y="1488014"/>
                </a:cubicBezTo>
                <a:cubicBezTo>
                  <a:pt x="961899" y="1488674"/>
                  <a:pt x="960753" y="1489265"/>
                  <a:pt x="959571" y="1489786"/>
                </a:cubicBezTo>
                <a:lnTo>
                  <a:pt x="836844" y="1543786"/>
                </a:lnTo>
                <a:cubicBezTo>
                  <a:pt x="822527" y="1550013"/>
                  <a:pt x="805806" y="1544787"/>
                  <a:pt x="797584" y="1531513"/>
                </a:cubicBezTo>
                <a:lnTo>
                  <a:pt x="490374" y="1030569"/>
                </a:lnTo>
                <a:lnTo>
                  <a:pt x="316851" y="646341"/>
                </a:lnTo>
                <a:cubicBezTo>
                  <a:pt x="314481" y="641094"/>
                  <a:pt x="308303" y="638759"/>
                  <a:pt x="303055" y="641136"/>
                </a:cubicBezTo>
                <a:cubicBezTo>
                  <a:pt x="299692" y="642658"/>
                  <a:pt x="297377" y="645854"/>
                  <a:pt x="296988" y="649531"/>
                </a:cubicBezTo>
                <a:lnTo>
                  <a:pt x="200803" y="1553676"/>
                </a:lnTo>
                <a:cubicBezTo>
                  <a:pt x="199135" y="1569591"/>
                  <a:pt x="185701" y="1581670"/>
                  <a:pt x="169702" y="1581649"/>
                </a:cubicBezTo>
                <a:lnTo>
                  <a:pt x="74295" y="1581649"/>
                </a:lnTo>
                <a:cubicBezTo>
                  <a:pt x="58074" y="1581552"/>
                  <a:pt x="44577" y="1569146"/>
                  <a:pt x="43118" y="1552995"/>
                </a:cubicBezTo>
                <a:close/>
              </a:path>
            </a:pathLst>
          </a:custGeom>
          <a:solidFill>
            <a:srgbClr val="2F2E41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7" name="手繪多邊形: 圖案 46">
            <a:extLst>
              <a:ext uri="{FF2B5EF4-FFF2-40B4-BE49-F238E27FC236}">
                <a16:creationId xmlns:a16="http://schemas.microsoft.com/office/drawing/2014/main" id="{7FA21610-9735-72E2-D5C3-A4D16D01DEF0}"/>
              </a:ext>
            </a:extLst>
          </p:cNvPr>
          <p:cNvSpPr/>
          <p:nvPr/>
        </p:nvSpPr>
        <p:spPr>
          <a:xfrm>
            <a:off x="10198149" y="3140560"/>
            <a:ext cx="512510" cy="631911"/>
          </a:xfrm>
          <a:custGeom>
            <a:avLst/>
            <a:gdLst>
              <a:gd name="connsiteX0" fmla="*/ 6133 w 512510"/>
              <a:gd name="connsiteY0" fmla="*/ 456511 h 631911"/>
              <a:gd name="connsiteX1" fmla="*/ 4465 w 512510"/>
              <a:gd name="connsiteY1" fmla="*/ 455712 h 631911"/>
              <a:gd name="connsiteX2" fmla="*/ 4201 w 512510"/>
              <a:gd name="connsiteY2" fmla="*/ 453870 h 631911"/>
              <a:gd name="connsiteX3" fmla="*/ 50348 w 512510"/>
              <a:gd name="connsiteY3" fmla="*/ 150684 h 631911"/>
              <a:gd name="connsiteX4" fmla="*/ 329745 w 512510"/>
              <a:gd name="connsiteY4" fmla="*/ 6524 h 631911"/>
              <a:gd name="connsiteX5" fmla="*/ 329745 w 512510"/>
              <a:gd name="connsiteY5" fmla="*/ 6524 h 631911"/>
              <a:gd name="connsiteX6" fmla="*/ 483058 w 512510"/>
              <a:gd name="connsiteY6" fmla="*/ 124421 h 631911"/>
              <a:gd name="connsiteX7" fmla="*/ 499550 w 512510"/>
              <a:gd name="connsiteY7" fmla="*/ 315020 h 631911"/>
              <a:gd name="connsiteX8" fmla="*/ 372166 w 512510"/>
              <a:gd name="connsiteY8" fmla="*/ 628624 h 631911"/>
              <a:gd name="connsiteX9" fmla="*/ 370672 w 512510"/>
              <a:gd name="connsiteY9" fmla="*/ 631772 h 631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2510" h="631911">
                <a:moveTo>
                  <a:pt x="6133" y="456511"/>
                </a:moveTo>
                <a:lnTo>
                  <a:pt x="4465" y="455712"/>
                </a:lnTo>
                <a:lnTo>
                  <a:pt x="4201" y="453870"/>
                </a:lnTo>
                <a:cubicBezTo>
                  <a:pt x="-8920" y="362063"/>
                  <a:pt x="6612" y="260054"/>
                  <a:pt x="50348" y="150684"/>
                </a:cubicBezTo>
                <a:cubicBezTo>
                  <a:pt x="94903" y="40050"/>
                  <a:pt x="213759" y="-21276"/>
                  <a:pt x="329745" y="6524"/>
                </a:cubicBezTo>
                <a:lnTo>
                  <a:pt x="329745" y="6524"/>
                </a:lnTo>
                <a:cubicBezTo>
                  <a:pt x="395101" y="22627"/>
                  <a:pt x="450713" y="65389"/>
                  <a:pt x="483058" y="124421"/>
                </a:cubicBezTo>
                <a:cubicBezTo>
                  <a:pt x="514992" y="182841"/>
                  <a:pt x="520976" y="251978"/>
                  <a:pt x="499550" y="315020"/>
                </a:cubicBezTo>
                <a:cubicBezTo>
                  <a:pt x="444410" y="476256"/>
                  <a:pt x="372882" y="627116"/>
                  <a:pt x="372166" y="628624"/>
                </a:cubicBezTo>
                <a:lnTo>
                  <a:pt x="370672" y="631772"/>
                </a:lnTo>
                <a:close/>
              </a:path>
            </a:pathLst>
          </a:custGeom>
          <a:solidFill>
            <a:srgbClr val="C0AA7A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495CC65C-EFF6-1608-976F-9B597204D573}"/>
              </a:ext>
            </a:extLst>
          </p:cNvPr>
          <p:cNvSpPr/>
          <p:nvPr/>
        </p:nvSpPr>
        <p:spPr>
          <a:xfrm>
            <a:off x="9792435" y="3216272"/>
            <a:ext cx="694036" cy="407988"/>
          </a:xfrm>
          <a:custGeom>
            <a:avLst/>
            <a:gdLst>
              <a:gd name="connsiteX0" fmla="*/ 28730 w 694036"/>
              <a:gd name="connsiteY0" fmla="*/ 152129 h 407988"/>
              <a:gd name="connsiteX1" fmla="*/ 136125 w 694036"/>
              <a:gd name="connsiteY1" fmla="*/ 164757 h 407988"/>
              <a:gd name="connsiteX2" fmla="*/ 141109 w 694036"/>
              <a:gd name="connsiteY2" fmla="*/ 171859 h 407988"/>
              <a:gd name="connsiteX3" fmla="*/ 145827 w 694036"/>
              <a:gd name="connsiteY3" fmla="*/ 180922 h 407988"/>
              <a:gd name="connsiteX4" fmla="*/ 479100 w 694036"/>
              <a:gd name="connsiteY4" fmla="*/ 248280 h 407988"/>
              <a:gd name="connsiteX5" fmla="*/ 567842 w 694036"/>
              <a:gd name="connsiteY5" fmla="*/ 39764 h 407988"/>
              <a:gd name="connsiteX6" fmla="*/ 653825 w 694036"/>
              <a:gd name="connsiteY6" fmla="*/ 5112 h 407988"/>
              <a:gd name="connsiteX7" fmla="*/ 688477 w 694036"/>
              <a:gd name="connsiteY7" fmla="*/ 91096 h 407988"/>
              <a:gd name="connsiteX8" fmla="*/ 687998 w 694036"/>
              <a:gd name="connsiteY8" fmla="*/ 92194 h 407988"/>
              <a:gd name="connsiteX9" fmla="*/ 557966 w 694036"/>
              <a:gd name="connsiteY9" fmla="*/ 382905 h 407988"/>
              <a:gd name="connsiteX10" fmla="*/ 557605 w 694036"/>
              <a:gd name="connsiteY10" fmla="*/ 383524 h 407988"/>
              <a:gd name="connsiteX11" fmla="*/ 489858 w 694036"/>
              <a:gd name="connsiteY11" fmla="*/ 404442 h 407988"/>
              <a:gd name="connsiteX12" fmla="*/ 122539 w 694036"/>
              <a:gd name="connsiteY12" fmla="*/ 272806 h 407988"/>
              <a:gd name="connsiteX13" fmla="*/ 116388 w 694036"/>
              <a:gd name="connsiteY13" fmla="*/ 277108 h 407988"/>
              <a:gd name="connsiteX14" fmla="*/ 11119 w 694036"/>
              <a:gd name="connsiteY14" fmla="*/ 252373 h 407988"/>
              <a:gd name="connsiteX15" fmla="*/ 6977 w 694036"/>
              <a:gd name="connsiteY15" fmla="*/ 244749 h 407988"/>
              <a:gd name="connsiteX16" fmla="*/ 4440 w 694036"/>
              <a:gd name="connsiteY16" fmla="*/ 238779 h 407988"/>
              <a:gd name="connsiteX17" fmla="*/ 28730 w 694036"/>
              <a:gd name="connsiteY17" fmla="*/ 152129 h 40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4036" h="407988">
                <a:moveTo>
                  <a:pt x="28730" y="152129"/>
                </a:moveTo>
                <a:cubicBezTo>
                  <a:pt x="61874" y="125956"/>
                  <a:pt x="109960" y="131613"/>
                  <a:pt x="136125" y="164757"/>
                </a:cubicBezTo>
                <a:cubicBezTo>
                  <a:pt x="137918" y="167029"/>
                  <a:pt x="139587" y="169399"/>
                  <a:pt x="141109" y="171859"/>
                </a:cubicBezTo>
                <a:cubicBezTo>
                  <a:pt x="142895" y="174771"/>
                  <a:pt x="144472" y="177795"/>
                  <a:pt x="145827" y="180922"/>
                </a:cubicBezTo>
                <a:lnTo>
                  <a:pt x="479100" y="248280"/>
                </a:lnTo>
                <a:lnTo>
                  <a:pt x="567842" y="39764"/>
                </a:lnTo>
                <a:cubicBezTo>
                  <a:pt x="582013" y="6454"/>
                  <a:pt x="620508" y="-9065"/>
                  <a:pt x="653825" y="5112"/>
                </a:cubicBezTo>
                <a:cubicBezTo>
                  <a:pt x="687136" y="19283"/>
                  <a:pt x="702648" y="57785"/>
                  <a:pt x="688477" y="91096"/>
                </a:cubicBezTo>
                <a:cubicBezTo>
                  <a:pt x="688317" y="91464"/>
                  <a:pt x="688164" y="91825"/>
                  <a:pt x="687998" y="92194"/>
                </a:cubicBezTo>
                <a:lnTo>
                  <a:pt x="557966" y="382905"/>
                </a:lnTo>
                <a:lnTo>
                  <a:pt x="557605" y="383524"/>
                </a:lnTo>
                <a:cubicBezTo>
                  <a:pt x="542121" y="404693"/>
                  <a:pt x="514585" y="413192"/>
                  <a:pt x="489858" y="404442"/>
                </a:cubicBezTo>
                <a:lnTo>
                  <a:pt x="122539" y="272806"/>
                </a:lnTo>
                <a:cubicBezTo>
                  <a:pt x="120565" y="274349"/>
                  <a:pt x="118515" y="275787"/>
                  <a:pt x="116388" y="277108"/>
                </a:cubicBezTo>
                <a:cubicBezTo>
                  <a:pt x="80492" y="299347"/>
                  <a:pt x="33358" y="288276"/>
                  <a:pt x="11119" y="252373"/>
                </a:cubicBezTo>
                <a:cubicBezTo>
                  <a:pt x="9597" y="249913"/>
                  <a:pt x="8207" y="247369"/>
                  <a:pt x="6977" y="244749"/>
                </a:cubicBezTo>
                <a:cubicBezTo>
                  <a:pt x="6039" y="242782"/>
                  <a:pt x="5191" y="240795"/>
                  <a:pt x="4440" y="238779"/>
                </a:cubicBezTo>
                <a:cubicBezTo>
                  <a:pt x="-7041" y="207679"/>
                  <a:pt x="2758" y="172728"/>
                  <a:pt x="28730" y="152129"/>
                </a:cubicBezTo>
                <a:close/>
              </a:path>
            </a:pathLst>
          </a:custGeom>
          <a:solidFill>
            <a:srgbClr val="A0616A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43475A65-6FFD-5AF4-8787-B849F6A8FF12}"/>
              </a:ext>
            </a:extLst>
          </p:cNvPr>
          <p:cNvSpPr/>
          <p:nvPr/>
        </p:nvSpPr>
        <p:spPr>
          <a:xfrm>
            <a:off x="10296448" y="2671787"/>
            <a:ext cx="855188" cy="790047"/>
          </a:xfrm>
          <a:custGeom>
            <a:avLst/>
            <a:gdLst>
              <a:gd name="connsiteX0" fmla="*/ 823299 w 855188"/>
              <a:gd name="connsiteY0" fmla="*/ 422992 h 790047"/>
              <a:gd name="connsiteX1" fmla="*/ 751236 w 855188"/>
              <a:gd name="connsiteY1" fmla="*/ 356413 h 790047"/>
              <a:gd name="connsiteX2" fmla="*/ 624006 w 855188"/>
              <a:gd name="connsiteY2" fmla="*/ 367199 h 790047"/>
              <a:gd name="connsiteX3" fmla="*/ 525103 w 855188"/>
              <a:gd name="connsiteY3" fmla="*/ 373051 h 790047"/>
              <a:gd name="connsiteX4" fmla="*/ 446098 w 855188"/>
              <a:gd name="connsiteY4" fmla="*/ 317841 h 790047"/>
              <a:gd name="connsiteX5" fmla="*/ 441323 w 855188"/>
              <a:gd name="connsiteY5" fmla="*/ 172847 h 790047"/>
              <a:gd name="connsiteX6" fmla="*/ 260794 w 855188"/>
              <a:gd name="connsiteY6" fmla="*/ 1353 h 790047"/>
              <a:gd name="connsiteX7" fmla="*/ 219463 w 855188"/>
              <a:gd name="connsiteY7" fmla="*/ 7372 h 790047"/>
              <a:gd name="connsiteX8" fmla="*/ 117836 w 855188"/>
              <a:gd name="connsiteY8" fmla="*/ 25629 h 790047"/>
              <a:gd name="connsiteX9" fmla="*/ -311 w 855188"/>
              <a:gd name="connsiteY9" fmla="*/ 143776 h 790047"/>
              <a:gd name="connsiteX10" fmla="*/ 112659 w 855188"/>
              <a:gd name="connsiteY10" fmla="*/ 143776 h 790047"/>
              <a:gd name="connsiteX11" fmla="*/ 129720 w 855188"/>
              <a:gd name="connsiteY11" fmla="*/ 226694 h 790047"/>
              <a:gd name="connsiteX12" fmla="*/ 191011 w 855188"/>
              <a:gd name="connsiteY12" fmla="*/ 311997 h 790047"/>
              <a:gd name="connsiteX13" fmla="*/ 150500 w 855188"/>
              <a:gd name="connsiteY13" fmla="*/ 402254 h 790047"/>
              <a:gd name="connsiteX14" fmla="*/ 91045 w 855188"/>
              <a:gd name="connsiteY14" fmla="*/ 484582 h 790047"/>
              <a:gd name="connsiteX15" fmla="*/ 105660 w 855188"/>
              <a:gd name="connsiteY15" fmla="*/ 558007 h 790047"/>
              <a:gd name="connsiteX16" fmla="*/ 156991 w 855188"/>
              <a:gd name="connsiteY16" fmla="*/ 614544 h 790047"/>
              <a:gd name="connsiteX17" fmla="*/ 469998 w 855188"/>
              <a:gd name="connsiteY17" fmla="*/ 774674 h 790047"/>
              <a:gd name="connsiteX18" fmla="*/ 715820 w 855188"/>
              <a:gd name="connsiteY18" fmla="*/ 763305 h 790047"/>
              <a:gd name="connsiteX19" fmla="*/ 831028 w 855188"/>
              <a:gd name="connsiteY19" fmla="*/ 437865 h 790047"/>
              <a:gd name="connsiteX20" fmla="*/ 823299 w 855188"/>
              <a:gd name="connsiteY20" fmla="*/ 422992 h 79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5188" h="790047">
                <a:moveTo>
                  <a:pt x="823299" y="422992"/>
                </a:moveTo>
                <a:cubicBezTo>
                  <a:pt x="806856" y="393866"/>
                  <a:pt x="782900" y="367178"/>
                  <a:pt x="751236" y="356413"/>
                </a:cubicBezTo>
                <a:cubicBezTo>
                  <a:pt x="710337" y="342506"/>
                  <a:pt x="666053" y="357310"/>
                  <a:pt x="624006" y="367199"/>
                </a:cubicBezTo>
                <a:cubicBezTo>
                  <a:pt x="591606" y="374816"/>
                  <a:pt x="557760" y="379480"/>
                  <a:pt x="525103" y="373051"/>
                </a:cubicBezTo>
                <a:cubicBezTo>
                  <a:pt x="492453" y="366622"/>
                  <a:pt x="460956" y="347621"/>
                  <a:pt x="446098" y="317841"/>
                </a:cubicBezTo>
                <a:cubicBezTo>
                  <a:pt x="424240" y="274030"/>
                  <a:pt x="442650" y="221788"/>
                  <a:pt x="441323" y="172847"/>
                </a:cubicBezTo>
                <a:cubicBezTo>
                  <a:pt x="438828" y="75640"/>
                  <a:pt x="358001" y="-1142"/>
                  <a:pt x="260794" y="1353"/>
                </a:cubicBezTo>
                <a:cubicBezTo>
                  <a:pt x="246825" y="1708"/>
                  <a:pt x="232953" y="3730"/>
                  <a:pt x="219463" y="7372"/>
                </a:cubicBezTo>
                <a:cubicBezTo>
                  <a:pt x="179196" y="-4248"/>
                  <a:pt x="142744" y="-5326"/>
                  <a:pt x="117836" y="25629"/>
                </a:cubicBezTo>
                <a:cubicBezTo>
                  <a:pt x="52584" y="25629"/>
                  <a:pt x="-311" y="78524"/>
                  <a:pt x="-311" y="143776"/>
                </a:cubicBezTo>
                <a:lnTo>
                  <a:pt x="112659" y="143776"/>
                </a:lnTo>
                <a:cubicBezTo>
                  <a:pt x="107307" y="172583"/>
                  <a:pt x="113430" y="202342"/>
                  <a:pt x="129720" y="226694"/>
                </a:cubicBezTo>
                <a:cubicBezTo>
                  <a:pt x="149659" y="255995"/>
                  <a:pt x="184339" y="277185"/>
                  <a:pt x="191011" y="311997"/>
                </a:cubicBezTo>
                <a:cubicBezTo>
                  <a:pt x="197488" y="345724"/>
                  <a:pt x="174554" y="377735"/>
                  <a:pt x="150500" y="402254"/>
                </a:cubicBezTo>
                <a:cubicBezTo>
                  <a:pt x="126454" y="426773"/>
                  <a:pt x="98550" y="451063"/>
                  <a:pt x="91045" y="484582"/>
                </a:cubicBezTo>
                <a:cubicBezTo>
                  <a:pt x="86444" y="510025"/>
                  <a:pt x="91663" y="536261"/>
                  <a:pt x="105660" y="558007"/>
                </a:cubicBezTo>
                <a:cubicBezTo>
                  <a:pt x="119629" y="579482"/>
                  <a:pt x="136962" y="598573"/>
                  <a:pt x="156991" y="614544"/>
                </a:cubicBezTo>
                <a:cubicBezTo>
                  <a:pt x="247242" y="691860"/>
                  <a:pt x="354492" y="746729"/>
                  <a:pt x="469998" y="774674"/>
                </a:cubicBezTo>
                <a:cubicBezTo>
                  <a:pt x="551338" y="794252"/>
                  <a:pt x="640310" y="799332"/>
                  <a:pt x="715820" y="763305"/>
                </a:cubicBezTo>
                <a:cubicBezTo>
                  <a:pt x="837505" y="705253"/>
                  <a:pt x="889086" y="559543"/>
                  <a:pt x="831028" y="437865"/>
                </a:cubicBezTo>
                <a:cubicBezTo>
                  <a:pt x="828623" y="432819"/>
                  <a:pt x="826045" y="427864"/>
                  <a:pt x="823299" y="422992"/>
                </a:cubicBezTo>
                <a:close/>
              </a:path>
            </a:pathLst>
          </a:custGeom>
          <a:solidFill>
            <a:srgbClr val="2F2E41"/>
          </a:solidFill>
          <a:ln w="6938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11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富邦集團- 维基百科，自由的百科全书">
            <a:extLst>
              <a:ext uri="{FF2B5EF4-FFF2-40B4-BE49-F238E27FC236}">
                <a16:creationId xmlns:a16="http://schemas.microsoft.com/office/drawing/2014/main" id="{0B1182CA-AD0C-676B-8DDC-297522A45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C0AA7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85" y="-3369423"/>
            <a:ext cx="2874271" cy="297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臺灣產物保險| LINE Official Account">
            <a:extLst>
              <a:ext uri="{FF2B5EF4-FFF2-40B4-BE49-F238E27FC236}">
                <a16:creationId xmlns:a16="http://schemas.microsoft.com/office/drawing/2014/main" id="{9860EA43-0E49-6C22-985B-8CA0EA01E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3" t="11185" r="24091" b="20202"/>
          <a:stretch/>
        </p:blipFill>
        <p:spPr bwMode="auto">
          <a:xfrm>
            <a:off x="1853676" y="-148045"/>
            <a:ext cx="3657601" cy="32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和泰產險線上刷卡">
            <a:extLst>
              <a:ext uri="{FF2B5EF4-FFF2-40B4-BE49-F238E27FC236}">
                <a16:creationId xmlns:a16="http://schemas.microsoft.com/office/drawing/2014/main" id="{397AFBAC-6366-D66E-28FB-BEC2D1BBD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3" t="10635" r="20406" b="42010"/>
          <a:stretch/>
        </p:blipFill>
        <p:spPr bwMode="auto">
          <a:xfrm>
            <a:off x="7490104" y="-1880592"/>
            <a:ext cx="3657601" cy="266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霖園集團- 维基百科，自由的百科全书">
            <a:extLst>
              <a:ext uri="{FF2B5EF4-FFF2-40B4-BE49-F238E27FC236}">
                <a16:creationId xmlns:a16="http://schemas.microsoft.com/office/drawing/2014/main" id="{D79E125A-69D9-57E2-6113-292418E6E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540" y="-2478506"/>
            <a:ext cx="3746502" cy="270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新光產物保險(skinsurancecom@) / Twitter">
            <a:extLst>
              <a:ext uri="{FF2B5EF4-FFF2-40B4-BE49-F238E27FC236}">
                <a16:creationId xmlns:a16="http://schemas.microsoft.com/office/drawing/2014/main" id="{41A853CA-E701-D164-4DCB-4489EAE5C8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5" t="19568" r="23426" b="54824"/>
          <a:stretch/>
        </p:blipFill>
        <p:spPr bwMode="auto">
          <a:xfrm>
            <a:off x="6138917" y="-4339026"/>
            <a:ext cx="4043062" cy="193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7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00EFC306-E127-E106-59E7-881FA1B4EECC}"/>
              </a:ext>
            </a:extLst>
          </p:cNvPr>
          <p:cNvGrpSpPr/>
          <p:nvPr/>
        </p:nvGrpSpPr>
        <p:grpSpPr>
          <a:xfrm>
            <a:off x="5996762" y="-3483285"/>
            <a:ext cx="5741024" cy="3693992"/>
            <a:chOff x="4966519" y="0"/>
            <a:chExt cx="5741024" cy="3693992"/>
          </a:xfrm>
        </p:grpSpPr>
        <p:grpSp>
          <p:nvGrpSpPr>
            <p:cNvPr id="7" name="圖形 3">
              <a:extLst>
                <a:ext uri="{FF2B5EF4-FFF2-40B4-BE49-F238E27FC236}">
                  <a16:creationId xmlns:a16="http://schemas.microsoft.com/office/drawing/2014/main" id="{AC83BA03-51EC-5599-B4BF-E81105AB1A4B}"/>
                </a:ext>
              </a:extLst>
            </p:cNvPr>
            <p:cNvGrpSpPr/>
            <p:nvPr/>
          </p:nvGrpSpPr>
          <p:grpSpPr>
            <a:xfrm>
              <a:off x="7630439" y="1297543"/>
              <a:ext cx="3077104" cy="2396449"/>
              <a:chOff x="7630439" y="1297543"/>
              <a:chExt cx="3077104" cy="2396449"/>
            </a:xfrm>
            <a:solidFill>
              <a:srgbClr val="E8E0CE"/>
            </a:solidFill>
          </p:grpSpPr>
          <p:sp>
            <p:nvSpPr>
              <p:cNvPr id="8" name="手繪多邊形: 圖案 7">
                <a:extLst>
                  <a:ext uri="{FF2B5EF4-FFF2-40B4-BE49-F238E27FC236}">
                    <a16:creationId xmlns:a16="http://schemas.microsoft.com/office/drawing/2014/main" id="{46BCC6F1-3AC0-6E9A-1EE4-25C15B9F774A}"/>
                  </a:ext>
                </a:extLst>
              </p:cNvPr>
              <p:cNvSpPr/>
              <p:nvPr/>
            </p:nvSpPr>
            <p:spPr>
              <a:xfrm>
                <a:off x="7630439" y="1297543"/>
                <a:ext cx="3036502" cy="2323506"/>
              </a:xfrm>
              <a:custGeom>
                <a:avLst/>
                <a:gdLst>
                  <a:gd name="connsiteX0" fmla="*/ 57050 w 3036502"/>
                  <a:gd name="connsiteY0" fmla="*/ 1767448 h 2323506"/>
                  <a:gd name="connsiteX1" fmla="*/ 1107390 w 3036502"/>
                  <a:gd name="connsiteY1" fmla="*/ 170585 h 2323506"/>
                  <a:gd name="connsiteX2" fmla="*/ 2979439 w 3036502"/>
                  <a:gd name="connsiteY2" fmla="*/ 556052 h 2323506"/>
                  <a:gd name="connsiteX3" fmla="*/ 1929096 w 3036502"/>
                  <a:gd name="connsiteY3" fmla="*/ 2152915 h 2323506"/>
                  <a:gd name="connsiteX4" fmla="*/ 57050 w 3036502"/>
                  <a:gd name="connsiteY4" fmla="*/ 1767448 h 2323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6502" h="2323506">
                    <a:moveTo>
                      <a:pt x="57050" y="1767448"/>
                    </a:moveTo>
                    <a:cubicBezTo>
                      <a:pt x="-169858" y="1220043"/>
                      <a:pt x="300395" y="505104"/>
                      <a:pt x="1107390" y="170585"/>
                    </a:cubicBezTo>
                    <a:cubicBezTo>
                      <a:pt x="1914384" y="-163931"/>
                      <a:pt x="2752535" y="8647"/>
                      <a:pt x="2979439" y="556052"/>
                    </a:cubicBezTo>
                    <a:cubicBezTo>
                      <a:pt x="3206380" y="1103457"/>
                      <a:pt x="2736128" y="1818396"/>
                      <a:pt x="1929096" y="2152915"/>
                    </a:cubicBezTo>
                    <a:cubicBezTo>
                      <a:pt x="1122101" y="2487446"/>
                      <a:pt x="283961" y="2314853"/>
                      <a:pt x="57050" y="1767448"/>
                    </a:cubicBezTo>
                    <a:close/>
                  </a:path>
                </a:pathLst>
              </a:custGeom>
              <a:grpFill/>
              <a:ln w="30140" cap="rnd">
                <a:solidFill>
                  <a:srgbClr val="F04D30">
                    <a:alpha val="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9" name="手繪多邊形: 圖案 8">
                <a:extLst>
                  <a:ext uri="{FF2B5EF4-FFF2-40B4-BE49-F238E27FC236}">
                    <a16:creationId xmlns:a16="http://schemas.microsoft.com/office/drawing/2014/main" id="{13EF2FD0-45CF-FB7E-1542-84661E751284}"/>
                  </a:ext>
                </a:extLst>
              </p:cNvPr>
              <p:cNvSpPr/>
              <p:nvPr/>
            </p:nvSpPr>
            <p:spPr>
              <a:xfrm>
                <a:off x="7630439" y="1297544"/>
                <a:ext cx="3077104" cy="2396449"/>
              </a:xfrm>
              <a:custGeom>
                <a:avLst/>
                <a:gdLst>
                  <a:gd name="connsiteX0" fmla="*/ 57813 w 3077104"/>
                  <a:gd name="connsiteY0" fmla="*/ 1822934 h 2396449"/>
                  <a:gd name="connsiteX1" fmla="*/ 1122211 w 3077104"/>
                  <a:gd name="connsiteY1" fmla="*/ 175941 h 2396449"/>
                  <a:gd name="connsiteX2" fmla="*/ 3019297 w 3077104"/>
                  <a:gd name="connsiteY2" fmla="*/ 573506 h 2396449"/>
                  <a:gd name="connsiteX3" fmla="*/ 1954905 w 3077104"/>
                  <a:gd name="connsiteY3" fmla="*/ 2220500 h 2396449"/>
                  <a:gd name="connsiteX4" fmla="*/ 57813 w 3077104"/>
                  <a:gd name="connsiteY4" fmla="*/ 1822934 h 2396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7104" h="2396449">
                    <a:moveTo>
                      <a:pt x="57813" y="1822934"/>
                    </a:moveTo>
                    <a:cubicBezTo>
                      <a:pt x="-172129" y="1258344"/>
                      <a:pt x="304410" y="520958"/>
                      <a:pt x="1122211" y="175941"/>
                    </a:cubicBezTo>
                    <a:cubicBezTo>
                      <a:pt x="1939973" y="-169079"/>
                      <a:pt x="2789332" y="8920"/>
                      <a:pt x="3019297" y="573506"/>
                    </a:cubicBezTo>
                    <a:cubicBezTo>
                      <a:pt x="3249224" y="1138097"/>
                      <a:pt x="2772703" y="1875483"/>
                      <a:pt x="1954905" y="2220500"/>
                    </a:cubicBezTo>
                    <a:cubicBezTo>
                      <a:pt x="1137107" y="2565538"/>
                      <a:pt x="287759" y="2387521"/>
                      <a:pt x="57813" y="1822934"/>
                    </a:cubicBezTo>
                    <a:close/>
                  </a:path>
                </a:pathLst>
              </a:custGeom>
              <a:grpFill/>
              <a:ln w="30140" cap="rnd">
                <a:solidFill>
                  <a:srgbClr val="F04D30">
                    <a:alpha val="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11" name="圖形 3">
              <a:extLst>
                <a:ext uri="{FF2B5EF4-FFF2-40B4-BE49-F238E27FC236}">
                  <a16:creationId xmlns:a16="http://schemas.microsoft.com/office/drawing/2014/main" id="{46A19F58-4074-F382-DFC3-EA583B8A886E}"/>
                </a:ext>
              </a:extLst>
            </p:cNvPr>
            <p:cNvGrpSpPr/>
            <p:nvPr/>
          </p:nvGrpSpPr>
          <p:grpSpPr>
            <a:xfrm>
              <a:off x="4966519" y="0"/>
              <a:ext cx="4635676" cy="3598606"/>
              <a:chOff x="4966519" y="0"/>
              <a:chExt cx="4635676" cy="3598606"/>
            </a:xfrm>
            <a:solidFill>
              <a:srgbClr val="D5C7A7"/>
            </a:solidFill>
            <a:effectLst/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4D18DDB3-AF84-5468-2804-79F6FFEEF41A}"/>
                  </a:ext>
                </a:extLst>
              </p:cNvPr>
              <p:cNvSpPr/>
              <p:nvPr/>
            </p:nvSpPr>
            <p:spPr>
              <a:xfrm>
                <a:off x="4966519" y="0"/>
                <a:ext cx="3687" cy="3687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7"/>
                </a:pathLst>
              </a:custGeom>
              <a:grpFill/>
              <a:ln w="30140" cap="rnd">
                <a:solidFill>
                  <a:srgbClr val="02B33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E553BC6B-5763-A2C2-0CA2-4DFCAFB2D373}"/>
                  </a:ext>
                </a:extLst>
              </p:cNvPr>
              <p:cNvSpPr/>
              <p:nvPr/>
            </p:nvSpPr>
            <p:spPr>
              <a:xfrm>
                <a:off x="7799215" y="2050025"/>
                <a:ext cx="1802979" cy="1548580"/>
              </a:xfrm>
              <a:custGeom>
                <a:avLst/>
                <a:gdLst>
                  <a:gd name="connsiteX0" fmla="*/ 0 w 1802979"/>
                  <a:gd name="connsiteY0" fmla="*/ 1548581 h 1548580"/>
                  <a:gd name="connsiteX1" fmla="*/ 1504324 w 1802979"/>
                  <a:gd name="connsiteY1" fmla="*/ 1268361 h 1548580"/>
                  <a:gd name="connsiteX2" fmla="*/ 1559631 w 1802979"/>
                  <a:gd name="connsiteY2" fmla="*/ 685800 h 1548580"/>
                  <a:gd name="connsiteX3" fmla="*/ 1802979 w 1802979"/>
                  <a:gd name="connsiteY3" fmla="*/ 0 h 1548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2979" h="1548580">
                    <a:moveTo>
                      <a:pt x="0" y="1548581"/>
                    </a:moveTo>
                    <a:cubicBezTo>
                      <a:pt x="1511699" y="1264674"/>
                      <a:pt x="1504324" y="1268361"/>
                      <a:pt x="1504324" y="1268361"/>
                    </a:cubicBezTo>
                    <a:cubicBezTo>
                      <a:pt x="1504324" y="1268361"/>
                      <a:pt x="1484967" y="1002890"/>
                      <a:pt x="1559631" y="685800"/>
                    </a:cubicBezTo>
                    <a:cubicBezTo>
                      <a:pt x="1634295" y="368710"/>
                      <a:pt x="1802979" y="0"/>
                      <a:pt x="1802979" y="0"/>
                    </a:cubicBezTo>
                  </a:path>
                </a:pathLst>
              </a:custGeom>
              <a:grpFill/>
              <a:ln w="30140" cap="rnd">
                <a:solidFill>
                  <a:srgbClr val="F04D30">
                    <a:alpha val="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AD5E46EF-AB7D-FEE1-5CDB-F01D68CF9A17}"/>
                </a:ext>
              </a:extLst>
            </p:cNvPr>
            <p:cNvSpPr/>
            <p:nvPr/>
          </p:nvSpPr>
          <p:spPr>
            <a:xfrm>
              <a:off x="7812957" y="1161435"/>
              <a:ext cx="2249128" cy="1858296"/>
            </a:xfrm>
            <a:custGeom>
              <a:avLst/>
              <a:gdLst>
                <a:gd name="connsiteX0" fmla="*/ 0 w 2249128"/>
                <a:gd name="connsiteY0" fmla="*/ 1858297 h 1858296"/>
                <a:gd name="connsiteX1" fmla="*/ 1146687 w 2249128"/>
                <a:gd name="connsiteY1" fmla="*/ 1434281 h 1858296"/>
                <a:gd name="connsiteX2" fmla="*/ 2120081 w 2249128"/>
                <a:gd name="connsiteY2" fmla="*/ 1493274 h 1858296"/>
                <a:gd name="connsiteX3" fmla="*/ 2075835 w 2249128"/>
                <a:gd name="connsiteY3" fmla="*/ 774290 h 1858296"/>
                <a:gd name="connsiteX4" fmla="*/ 2249129 w 2249128"/>
                <a:gd name="connsiteY4" fmla="*/ 0 h 185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9128" h="1858296">
                  <a:moveTo>
                    <a:pt x="0" y="1858297"/>
                  </a:moveTo>
                  <a:cubicBezTo>
                    <a:pt x="0" y="1858297"/>
                    <a:pt x="616667" y="1525536"/>
                    <a:pt x="1146687" y="1434281"/>
                  </a:cubicBezTo>
                  <a:cubicBezTo>
                    <a:pt x="1676707" y="1343025"/>
                    <a:pt x="2120081" y="1493274"/>
                    <a:pt x="2120081" y="1493274"/>
                  </a:cubicBezTo>
                  <a:cubicBezTo>
                    <a:pt x="2120081" y="1493274"/>
                    <a:pt x="2043573" y="1147609"/>
                    <a:pt x="2075835" y="774290"/>
                  </a:cubicBezTo>
                  <a:cubicBezTo>
                    <a:pt x="2108098" y="400972"/>
                    <a:pt x="2249129" y="0"/>
                    <a:pt x="2249129" y="0"/>
                  </a:cubicBezTo>
                </a:path>
              </a:pathLst>
            </a:custGeom>
            <a:solidFill>
              <a:srgbClr val="C0AA7A"/>
            </a:solidFill>
            <a:ln w="30140" cap="rnd">
              <a:solidFill>
                <a:srgbClr val="F04D30">
                  <a:alpha val="0"/>
                </a:srgbClr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endParaRPr lang="zh-TW" altLang="en-US"/>
            </a:p>
          </p:txBody>
        </p:sp>
      </p:grpSp>
      <p:pic>
        <p:nvPicPr>
          <p:cNvPr id="15" name="Picture 4" descr="富邦集團- 维基百科，自由的百科全书">
            <a:extLst>
              <a:ext uri="{FF2B5EF4-FFF2-40B4-BE49-F238E27FC236}">
                <a16:creationId xmlns:a16="http://schemas.microsoft.com/office/drawing/2014/main" id="{3726BE5A-69FF-33DE-3141-9EA9142D8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C0AA7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02" y="836349"/>
            <a:ext cx="2874271" cy="297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46A2F99-4A6B-51C4-9C66-F8F659CD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592" y="1325464"/>
            <a:ext cx="3103133" cy="2560542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01731EAE-49DC-EB8A-ED32-61719F7E22B6}"/>
              </a:ext>
            </a:extLst>
          </p:cNvPr>
          <p:cNvGrpSpPr/>
          <p:nvPr/>
        </p:nvGrpSpPr>
        <p:grpSpPr>
          <a:xfrm>
            <a:off x="9967763" y="1753630"/>
            <a:ext cx="6988146" cy="1143099"/>
            <a:chOff x="9967763" y="1753630"/>
            <a:chExt cx="6988146" cy="1143099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E8328F4F-7B03-674C-5F44-1834ADF3A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67763" y="1753630"/>
              <a:ext cx="6988146" cy="1143099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2681744-6C25-3051-27A5-583F942B3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67763" y="2027973"/>
              <a:ext cx="6988146" cy="5944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739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C819A09-061F-2640-FBC4-7D5AF68FA54D}"/>
              </a:ext>
            </a:extLst>
          </p:cNvPr>
          <p:cNvGrpSpPr>
            <a:grpSpLocks noChangeAspect="1"/>
          </p:cNvGrpSpPr>
          <p:nvPr/>
        </p:nvGrpSpPr>
        <p:grpSpPr>
          <a:xfrm>
            <a:off x="6697389" y="816220"/>
            <a:ext cx="4893223" cy="3853960"/>
            <a:chOff x="2829953" y="1709547"/>
            <a:chExt cx="4256150" cy="3419473"/>
          </a:xfrm>
        </p:grpSpPr>
        <p:sp>
          <p:nvSpPr>
            <p:cNvPr id="3" name="手繪多邊形: 圖案 2">
              <a:extLst>
                <a:ext uri="{FF2B5EF4-FFF2-40B4-BE49-F238E27FC236}">
                  <a16:creationId xmlns:a16="http://schemas.microsoft.com/office/drawing/2014/main" id="{ACCA0CE0-B16C-02C6-46C4-6A9294617386}"/>
                </a:ext>
              </a:extLst>
            </p:cNvPr>
            <p:cNvSpPr/>
            <p:nvPr/>
          </p:nvSpPr>
          <p:spPr>
            <a:xfrm>
              <a:off x="4377350" y="4596983"/>
              <a:ext cx="1157178" cy="532037"/>
            </a:xfrm>
            <a:custGeom>
              <a:avLst/>
              <a:gdLst>
                <a:gd name="connsiteX0" fmla="*/ 1145111 w 1157178"/>
                <a:gd name="connsiteY0" fmla="*/ 494641 h 532037"/>
                <a:gd name="connsiteX1" fmla="*/ 1054052 w 1157178"/>
                <a:gd name="connsiteY1" fmla="*/ 456294 h 532037"/>
                <a:gd name="connsiteX2" fmla="*/ 991577 w 1157178"/>
                <a:gd name="connsiteY2" fmla="*/ -221 h 532037"/>
                <a:gd name="connsiteX3" fmla="*/ 159664 w 1157178"/>
                <a:gd name="connsiteY3" fmla="*/ -221 h 532037"/>
                <a:gd name="connsiteX4" fmla="*/ 91951 w 1157178"/>
                <a:gd name="connsiteY4" fmla="*/ 454436 h 532037"/>
                <a:gd name="connsiteX5" fmla="*/ 10484 w 1157178"/>
                <a:gd name="connsiteY5" fmla="*/ 495165 h 532037"/>
                <a:gd name="connsiteX6" fmla="*/ 1825 w 1157178"/>
                <a:gd name="connsiteY6" fmla="*/ 521130 h 532037"/>
                <a:gd name="connsiteX7" fmla="*/ 19132 w 1157178"/>
                <a:gd name="connsiteY7" fmla="*/ 531817 h 532037"/>
                <a:gd name="connsiteX8" fmla="*/ 1137615 w 1157178"/>
                <a:gd name="connsiteY8" fmla="*/ 531817 h 532037"/>
                <a:gd name="connsiteX9" fmla="*/ 1156960 w 1157178"/>
                <a:gd name="connsiteY9" fmla="*/ 512472 h 532037"/>
                <a:gd name="connsiteX10" fmla="*/ 1145111 w 1157178"/>
                <a:gd name="connsiteY10" fmla="*/ 494641 h 53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178" h="532037">
                  <a:moveTo>
                    <a:pt x="1145111" y="494641"/>
                  </a:moveTo>
                  <a:lnTo>
                    <a:pt x="1054052" y="456294"/>
                  </a:lnTo>
                  <a:lnTo>
                    <a:pt x="991577" y="-221"/>
                  </a:lnTo>
                  <a:lnTo>
                    <a:pt x="159664" y="-221"/>
                  </a:lnTo>
                  <a:lnTo>
                    <a:pt x="91951" y="454436"/>
                  </a:lnTo>
                  <a:lnTo>
                    <a:pt x="10484" y="495165"/>
                  </a:lnTo>
                  <a:cubicBezTo>
                    <a:pt x="920" y="499946"/>
                    <a:pt x="-2947" y="511567"/>
                    <a:pt x="1825" y="521130"/>
                  </a:cubicBezTo>
                  <a:cubicBezTo>
                    <a:pt x="5102" y="527683"/>
                    <a:pt x="11808" y="531817"/>
                    <a:pt x="19132" y="531817"/>
                  </a:cubicBezTo>
                  <a:lnTo>
                    <a:pt x="1137615" y="531817"/>
                  </a:lnTo>
                  <a:cubicBezTo>
                    <a:pt x="1148292" y="531817"/>
                    <a:pt x="1156960" y="523159"/>
                    <a:pt x="1156960" y="512472"/>
                  </a:cubicBezTo>
                  <a:cubicBezTo>
                    <a:pt x="1156960" y="504690"/>
                    <a:pt x="1152293" y="497660"/>
                    <a:pt x="1145111" y="49464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646B5084-6518-E604-5938-36CA6C1BA668}"/>
                </a:ext>
              </a:extLst>
            </p:cNvPr>
            <p:cNvSpPr/>
            <p:nvPr/>
          </p:nvSpPr>
          <p:spPr>
            <a:xfrm>
              <a:off x="2833686" y="4000500"/>
              <a:ext cx="4248150" cy="657225"/>
            </a:xfrm>
            <a:custGeom>
              <a:avLst/>
              <a:gdLst>
                <a:gd name="connsiteX0" fmla="*/ 4167151 w 4248150"/>
                <a:gd name="connsiteY0" fmla="*/ 657004 h 657225"/>
                <a:gd name="connsiteX1" fmla="*/ 80563 w 4248150"/>
                <a:gd name="connsiteY1" fmla="*/ 657004 h 657225"/>
                <a:gd name="connsiteX2" fmla="*/ -218 w 4248150"/>
                <a:gd name="connsiteY2" fmla="*/ 576042 h 657225"/>
                <a:gd name="connsiteX3" fmla="*/ -218 w 4248150"/>
                <a:gd name="connsiteY3" fmla="*/ -221 h 657225"/>
                <a:gd name="connsiteX4" fmla="*/ 4247932 w 4248150"/>
                <a:gd name="connsiteY4" fmla="*/ -221 h 657225"/>
                <a:gd name="connsiteX5" fmla="*/ 4247932 w 4248150"/>
                <a:gd name="connsiteY5" fmla="*/ 576042 h 657225"/>
                <a:gd name="connsiteX6" fmla="*/ 4167151 w 4248150"/>
                <a:gd name="connsiteY6" fmla="*/ 65700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48150" h="657225">
                  <a:moveTo>
                    <a:pt x="4167151" y="657004"/>
                  </a:moveTo>
                  <a:lnTo>
                    <a:pt x="80563" y="657004"/>
                  </a:lnTo>
                  <a:cubicBezTo>
                    <a:pt x="35919" y="656909"/>
                    <a:pt x="-218" y="620685"/>
                    <a:pt x="-218" y="576042"/>
                  </a:cubicBezTo>
                  <a:lnTo>
                    <a:pt x="-218" y="-221"/>
                  </a:lnTo>
                  <a:lnTo>
                    <a:pt x="4247932" y="-221"/>
                  </a:lnTo>
                  <a:lnTo>
                    <a:pt x="4247932" y="576042"/>
                  </a:lnTo>
                  <a:cubicBezTo>
                    <a:pt x="4247922" y="620685"/>
                    <a:pt x="4211785" y="656899"/>
                    <a:pt x="4167151" y="65700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7E76E8FE-3C36-0419-3635-44CB1BC2830A}"/>
                </a:ext>
              </a:extLst>
            </p:cNvPr>
            <p:cNvSpPr/>
            <p:nvPr/>
          </p:nvSpPr>
          <p:spPr>
            <a:xfrm>
              <a:off x="2829953" y="1709547"/>
              <a:ext cx="4256150" cy="2563310"/>
            </a:xfrm>
            <a:custGeom>
              <a:avLst/>
              <a:gdLst>
                <a:gd name="connsiteX0" fmla="*/ 4255933 w 4256150"/>
                <a:gd name="connsiteY0" fmla="*/ 2563090 h 2563310"/>
                <a:gd name="connsiteX1" fmla="*/ -218 w 4256150"/>
                <a:gd name="connsiteY1" fmla="*/ 2563090 h 2563310"/>
                <a:gd name="connsiteX2" fmla="*/ -218 w 4256150"/>
                <a:gd name="connsiteY2" fmla="*/ 97381 h 2563310"/>
                <a:gd name="connsiteX3" fmla="*/ 97384 w 4256150"/>
                <a:gd name="connsiteY3" fmla="*/ -221 h 2563310"/>
                <a:gd name="connsiteX4" fmla="*/ 4158330 w 4256150"/>
                <a:gd name="connsiteY4" fmla="*/ -221 h 2563310"/>
                <a:gd name="connsiteX5" fmla="*/ 4255933 w 4256150"/>
                <a:gd name="connsiteY5" fmla="*/ 97381 h 2563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6150" h="2563310">
                  <a:moveTo>
                    <a:pt x="4255933" y="2563090"/>
                  </a:moveTo>
                  <a:lnTo>
                    <a:pt x="-218" y="2563090"/>
                  </a:lnTo>
                  <a:lnTo>
                    <a:pt x="-218" y="97381"/>
                  </a:lnTo>
                  <a:cubicBezTo>
                    <a:pt x="-161" y="43508"/>
                    <a:pt x="43502" y="-154"/>
                    <a:pt x="97384" y="-221"/>
                  </a:cubicBezTo>
                  <a:lnTo>
                    <a:pt x="4158330" y="-221"/>
                  </a:lnTo>
                  <a:cubicBezTo>
                    <a:pt x="4212203" y="-154"/>
                    <a:pt x="4255866" y="43508"/>
                    <a:pt x="4255933" y="9738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285DE358-D8EB-F972-3E91-4EEA9F6E6CB3}"/>
                </a:ext>
              </a:extLst>
            </p:cNvPr>
            <p:cNvSpPr/>
            <p:nvPr/>
          </p:nvSpPr>
          <p:spPr>
            <a:xfrm>
              <a:off x="3008909" y="1888512"/>
              <a:ext cx="3898239" cy="2205380"/>
            </a:xfrm>
            <a:custGeom>
              <a:avLst/>
              <a:gdLst>
                <a:gd name="connsiteX0" fmla="*/ 3822774 w 3898239"/>
                <a:gd name="connsiteY0" fmla="*/ 2205159 h 2205380"/>
                <a:gd name="connsiteX1" fmla="*/ 75029 w 3898239"/>
                <a:gd name="connsiteY1" fmla="*/ 2205159 h 2205380"/>
                <a:gd name="connsiteX2" fmla="*/ -218 w 3898239"/>
                <a:gd name="connsiteY2" fmla="*/ 2129921 h 2205380"/>
                <a:gd name="connsiteX3" fmla="*/ -218 w 3898239"/>
                <a:gd name="connsiteY3" fmla="*/ 75017 h 2205380"/>
                <a:gd name="connsiteX4" fmla="*/ 75029 w 3898239"/>
                <a:gd name="connsiteY4" fmla="*/ -221 h 2205380"/>
                <a:gd name="connsiteX5" fmla="*/ 3822774 w 3898239"/>
                <a:gd name="connsiteY5" fmla="*/ -221 h 2205380"/>
                <a:gd name="connsiteX6" fmla="*/ 3898021 w 3898239"/>
                <a:gd name="connsiteY6" fmla="*/ 75017 h 2205380"/>
                <a:gd name="connsiteX7" fmla="*/ 3898021 w 3898239"/>
                <a:gd name="connsiteY7" fmla="*/ 2129921 h 2205380"/>
                <a:gd name="connsiteX8" fmla="*/ 3822774 w 3898239"/>
                <a:gd name="connsiteY8" fmla="*/ 2205159 h 220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8239" h="2205380">
                  <a:moveTo>
                    <a:pt x="3822774" y="2205159"/>
                  </a:moveTo>
                  <a:lnTo>
                    <a:pt x="75029" y="2205159"/>
                  </a:lnTo>
                  <a:cubicBezTo>
                    <a:pt x="33491" y="2205112"/>
                    <a:pt x="-171" y="2171460"/>
                    <a:pt x="-218" y="2129921"/>
                  </a:cubicBezTo>
                  <a:lnTo>
                    <a:pt x="-218" y="75017"/>
                  </a:lnTo>
                  <a:cubicBezTo>
                    <a:pt x="-171" y="33488"/>
                    <a:pt x="33491" y="-174"/>
                    <a:pt x="75029" y="-221"/>
                  </a:cubicBezTo>
                  <a:lnTo>
                    <a:pt x="3822774" y="-221"/>
                  </a:lnTo>
                  <a:cubicBezTo>
                    <a:pt x="3864312" y="-174"/>
                    <a:pt x="3897974" y="33488"/>
                    <a:pt x="3898021" y="75017"/>
                  </a:cubicBezTo>
                  <a:lnTo>
                    <a:pt x="3898021" y="2129921"/>
                  </a:lnTo>
                  <a:cubicBezTo>
                    <a:pt x="3897974" y="2171460"/>
                    <a:pt x="3864312" y="2205112"/>
                    <a:pt x="3822774" y="22051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</p:spTree>
    <p:extLst>
      <p:ext uri="{BB962C8B-B14F-4D97-AF65-F5344CB8AC3E}">
        <p14:creationId xmlns:p14="http://schemas.microsoft.com/office/powerpoint/2010/main" val="189479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群組 77">
            <a:extLst>
              <a:ext uri="{FF2B5EF4-FFF2-40B4-BE49-F238E27FC236}">
                <a16:creationId xmlns:a16="http://schemas.microsoft.com/office/drawing/2014/main" id="{6067884A-0CA2-5D46-8024-2C244E20FB9D}"/>
              </a:ext>
            </a:extLst>
          </p:cNvPr>
          <p:cNvGrpSpPr/>
          <p:nvPr/>
        </p:nvGrpSpPr>
        <p:grpSpPr>
          <a:xfrm>
            <a:off x="4978948" y="-459465"/>
            <a:ext cx="5501466" cy="5744626"/>
            <a:chOff x="4978948" y="-459465"/>
            <a:chExt cx="5501466" cy="5744626"/>
          </a:xfrm>
        </p:grpSpPr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AE0BBE5F-5E63-13CC-4F82-EBFC4FB8DDAC}"/>
                </a:ext>
              </a:extLst>
            </p:cNvPr>
            <p:cNvSpPr/>
            <p:nvPr/>
          </p:nvSpPr>
          <p:spPr>
            <a:xfrm>
              <a:off x="5428805" y="1106507"/>
              <a:ext cx="3995357" cy="3852304"/>
            </a:xfrm>
            <a:custGeom>
              <a:avLst/>
              <a:gdLst>
                <a:gd name="connsiteX0" fmla="*/ 2069205 w 3995357"/>
                <a:gd name="connsiteY0" fmla="*/ 0 h 3852304"/>
                <a:gd name="connsiteX1" fmla="*/ 3995358 w 3995357"/>
                <a:gd name="connsiteY1" fmla="*/ 1926152 h 3852304"/>
                <a:gd name="connsiteX2" fmla="*/ 2069205 w 3995357"/>
                <a:gd name="connsiteY2" fmla="*/ 3852305 h 3852304"/>
                <a:gd name="connsiteX3" fmla="*/ 143057 w 3995357"/>
                <a:gd name="connsiteY3" fmla="*/ 1926152 h 3852304"/>
                <a:gd name="connsiteX4" fmla="*/ 2069205 w 3995357"/>
                <a:gd name="connsiteY4" fmla="*/ 0 h 385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5357" h="3852304">
                  <a:moveTo>
                    <a:pt x="2069205" y="0"/>
                  </a:moveTo>
                  <a:cubicBezTo>
                    <a:pt x="3132989" y="0"/>
                    <a:pt x="3995358" y="862368"/>
                    <a:pt x="3995358" y="1926152"/>
                  </a:cubicBezTo>
                  <a:cubicBezTo>
                    <a:pt x="3995358" y="2989937"/>
                    <a:pt x="3132989" y="3852305"/>
                    <a:pt x="2069205" y="3852305"/>
                  </a:cubicBezTo>
                  <a:cubicBezTo>
                    <a:pt x="1005421" y="3852305"/>
                    <a:pt x="-466812" y="2797603"/>
                    <a:pt x="143057" y="1926152"/>
                  </a:cubicBezTo>
                  <a:cubicBezTo>
                    <a:pt x="752923" y="1054717"/>
                    <a:pt x="1005421" y="0"/>
                    <a:pt x="2069205" y="0"/>
                  </a:cubicBezTo>
                  <a:close/>
                </a:path>
              </a:pathLst>
            </a:custGeom>
            <a:solidFill>
              <a:srgbClr val="F2F2F2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FA3DEF80-C0EF-EB14-28F3-83D7E44F9FC9}"/>
                </a:ext>
              </a:extLst>
            </p:cNvPr>
            <p:cNvSpPr/>
            <p:nvPr/>
          </p:nvSpPr>
          <p:spPr>
            <a:xfrm>
              <a:off x="5571862" y="1967794"/>
              <a:ext cx="1286070" cy="935029"/>
            </a:xfrm>
            <a:custGeom>
              <a:avLst/>
              <a:gdLst>
                <a:gd name="connsiteX0" fmla="*/ 1083981 w 1286070"/>
                <a:gd name="connsiteY0" fmla="*/ 935029 h 935029"/>
                <a:gd name="connsiteX1" fmla="*/ 0 w 1286070"/>
                <a:gd name="connsiteY1" fmla="*/ 935029 h 935029"/>
                <a:gd name="connsiteX2" fmla="*/ 0 w 1286070"/>
                <a:gd name="connsiteY2" fmla="*/ 903710 h 935029"/>
                <a:gd name="connsiteX3" fmla="*/ 1083981 w 1286070"/>
                <a:gd name="connsiteY3" fmla="*/ 903710 h 935029"/>
                <a:gd name="connsiteX4" fmla="*/ 1254751 w 1286070"/>
                <a:gd name="connsiteY4" fmla="*/ 732924 h 935029"/>
                <a:gd name="connsiteX5" fmla="*/ 1254751 w 1286070"/>
                <a:gd name="connsiteY5" fmla="*/ 0 h 935029"/>
                <a:gd name="connsiteX6" fmla="*/ 1286070 w 1286070"/>
                <a:gd name="connsiteY6" fmla="*/ 0 h 935029"/>
                <a:gd name="connsiteX7" fmla="*/ 1286070 w 1286070"/>
                <a:gd name="connsiteY7" fmla="*/ 732924 h 935029"/>
                <a:gd name="connsiteX8" fmla="*/ 1083981 w 1286070"/>
                <a:gd name="connsiteY8" fmla="*/ 935029 h 935029"/>
                <a:gd name="connsiteX9" fmla="*/ 1083981 w 1286070"/>
                <a:gd name="connsiteY9" fmla="*/ 935029 h 93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070" h="935029">
                  <a:moveTo>
                    <a:pt x="1083981" y="935029"/>
                  </a:moveTo>
                  <a:lnTo>
                    <a:pt x="0" y="935029"/>
                  </a:lnTo>
                  <a:lnTo>
                    <a:pt x="0" y="903710"/>
                  </a:lnTo>
                  <a:lnTo>
                    <a:pt x="1083981" y="903710"/>
                  </a:lnTo>
                  <a:cubicBezTo>
                    <a:pt x="1178143" y="903710"/>
                    <a:pt x="1254751" y="827102"/>
                    <a:pt x="1254751" y="732924"/>
                  </a:cubicBezTo>
                  <a:lnTo>
                    <a:pt x="1254751" y="0"/>
                  </a:lnTo>
                  <a:lnTo>
                    <a:pt x="1286070" y="0"/>
                  </a:lnTo>
                  <a:lnTo>
                    <a:pt x="1286070" y="732924"/>
                  </a:lnTo>
                  <a:cubicBezTo>
                    <a:pt x="1286070" y="844360"/>
                    <a:pt x="1195416" y="935029"/>
                    <a:pt x="1083981" y="935029"/>
                  </a:cubicBezTo>
                  <a:lnTo>
                    <a:pt x="1083981" y="935029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0F412072-6E19-312F-F438-017F2BD79FDD}"/>
                </a:ext>
              </a:extLst>
            </p:cNvPr>
            <p:cNvSpPr/>
            <p:nvPr/>
          </p:nvSpPr>
          <p:spPr>
            <a:xfrm>
              <a:off x="6258758" y="4491586"/>
              <a:ext cx="2465412" cy="31319"/>
            </a:xfrm>
            <a:custGeom>
              <a:avLst/>
              <a:gdLst>
                <a:gd name="connsiteX0" fmla="*/ 0 w 2465412"/>
                <a:gd name="connsiteY0" fmla="*/ 0 h 31319"/>
                <a:gd name="connsiteX1" fmla="*/ 2465412 w 2465412"/>
                <a:gd name="connsiteY1" fmla="*/ 0 h 31319"/>
                <a:gd name="connsiteX2" fmla="*/ 2465412 w 2465412"/>
                <a:gd name="connsiteY2" fmla="*/ 31320 h 31319"/>
                <a:gd name="connsiteX3" fmla="*/ 0 w 2465412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412" h="31319">
                  <a:moveTo>
                    <a:pt x="0" y="0"/>
                  </a:moveTo>
                  <a:lnTo>
                    <a:pt x="2465412" y="0"/>
                  </a:lnTo>
                  <a:lnTo>
                    <a:pt x="2465412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30" name="圖形 2">
              <a:extLst>
                <a:ext uri="{FF2B5EF4-FFF2-40B4-BE49-F238E27FC236}">
                  <a16:creationId xmlns:a16="http://schemas.microsoft.com/office/drawing/2014/main" id="{ECE6B898-21E1-8499-2E97-0F59A72E7628}"/>
                </a:ext>
              </a:extLst>
            </p:cNvPr>
            <p:cNvGrpSpPr/>
            <p:nvPr/>
          </p:nvGrpSpPr>
          <p:grpSpPr>
            <a:xfrm>
              <a:off x="8842652" y="1134851"/>
              <a:ext cx="1574621" cy="1558554"/>
              <a:chOff x="8842652" y="1134851"/>
              <a:chExt cx="1574621" cy="1558554"/>
            </a:xfrm>
          </p:grpSpPr>
          <p:sp>
            <p:nvSpPr>
              <p:cNvPr id="31" name="手繪多邊形: 圖案 30">
                <a:extLst>
                  <a:ext uri="{FF2B5EF4-FFF2-40B4-BE49-F238E27FC236}">
                    <a16:creationId xmlns:a16="http://schemas.microsoft.com/office/drawing/2014/main" id="{6DC95D95-6A93-B959-5DC1-C00E9119F8CB}"/>
                  </a:ext>
                </a:extLst>
              </p:cNvPr>
              <p:cNvSpPr/>
              <p:nvPr/>
            </p:nvSpPr>
            <p:spPr>
              <a:xfrm>
                <a:off x="8842652" y="1134851"/>
                <a:ext cx="1574621" cy="1558554"/>
              </a:xfrm>
              <a:custGeom>
                <a:avLst/>
                <a:gdLst>
                  <a:gd name="connsiteX0" fmla="*/ 1445742 w 1574621"/>
                  <a:gd name="connsiteY0" fmla="*/ 1558555 h 1558554"/>
                  <a:gd name="connsiteX1" fmla="*/ 128880 w 1574621"/>
                  <a:gd name="connsiteY1" fmla="*/ 1558555 h 1558554"/>
                  <a:gd name="connsiteX2" fmla="*/ 0 w 1574621"/>
                  <a:gd name="connsiteY2" fmla="*/ 1429675 h 1558554"/>
                  <a:gd name="connsiteX3" fmla="*/ 0 w 1574621"/>
                  <a:gd name="connsiteY3" fmla="*/ 128880 h 1558554"/>
                  <a:gd name="connsiteX4" fmla="*/ 128880 w 1574621"/>
                  <a:gd name="connsiteY4" fmla="*/ 0 h 1558554"/>
                  <a:gd name="connsiteX5" fmla="*/ 1445742 w 1574621"/>
                  <a:gd name="connsiteY5" fmla="*/ 0 h 1558554"/>
                  <a:gd name="connsiteX6" fmla="*/ 1574622 w 1574621"/>
                  <a:gd name="connsiteY6" fmla="*/ 128880 h 1558554"/>
                  <a:gd name="connsiteX7" fmla="*/ 1574622 w 1574621"/>
                  <a:gd name="connsiteY7" fmla="*/ 1429675 h 1558554"/>
                  <a:gd name="connsiteX8" fmla="*/ 1445742 w 1574621"/>
                  <a:gd name="connsiteY8" fmla="*/ 1558555 h 155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4621" h="1558554">
                    <a:moveTo>
                      <a:pt x="1445742" y="1558555"/>
                    </a:moveTo>
                    <a:lnTo>
                      <a:pt x="128880" y="1558555"/>
                    </a:lnTo>
                    <a:cubicBezTo>
                      <a:pt x="57816" y="1558555"/>
                      <a:pt x="0" y="1500739"/>
                      <a:pt x="0" y="1429675"/>
                    </a:cubicBezTo>
                    <a:lnTo>
                      <a:pt x="0" y="128880"/>
                    </a:lnTo>
                    <a:cubicBezTo>
                      <a:pt x="0" y="57816"/>
                      <a:pt x="57816" y="0"/>
                      <a:pt x="128880" y="0"/>
                    </a:cubicBezTo>
                    <a:lnTo>
                      <a:pt x="1445742" y="0"/>
                    </a:lnTo>
                    <a:cubicBezTo>
                      <a:pt x="1516806" y="0"/>
                      <a:pt x="1574622" y="57816"/>
                      <a:pt x="1574622" y="128880"/>
                    </a:cubicBezTo>
                    <a:lnTo>
                      <a:pt x="1574622" y="1429675"/>
                    </a:lnTo>
                    <a:cubicBezTo>
                      <a:pt x="1574622" y="1500739"/>
                      <a:pt x="1516806" y="1558555"/>
                      <a:pt x="1445742" y="1558555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32" name="手繪多邊形: 圖案 31">
                <a:extLst>
                  <a:ext uri="{FF2B5EF4-FFF2-40B4-BE49-F238E27FC236}">
                    <a16:creationId xmlns:a16="http://schemas.microsoft.com/office/drawing/2014/main" id="{EDC7617D-481E-85BC-F716-6D43406236CF}"/>
                  </a:ext>
                </a:extLst>
              </p:cNvPr>
              <p:cNvSpPr/>
              <p:nvPr/>
            </p:nvSpPr>
            <p:spPr>
              <a:xfrm>
                <a:off x="8881050" y="1173249"/>
                <a:ext cx="1497826" cy="1481759"/>
              </a:xfrm>
              <a:custGeom>
                <a:avLst/>
                <a:gdLst>
                  <a:gd name="connsiteX0" fmla="*/ 335730 w 1497826"/>
                  <a:gd name="connsiteY0" fmla="*/ 0 h 1481759"/>
                  <a:gd name="connsiteX1" fmla="*/ 0 w 1497826"/>
                  <a:gd name="connsiteY1" fmla="*/ 335730 h 1481759"/>
                  <a:gd name="connsiteX2" fmla="*/ 0 w 1497826"/>
                  <a:gd name="connsiteY2" fmla="*/ 1363685 h 1481759"/>
                  <a:gd name="connsiteX3" fmla="*/ 118091 w 1497826"/>
                  <a:gd name="connsiteY3" fmla="*/ 1481759 h 1481759"/>
                  <a:gd name="connsiteX4" fmla="*/ 923301 w 1497826"/>
                  <a:gd name="connsiteY4" fmla="*/ 1481759 h 1481759"/>
                  <a:gd name="connsiteX5" fmla="*/ 1497826 w 1497826"/>
                  <a:gd name="connsiteY5" fmla="*/ 907234 h 1481759"/>
                  <a:gd name="connsiteX6" fmla="*/ 1497826 w 1497826"/>
                  <a:gd name="connsiteY6" fmla="*/ 118075 h 1481759"/>
                  <a:gd name="connsiteX7" fmla="*/ 1379752 w 1497826"/>
                  <a:gd name="connsiteY7" fmla="*/ 0 h 1481759"/>
                  <a:gd name="connsiteX8" fmla="*/ 335730 w 1497826"/>
                  <a:gd name="connsiteY8" fmla="*/ 0 h 1481759"/>
                  <a:gd name="connsiteX9" fmla="*/ 335730 w 1497826"/>
                  <a:gd name="connsiteY9" fmla="*/ 0 h 148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7826" h="1481759">
                    <a:moveTo>
                      <a:pt x="335730" y="0"/>
                    </a:moveTo>
                    <a:cubicBezTo>
                      <a:pt x="150318" y="0"/>
                      <a:pt x="0" y="150303"/>
                      <a:pt x="0" y="335730"/>
                    </a:cubicBezTo>
                    <a:lnTo>
                      <a:pt x="0" y="1363685"/>
                    </a:lnTo>
                    <a:cubicBezTo>
                      <a:pt x="0" y="1428892"/>
                      <a:pt x="52868" y="1481759"/>
                      <a:pt x="118091" y="1481759"/>
                    </a:cubicBezTo>
                    <a:lnTo>
                      <a:pt x="923301" y="1481759"/>
                    </a:lnTo>
                    <a:cubicBezTo>
                      <a:pt x="1240599" y="1481759"/>
                      <a:pt x="1497826" y="1224532"/>
                      <a:pt x="1497826" y="907234"/>
                    </a:cubicBezTo>
                    <a:lnTo>
                      <a:pt x="1497826" y="118075"/>
                    </a:lnTo>
                    <a:cubicBezTo>
                      <a:pt x="1497826" y="52868"/>
                      <a:pt x="1444959" y="0"/>
                      <a:pt x="1379752" y="0"/>
                    </a:cubicBezTo>
                    <a:lnTo>
                      <a:pt x="335730" y="0"/>
                    </a:lnTo>
                    <a:lnTo>
                      <a:pt x="33573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33" name="圖形 2">
                <a:extLst>
                  <a:ext uri="{FF2B5EF4-FFF2-40B4-BE49-F238E27FC236}">
                    <a16:creationId xmlns:a16="http://schemas.microsoft.com/office/drawing/2014/main" id="{91AD8CF6-2765-75D8-BE47-8267DC7FDD46}"/>
                  </a:ext>
                </a:extLst>
              </p:cNvPr>
              <p:cNvGrpSpPr/>
              <p:nvPr/>
            </p:nvGrpSpPr>
            <p:grpSpPr>
              <a:xfrm>
                <a:off x="8962449" y="1502276"/>
                <a:ext cx="1332271" cy="571456"/>
                <a:chOff x="8962449" y="1502276"/>
                <a:chExt cx="1332271" cy="571456"/>
              </a:xfrm>
              <a:solidFill>
                <a:srgbClr val="E6E6E6"/>
              </a:solidFill>
            </p:grpSpPr>
            <p:sp>
              <p:nvSpPr>
                <p:cNvPr id="34" name="手繪多邊形: 圖案 33">
                  <a:extLst>
                    <a:ext uri="{FF2B5EF4-FFF2-40B4-BE49-F238E27FC236}">
                      <a16:creationId xmlns:a16="http://schemas.microsoft.com/office/drawing/2014/main" id="{A1B7BE9C-0BFB-AE45-4FAD-B5743080F7C3}"/>
                    </a:ext>
                  </a:extLst>
                </p:cNvPr>
                <p:cNvSpPr/>
                <p:nvPr/>
              </p:nvSpPr>
              <p:spPr>
                <a:xfrm>
                  <a:off x="9250010" y="1502276"/>
                  <a:ext cx="757150" cy="48999"/>
                </a:xfrm>
                <a:custGeom>
                  <a:avLst/>
                  <a:gdLst>
                    <a:gd name="connsiteX0" fmla="*/ 732643 w 757150"/>
                    <a:gd name="connsiteY0" fmla="*/ 48999 h 48999"/>
                    <a:gd name="connsiteX1" fmla="*/ 24508 w 757150"/>
                    <a:gd name="connsiteY1" fmla="*/ 48999 h 48999"/>
                    <a:gd name="connsiteX2" fmla="*/ 0 w 757150"/>
                    <a:gd name="connsiteY2" fmla="*/ 24492 h 48999"/>
                    <a:gd name="connsiteX3" fmla="*/ 24508 w 757150"/>
                    <a:gd name="connsiteY3" fmla="*/ 0 h 48999"/>
                    <a:gd name="connsiteX4" fmla="*/ 732643 w 757150"/>
                    <a:gd name="connsiteY4" fmla="*/ 0 h 48999"/>
                    <a:gd name="connsiteX5" fmla="*/ 757150 w 757150"/>
                    <a:gd name="connsiteY5" fmla="*/ 24492 h 48999"/>
                    <a:gd name="connsiteX6" fmla="*/ 732643 w 757150"/>
                    <a:gd name="connsiteY6" fmla="*/ 48999 h 4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7150" h="48999">
                      <a:moveTo>
                        <a:pt x="732643" y="48999"/>
                      </a:moveTo>
                      <a:lnTo>
                        <a:pt x="24508" y="48999"/>
                      </a:lnTo>
                      <a:cubicBezTo>
                        <a:pt x="10993" y="48999"/>
                        <a:pt x="0" y="38006"/>
                        <a:pt x="0" y="24492"/>
                      </a:cubicBezTo>
                      <a:cubicBezTo>
                        <a:pt x="0" y="10978"/>
                        <a:pt x="10993" y="0"/>
                        <a:pt x="24508" y="0"/>
                      </a:cubicBezTo>
                      <a:lnTo>
                        <a:pt x="732643" y="0"/>
                      </a:lnTo>
                      <a:cubicBezTo>
                        <a:pt x="746157" y="0"/>
                        <a:pt x="757150" y="10978"/>
                        <a:pt x="757150" y="24492"/>
                      </a:cubicBezTo>
                      <a:cubicBezTo>
                        <a:pt x="757150" y="38006"/>
                        <a:pt x="746157" y="48999"/>
                        <a:pt x="732643" y="489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5" name="手繪多邊形: 圖案 34">
                  <a:extLst>
                    <a:ext uri="{FF2B5EF4-FFF2-40B4-BE49-F238E27FC236}">
                      <a16:creationId xmlns:a16="http://schemas.microsoft.com/office/drawing/2014/main" id="{9EC89999-BECC-81BC-6667-8F1A0D9E065A}"/>
                    </a:ext>
                  </a:extLst>
                </p:cNvPr>
                <p:cNvSpPr/>
                <p:nvPr/>
              </p:nvSpPr>
              <p:spPr>
                <a:xfrm>
                  <a:off x="9250010" y="2024733"/>
                  <a:ext cx="757150" cy="48999"/>
                </a:xfrm>
                <a:custGeom>
                  <a:avLst/>
                  <a:gdLst>
                    <a:gd name="connsiteX0" fmla="*/ 732643 w 757150"/>
                    <a:gd name="connsiteY0" fmla="*/ 48999 h 48999"/>
                    <a:gd name="connsiteX1" fmla="*/ 24508 w 757150"/>
                    <a:gd name="connsiteY1" fmla="*/ 48999 h 48999"/>
                    <a:gd name="connsiteX2" fmla="*/ 0 w 757150"/>
                    <a:gd name="connsiteY2" fmla="*/ 24507 h 48999"/>
                    <a:gd name="connsiteX3" fmla="*/ 24508 w 757150"/>
                    <a:gd name="connsiteY3" fmla="*/ 0 h 48999"/>
                    <a:gd name="connsiteX4" fmla="*/ 732643 w 757150"/>
                    <a:gd name="connsiteY4" fmla="*/ 0 h 48999"/>
                    <a:gd name="connsiteX5" fmla="*/ 757150 w 757150"/>
                    <a:gd name="connsiteY5" fmla="*/ 24507 h 48999"/>
                    <a:gd name="connsiteX6" fmla="*/ 732643 w 757150"/>
                    <a:gd name="connsiteY6" fmla="*/ 48999 h 4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7150" h="48999">
                      <a:moveTo>
                        <a:pt x="732643" y="48999"/>
                      </a:moveTo>
                      <a:lnTo>
                        <a:pt x="24508" y="48999"/>
                      </a:lnTo>
                      <a:cubicBezTo>
                        <a:pt x="10993" y="48999"/>
                        <a:pt x="0" y="38006"/>
                        <a:pt x="0" y="24507"/>
                      </a:cubicBezTo>
                      <a:cubicBezTo>
                        <a:pt x="0" y="10993"/>
                        <a:pt x="10993" y="0"/>
                        <a:pt x="24508" y="0"/>
                      </a:cubicBezTo>
                      <a:lnTo>
                        <a:pt x="732643" y="0"/>
                      </a:lnTo>
                      <a:cubicBezTo>
                        <a:pt x="746157" y="0"/>
                        <a:pt x="757150" y="10993"/>
                        <a:pt x="757150" y="24507"/>
                      </a:cubicBezTo>
                      <a:cubicBezTo>
                        <a:pt x="757150" y="38006"/>
                        <a:pt x="746157" y="48999"/>
                        <a:pt x="732643" y="489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6" name="手繪多邊形: 圖案 35">
                  <a:extLst>
                    <a:ext uri="{FF2B5EF4-FFF2-40B4-BE49-F238E27FC236}">
                      <a16:creationId xmlns:a16="http://schemas.microsoft.com/office/drawing/2014/main" id="{78284C33-8AFE-8396-3B86-17ADB0DBED8B}"/>
                    </a:ext>
                  </a:extLst>
                </p:cNvPr>
                <p:cNvSpPr/>
                <p:nvPr/>
              </p:nvSpPr>
              <p:spPr>
                <a:xfrm>
                  <a:off x="8962449" y="1763669"/>
                  <a:ext cx="1332271" cy="48999"/>
                </a:xfrm>
                <a:custGeom>
                  <a:avLst/>
                  <a:gdLst>
                    <a:gd name="connsiteX0" fmla="*/ 1307764 w 1332271"/>
                    <a:gd name="connsiteY0" fmla="*/ 48999 h 48999"/>
                    <a:gd name="connsiteX1" fmla="*/ 24508 w 1332271"/>
                    <a:gd name="connsiteY1" fmla="*/ 48999 h 48999"/>
                    <a:gd name="connsiteX2" fmla="*/ 0 w 1332271"/>
                    <a:gd name="connsiteY2" fmla="*/ 24508 h 48999"/>
                    <a:gd name="connsiteX3" fmla="*/ 24508 w 1332271"/>
                    <a:gd name="connsiteY3" fmla="*/ 0 h 48999"/>
                    <a:gd name="connsiteX4" fmla="*/ 1307764 w 1332271"/>
                    <a:gd name="connsiteY4" fmla="*/ 0 h 48999"/>
                    <a:gd name="connsiteX5" fmla="*/ 1332271 w 1332271"/>
                    <a:gd name="connsiteY5" fmla="*/ 24508 h 48999"/>
                    <a:gd name="connsiteX6" fmla="*/ 1307764 w 1332271"/>
                    <a:gd name="connsiteY6" fmla="*/ 48999 h 4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2271" h="48999">
                      <a:moveTo>
                        <a:pt x="1307764" y="48999"/>
                      </a:moveTo>
                      <a:lnTo>
                        <a:pt x="24508" y="48999"/>
                      </a:lnTo>
                      <a:cubicBezTo>
                        <a:pt x="10993" y="48999"/>
                        <a:pt x="0" y="38006"/>
                        <a:pt x="0" y="24508"/>
                      </a:cubicBezTo>
                      <a:cubicBezTo>
                        <a:pt x="0" y="10993"/>
                        <a:pt x="10993" y="0"/>
                        <a:pt x="24508" y="0"/>
                      </a:cubicBezTo>
                      <a:lnTo>
                        <a:pt x="1307764" y="0"/>
                      </a:lnTo>
                      <a:cubicBezTo>
                        <a:pt x="1321278" y="0"/>
                        <a:pt x="1332271" y="10993"/>
                        <a:pt x="1332271" y="24508"/>
                      </a:cubicBezTo>
                      <a:cubicBezTo>
                        <a:pt x="1332271" y="38006"/>
                        <a:pt x="1321278" y="48999"/>
                        <a:pt x="1307764" y="489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37" name="手繪多邊形: 圖案 36">
                <a:extLst>
                  <a:ext uri="{FF2B5EF4-FFF2-40B4-BE49-F238E27FC236}">
                    <a16:creationId xmlns:a16="http://schemas.microsoft.com/office/drawing/2014/main" id="{7428E196-B2DC-7AC2-1039-5DFEDEA6DFE4}"/>
                  </a:ext>
                </a:extLst>
              </p:cNvPr>
              <p:cNvSpPr/>
              <p:nvPr/>
            </p:nvSpPr>
            <p:spPr>
              <a:xfrm>
                <a:off x="9795236" y="2237174"/>
                <a:ext cx="512591" cy="48999"/>
              </a:xfrm>
              <a:custGeom>
                <a:avLst/>
                <a:gdLst>
                  <a:gd name="connsiteX0" fmla="*/ 488084 w 512591"/>
                  <a:gd name="connsiteY0" fmla="*/ 48999 h 48999"/>
                  <a:gd name="connsiteX1" fmla="*/ 24507 w 512591"/>
                  <a:gd name="connsiteY1" fmla="*/ 48999 h 48999"/>
                  <a:gd name="connsiteX2" fmla="*/ 0 w 512591"/>
                  <a:gd name="connsiteY2" fmla="*/ 24492 h 48999"/>
                  <a:gd name="connsiteX3" fmla="*/ 24507 w 512591"/>
                  <a:gd name="connsiteY3" fmla="*/ 0 h 48999"/>
                  <a:gd name="connsiteX4" fmla="*/ 488084 w 512591"/>
                  <a:gd name="connsiteY4" fmla="*/ 0 h 48999"/>
                  <a:gd name="connsiteX5" fmla="*/ 512591 w 512591"/>
                  <a:gd name="connsiteY5" fmla="*/ 24492 h 48999"/>
                  <a:gd name="connsiteX6" fmla="*/ 488084 w 512591"/>
                  <a:gd name="connsiteY6" fmla="*/ 48999 h 48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2591" h="48999">
                    <a:moveTo>
                      <a:pt x="488084" y="48999"/>
                    </a:moveTo>
                    <a:lnTo>
                      <a:pt x="24507" y="48999"/>
                    </a:lnTo>
                    <a:cubicBezTo>
                      <a:pt x="10993" y="48999"/>
                      <a:pt x="0" y="38006"/>
                      <a:pt x="0" y="24492"/>
                    </a:cubicBezTo>
                    <a:cubicBezTo>
                      <a:pt x="0" y="10978"/>
                      <a:pt x="10993" y="0"/>
                      <a:pt x="24507" y="0"/>
                    </a:cubicBezTo>
                    <a:lnTo>
                      <a:pt x="488084" y="0"/>
                    </a:lnTo>
                    <a:cubicBezTo>
                      <a:pt x="501598" y="0"/>
                      <a:pt x="512591" y="10978"/>
                      <a:pt x="512591" y="24492"/>
                    </a:cubicBezTo>
                    <a:cubicBezTo>
                      <a:pt x="512591" y="38006"/>
                      <a:pt x="501598" y="48999"/>
                      <a:pt x="488084" y="48999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38" name="圖形 2">
              <a:extLst>
                <a:ext uri="{FF2B5EF4-FFF2-40B4-BE49-F238E27FC236}">
                  <a16:creationId xmlns:a16="http://schemas.microsoft.com/office/drawing/2014/main" id="{A55365A1-A045-64D8-AFF0-7C8B0C1387BF}"/>
                </a:ext>
              </a:extLst>
            </p:cNvPr>
            <p:cNvGrpSpPr/>
            <p:nvPr/>
          </p:nvGrpSpPr>
          <p:grpSpPr>
            <a:xfrm>
              <a:off x="6374374" y="4047569"/>
              <a:ext cx="1250339" cy="1237592"/>
              <a:chOff x="6374374" y="4047569"/>
              <a:chExt cx="1250339" cy="1237592"/>
            </a:xfrm>
          </p:grpSpPr>
          <p:sp>
            <p:nvSpPr>
              <p:cNvPr id="39" name="手繪多邊形: 圖案 38">
                <a:extLst>
                  <a:ext uri="{FF2B5EF4-FFF2-40B4-BE49-F238E27FC236}">
                    <a16:creationId xmlns:a16="http://schemas.microsoft.com/office/drawing/2014/main" id="{B22A6389-C634-521C-A410-65629E6C26F8}"/>
                  </a:ext>
                </a:extLst>
              </p:cNvPr>
              <p:cNvSpPr/>
              <p:nvPr/>
            </p:nvSpPr>
            <p:spPr>
              <a:xfrm>
                <a:off x="6374374" y="4047569"/>
                <a:ext cx="1250339" cy="1237592"/>
              </a:xfrm>
              <a:custGeom>
                <a:avLst/>
                <a:gdLst>
                  <a:gd name="connsiteX0" fmla="*/ 1148002 w 1250339"/>
                  <a:gd name="connsiteY0" fmla="*/ 1237592 h 1237592"/>
                  <a:gd name="connsiteX1" fmla="*/ 102337 w 1250339"/>
                  <a:gd name="connsiteY1" fmla="*/ 1237592 h 1237592"/>
                  <a:gd name="connsiteX2" fmla="*/ 0 w 1250339"/>
                  <a:gd name="connsiteY2" fmla="*/ 1135255 h 1237592"/>
                  <a:gd name="connsiteX3" fmla="*/ 0 w 1250339"/>
                  <a:gd name="connsiteY3" fmla="*/ 102337 h 1237592"/>
                  <a:gd name="connsiteX4" fmla="*/ 102337 w 1250339"/>
                  <a:gd name="connsiteY4" fmla="*/ 0 h 1237592"/>
                  <a:gd name="connsiteX5" fmla="*/ 1148002 w 1250339"/>
                  <a:gd name="connsiteY5" fmla="*/ 0 h 1237592"/>
                  <a:gd name="connsiteX6" fmla="*/ 1250339 w 1250339"/>
                  <a:gd name="connsiteY6" fmla="*/ 102337 h 1237592"/>
                  <a:gd name="connsiteX7" fmla="*/ 1250339 w 1250339"/>
                  <a:gd name="connsiteY7" fmla="*/ 1135255 h 1237592"/>
                  <a:gd name="connsiteX8" fmla="*/ 1148002 w 1250339"/>
                  <a:gd name="connsiteY8" fmla="*/ 1237592 h 1237592"/>
                  <a:gd name="connsiteX9" fmla="*/ 1148002 w 1250339"/>
                  <a:gd name="connsiteY9" fmla="*/ 1237592 h 1237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0339" h="1237592">
                    <a:moveTo>
                      <a:pt x="1148002" y="1237592"/>
                    </a:moveTo>
                    <a:lnTo>
                      <a:pt x="102337" y="1237592"/>
                    </a:lnTo>
                    <a:cubicBezTo>
                      <a:pt x="45899" y="1237592"/>
                      <a:pt x="0" y="1191693"/>
                      <a:pt x="0" y="1135255"/>
                    </a:cubicBezTo>
                    <a:lnTo>
                      <a:pt x="0" y="102337"/>
                    </a:lnTo>
                    <a:cubicBezTo>
                      <a:pt x="0" y="45915"/>
                      <a:pt x="45899" y="0"/>
                      <a:pt x="102337" y="0"/>
                    </a:cubicBezTo>
                    <a:lnTo>
                      <a:pt x="1148002" y="0"/>
                    </a:lnTo>
                    <a:cubicBezTo>
                      <a:pt x="1204440" y="0"/>
                      <a:pt x="1250339" y="45915"/>
                      <a:pt x="1250339" y="102337"/>
                    </a:cubicBezTo>
                    <a:lnTo>
                      <a:pt x="1250339" y="1135255"/>
                    </a:lnTo>
                    <a:cubicBezTo>
                      <a:pt x="1250339" y="1191693"/>
                      <a:pt x="1204440" y="1237592"/>
                      <a:pt x="1148002" y="1237592"/>
                    </a:cubicBezTo>
                    <a:lnTo>
                      <a:pt x="1148002" y="1237592"/>
                    </a:ln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7361D863-6BDA-81F1-58DB-8442FABA292F}"/>
                  </a:ext>
                </a:extLst>
              </p:cNvPr>
              <p:cNvSpPr/>
              <p:nvPr/>
            </p:nvSpPr>
            <p:spPr>
              <a:xfrm>
                <a:off x="6404863" y="4078059"/>
                <a:ext cx="1189359" cy="1176613"/>
              </a:xfrm>
              <a:custGeom>
                <a:avLst/>
                <a:gdLst>
                  <a:gd name="connsiteX0" fmla="*/ 266576 w 1189359"/>
                  <a:gd name="connsiteY0" fmla="*/ 0 h 1176613"/>
                  <a:gd name="connsiteX1" fmla="*/ 0 w 1189359"/>
                  <a:gd name="connsiteY1" fmla="*/ 266592 h 1176613"/>
                  <a:gd name="connsiteX2" fmla="*/ 0 w 1189359"/>
                  <a:gd name="connsiteY2" fmla="*/ 1082858 h 1176613"/>
                  <a:gd name="connsiteX3" fmla="*/ 93755 w 1189359"/>
                  <a:gd name="connsiteY3" fmla="*/ 1176613 h 1176613"/>
                  <a:gd name="connsiteX4" fmla="*/ 733160 w 1189359"/>
                  <a:gd name="connsiteY4" fmla="*/ 1176613 h 1176613"/>
                  <a:gd name="connsiteX5" fmla="*/ 1189360 w 1189359"/>
                  <a:gd name="connsiteY5" fmla="*/ 720412 h 1176613"/>
                  <a:gd name="connsiteX6" fmla="*/ 1189360 w 1189359"/>
                  <a:gd name="connsiteY6" fmla="*/ 93771 h 1176613"/>
                  <a:gd name="connsiteX7" fmla="*/ 1095605 w 1189359"/>
                  <a:gd name="connsiteY7" fmla="*/ 0 h 1176613"/>
                  <a:gd name="connsiteX8" fmla="*/ 266576 w 1189359"/>
                  <a:gd name="connsiteY8" fmla="*/ 0 h 1176613"/>
                  <a:gd name="connsiteX9" fmla="*/ 266576 w 1189359"/>
                  <a:gd name="connsiteY9" fmla="*/ 0 h 1176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89359" h="1176613">
                    <a:moveTo>
                      <a:pt x="266576" y="0"/>
                    </a:moveTo>
                    <a:cubicBezTo>
                      <a:pt x="119343" y="0"/>
                      <a:pt x="0" y="119359"/>
                      <a:pt x="0" y="266592"/>
                    </a:cubicBezTo>
                    <a:lnTo>
                      <a:pt x="0" y="1082858"/>
                    </a:lnTo>
                    <a:cubicBezTo>
                      <a:pt x="0" y="1134629"/>
                      <a:pt x="41968" y="1176613"/>
                      <a:pt x="93755" y="1176613"/>
                    </a:cubicBezTo>
                    <a:lnTo>
                      <a:pt x="733160" y="1176613"/>
                    </a:lnTo>
                    <a:cubicBezTo>
                      <a:pt x="985109" y="1176613"/>
                      <a:pt x="1189360" y="972363"/>
                      <a:pt x="1189360" y="720412"/>
                    </a:cubicBezTo>
                    <a:lnTo>
                      <a:pt x="1189360" y="93771"/>
                    </a:lnTo>
                    <a:cubicBezTo>
                      <a:pt x="1189360" y="41984"/>
                      <a:pt x="1147392" y="0"/>
                      <a:pt x="1095605" y="0"/>
                    </a:cubicBezTo>
                    <a:lnTo>
                      <a:pt x="266576" y="0"/>
                    </a:lnTo>
                    <a:lnTo>
                      <a:pt x="2665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41" name="圖形 2">
                <a:extLst>
                  <a:ext uri="{FF2B5EF4-FFF2-40B4-BE49-F238E27FC236}">
                    <a16:creationId xmlns:a16="http://schemas.microsoft.com/office/drawing/2014/main" id="{8F5BDA64-9A0A-E89C-4394-2C022E30EEB3}"/>
                  </a:ext>
                </a:extLst>
              </p:cNvPr>
              <p:cNvGrpSpPr/>
              <p:nvPr/>
            </p:nvGrpSpPr>
            <p:grpSpPr>
              <a:xfrm>
                <a:off x="6469491" y="4339327"/>
                <a:ext cx="1057911" cy="453773"/>
                <a:chOff x="6469491" y="4339327"/>
                <a:chExt cx="1057911" cy="453773"/>
              </a:xfrm>
              <a:solidFill>
                <a:srgbClr val="E6E6E6"/>
              </a:solidFill>
            </p:grpSpPr>
            <p:sp>
              <p:nvSpPr>
                <p:cNvPr id="42" name="手繪多邊形: 圖案 41">
                  <a:extLst>
                    <a:ext uri="{FF2B5EF4-FFF2-40B4-BE49-F238E27FC236}">
                      <a16:creationId xmlns:a16="http://schemas.microsoft.com/office/drawing/2014/main" id="{0F9A6584-F050-AE62-8FA2-271F3F5698DD}"/>
                    </a:ext>
                  </a:extLst>
                </p:cNvPr>
                <p:cNvSpPr/>
                <p:nvPr/>
              </p:nvSpPr>
              <p:spPr>
                <a:xfrm>
                  <a:off x="6697827" y="4339327"/>
                  <a:ext cx="601225" cy="38898"/>
                </a:xfrm>
                <a:custGeom>
                  <a:avLst/>
                  <a:gdLst>
                    <a:gd name="connsiteX0" fmla="*/ 581776 w 601225"/>
                    <a:gd name="connsiteY0" fmla="*/ 38899 h 38898"/>
                    <a:gd name="connsiteX1" fmla="*/ 19465 w 601225"/>
                    <a:gd name="connsiteY1" fmla="*/ 38899 h 38898"/>
                    <a:gd name="connsiteX2" fmla="*/ 0 w 601225"/>
                    <a:gd name="connsiteY2" fmla="*/ 19449 h 38898"/>
                    <a:gd name="connsiteX3" fmla="*/ 19465 w 601225"/>
                    <a:gd name="connsiteY3" fmla="*/ 0 h 38898"/>
                    <a:gd name="connsiteX4" fmla="*/ 581776 w 601225"/>
                    <a:gd name="connsiteY4" fmla="*/ 0 h 38898"/>
                    <a:gd name="connsiteX5" fmla="*/ 601226 w 601225"/>
                    <a:gd name="connsiteY5" fmla="*/ 19449 h 38898"/>
                    <a:gd name="connsiteX6" fmla="*/ 581776 w 601225"/>
                    <a:gd name="connsiteY6" fmla="*/ 38899 h 38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1225" h="38898">
                      <a:moveTo>
                        <a:pt x="581776" y="38899"/>
                      </a:moveTo>
                      <a:lnTo>
                        <a:pt x="19465" y="38899"/>
                      </a:lnTo>
                      <a:cubicBezTo>
                        <a:pt x="8738" y="38899"/>
                        <a:pt x="0" y="30176"/>
                        <a:pt x="0" y="19449"/>
                      </a:cubicBezTo>
                      <a:cubicBezTo>
                        <a:pt x="0" y="8722"/>
                        <a:pt x="8738" y="0"/>
                        <a:pt x="19465" y="0"/>
                      </a:cubicBezTo>
                      <a:lnTo>
                        <a:pt x="581776" y="0"/>
                      </a:lnTo>
                      <a:cubicBezTo>
                        <a:pt x="592503" y="0"/>
                        <a:pt x="601226" y="8722"/>
                        <a:pt x="601226" y="19449"/>
                      </a:cubicBezTo>
                      <a:cubicBezTo>
                        <a:pt x="601226" y="30176"/>
                        <a:pt x="592503" y="38899"/>
                        <a:pt x="581776" y="388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43" name="手繪多邊形: 圖案 42">
                  <a:extLst>
                    <a:ext uri="{FF2B5EF4-FFF2-40B4-BE49-F238E27FC236}">
                      <a16:creationId xmlns:a16="http://schemas.microsoft.com/office/drawing/2014/main" id="{E202FB4C-39DD-F282-DC3F-AEE2B0430E1E}"/>
                    </a:ext>
                  </a:extLst>
                </p:cNvPr>
                <p:cNvSpPr/>
                <p:nvPr/>
              </p:nvSpPr>
              <p:spPr>
                <a:xfrm>
                  <a:off x="6697827" y="4754201"/>
                  <a:ext cx="601225" cy="38899"/>
                </a:xfrm>
                <a:custGeom>
                  <a:avLst/>
                  <a:gdLst>
                    <a:gd name="connsiteX0" fmla="*/ 581776 w 601225"/>
                    <a:gd name="connsiteY0" fmla="*/ 38899 h 38899"/>
                    <a:gd name="connsiteX1" fmla="*/ 19465 w 601225"/>
                    <a:gd name="connsiteY1" fmla="*/ 38899 h 38899"/>
                    <a:gd name="connsiteX2" fmla="*/ 0 w 601225"/>
                    <a:gd name="connsiteY2" fmla="*/ 19450 h 38899"/>
                    <a:gd name="connsiteX3" fmla="*/ 19465 w 601225"/>
                    <a:gd name="connsiteY3" fmla="*/ 0 h 38899"/>
                    <a:gd name="connsiteX4" fmla="*/ 581776 w 601225"/>
                    <a:gd name="connsiteY4" fmla="*/ 0 h 38899"/>
                    <a:gd name="connsiteX5" fmla="*/ 601226 w 601225"/>
                    <a:gd name="connsiteY5" fmla="*/ 19450 h 38899"/>
                    <a:gd name="connsiteX6" fmla="*/ 581776 w 601225"/>
                    <a:gd name="connsiteY6" fmla="*/ 38899 h 38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1225" h="38899">
                      <a:moveTo>
                        <a:pt x="581776" y="38899"/>
                      </a:moveTo>
                      <a:lnTo>
                        <a:pt x="19465" y="38899"/>
                      </a:lnTo>
                      <a:cubicBezTo>
                        <a:pt x="8738" y="38899"/>
                        <a:pt x="0" y="30176"/>
                        <a:pt x="0" y="19450"/>
                      </a:cubicBezTo>
                      <a:cubicBezTo>
                        <a:pt x="0" y="8723"/>
                        <a:pt x="8738" y="0"/>
                        <a:pt x="19465" y="0"/>
                      </a:cubicBezTo>
                      <a:lnTo>
                        <a:pt x="581776" y="0"/>
                      </a:lnTo>
                      <a:cubicBezTo>
                        <a:pt x="592503" y="0"/>
                        <a:pt x="601226" y="8723"/>
                        <a:pt x="601226" y="19450"/>
                      </a:cubicBezTo>
                      <a:cubicBezTo>
                        <a:pt x="601226" y="30176"/>
                        <a:pt x="592503" y="38899"/>
                        <a:pt x="581776" y="388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44" name="手繪多邊形: 圖案 43">
                  <a:extLst>
                    <a:ext uri="{FF2B5EF4-FFF2-40B4-BE49-F238E27FC236}">
                      <a16:creationId xmlns:a16="http://schemas.microsoft.com/office/drawing/2014/main" id="{8E3513A3-AB55-AE82-9C62-BCBC7537C52F}"/>
                    </a:ext>
                  </a:extLst>
                </p:cNvPr>
                <p:cNvSpPr/>
                <p:nvPr/>
              </p:nvSpPr>
              <p:spPr>
                <a:xfrm>
                  <a:off x="6469491" y="4546897"/>
                  <a:ext cx="1057911" cy="38914"/>
                </a:xfrm>
                <a:custGeom>
                  <a:avLst/>
                  <a:gdLst>
                    <a:gd name="connsiteX0" fmla="*/ 1038462 w 1057911"/>
                    <a:gd name="connsiteY0" fmla="*/ 38915 h 38914"/>
                    <a:gd name="connsiteX1" fmla="*/ 19450 w 1057911"/>
                    <a:gd name="connsiteY1" fmla="*/ 38915 h 38914"/>
                    <a:gd name="connsiteX2" fmla="*/ 0 w 1057911"/>
                    <a:gd name="connsiteY2" fmla="*/ 19450 h 38914"/>
                    <a:gd name="connsiteX3" fmla="*/ 19450 w 1057911"/>
                    <a:gd name="connsiteY3" fmla="*/ 0 h 38914"/>
                    <a:gd name="connsiteX4" fmla="*/ 1038462 w 1057911"/>
                    <a:gd name="connsiteY4" fmla="*/ 0 h 38914"/>
                    <a:gd name="connsiteX5" fmla="*/ 1057912 w 1057911"/>
                    <a:gd name="connsiteY5" fmla="*/ 19450 h 38914"/>
                    <a:gd name="connsiteX6" fmla="*/ 1038462 w 1057911"/>
                    <a:gd name="connsiteY6" fmla="*/ 38915 h 38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57911" h="38914">
                      <a:moveTo>
                        <a:pt x="1038462" y="38915"/>
                      </a:moveTo>
                      <a:lnTo>
                        <a:pt x="19450" y="38915"/>
                      </a:lnTo>
                      <a:cubicBezTo>
                        <a:pt x="8723" y="38915"/>
                        <a:pt x="0" y="30176"/>
                        <a:pt x="0" y="19450"/>
                      </a:cubicBezTo>
                      <a:cubicBezTo>
                        <a:pt x="0" y="8723"/>
                        <a:pt x="8723" y="0"/>
                        <a:pt x="19450" y="0"/>
                      </a:cubicBezTo>
                      <a:lnTo>
                        <a:pt x="1038462" y="0"/>
                      </a:lnTo>
                      <a:cubicBezTo>
                        <a:pt x="1049189" y="0"/>
                        <a:pt x="1057912" y="8723"/>
                        <a:pt x="1057912" y="19450"/>
                      </a:cubicBezTo>
                      <a:cubicBezTo>
                        <a:pt x="1057912" y="30176"/>
                        <a:pt x="1049189" y="38915"/>
                        <a:pt x="1038462" y="3891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45" name="手繪多邊形: 圖案 44">
                <a:extLst>
                  <a:ext uri="{FF2B5EF4-FFF2-40B4-BE49-F238E27FC236}">
                    <a16:creationId xmlns:a16="http://schemas.microsoft.com/office/drawing/2014/main" id="{BFD08F7B-009B-D79C-666F-C0F11298712D}"/>
                  </a:ext>
                </a:extLst>
              </p:cNvPr>
              <p:cNvSpPr/>
              <p:nvPr/>
            </p:nvSpPr>
            <p:spPr>
              <a:xfrm>
                <a:off x="7130772" y="4922888"/>
                <a:ext cx="407028" cy="38899"/>
              </a:xfrm>
              <a:custGeom>
                <a:avLst/>
                <a:gdLst>
                  <a:gd name="connsiteX0" fmla="*/ 387579 w 407028"/>
                  <a:gd name="connsiteY0" fmla="*/ 38899 h 38899"/>
                  <a:gd name="connsiteX1" fmla="*/ 19465 w 407028"/>
                  <a:gd name="connsiteY1" fmla="*/ 38899 h 38899"/>
                  <a:gd name="connsiteX2" fmla="*/ 0 w 407028"/>
                  <a:gd name="connsiteY2" fmla="*/ 19450 h 38899"/>
                  <a:gd name="connsiteX3" fmla="*/ 19465 w 407028"/>
                  <a:gd name="connsiteY3" fmla="*/ 0 h 38899"/>
                  <a:gd name="connsiteX4" fmla="*/ 387579 w 407028"/>
                  <a:gd name="connsiteY4" fmla="*/ 0 h 38899"/>
                  <a:gd name="connsiteX5" fmla="*/ 407029 w 407028"/>
                  <a:gd name="connsiteY5" fmla="*/ 19450 h 38899"/>
                  <a:gd name="connsiteX6" fmla="*/ 387579 w 407028"/>
                  <a:gd name="connsiteY6" fmla="*/ 38899 h 3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7028" h="38899">
                    <a:moveTo>
                      <a:pt x="387579" y="38899"/>
                    </a:moveTo>
                    <a:lnTo>
                      <a:pt x="19465" y="38899"/>
                    </a:lnTo>
                    <a:cubicBezTo>
                      <a:pt x="8738" y="38899"/>
                      <a:pt x="0" y="30176"/>
                      <a:pt x="0" y="19450"/>
                    </a:cubicBezTo>
                    <a:cubicBezTo>
                      <a:pt x="0" y="8723"/>
                      <a:pt x="8738" y="0"/>
                      <a:pt x="19465" y="0"/>
                    </a:cubicBezTo>
                    <a:lnTo>
                      <a:pt x="387579" y="0"/>
                    </a:lnTo>
                    <a:cubicBezTo>
                      <a:pt x="398307" y="0"/>
                      <a:pt x="407029" y="8723"/>
                      <a:pt x="407029" y="19450"/>
                    </a:cubicBezTo>
                    <a:cubicBezTo>
                      <a:pt x="407029" y="30176"/>
                      <a:pt x="398307" y="38899"/>
                      <a:pt x="387579" y="38899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46" name="圖形 2">
              <a:extLst>
                <a:ext uri="{FF2B5EF4-FFF2-40B4-BE49-F238E27FC236}">
                  <a16:creationId xmlns:a16="http://schemas.microsoft.com/office/drawing/2014/main" id="{4BBEA1C5-28C6-41BA-DC7C-EBD81E290777}"/>
                </a:ext>
              </a:extLst>
            </p:cNvPr>
            <p:cNvGrpSpPr/>
            <p:nvPr/>
          </p:nvGrpSpPr>
          <p:grpSpPr>
            <a:xfrm>
              <a:off x="5942513" y="1044635"/>
              <a:ext cx="924689" cy="915266"/>
              <a:chOff x="5942513" y="1044635"/>
              <a:chExt cx="924689" cy="915266"/>
            </a:xfrm>
          </p:grpSpPr>
          <p:sp>
            <p:nvSpPr>
              <p:cNvPr id="47" name="手繪多邊形: 圖案 46">
                <a:extLst>
                  <a:ext uri="{FF2B5EF4-FFF2-40B4-BE49-F238E27FC236}">
                    <a16:creationId xmlns:a16="http://schemas.microsoft.com/office/drawing/2014/main" id="{7879F380-E835-E456-13D5-0DEDA2D5AC6B}"/>
                  </a:ext>
                </a:extLst>
              </p:cNvPr>
              <p:cNvSpPr/>
              <p:nvPr/>
            </p:nvSpPr>
            <p:spPr>
              <a:xfrm>
                <a:off x="5942513" y="1044635"/>
                <a:ext cx="924689" cy="915266"/>
              </a:xfrm>
              <a:custGeom>
                <a:avLst/>
                <a:gdLst>
                  <a:gd name="connsiteX0" fmla="*/ 849006 w 924689"/>
                  <a:gd name="connsiteY0" fmla="*/ 915267 h 915266"/>
                  <a:gd name="connsiteX1" fmla="*/ 75679 w 924689"/>
                  <a:gd name="connsiteY1" fmla="*/ 915267 h 915266"/>
                  <a:gd name="connsiteX2" fmla="*/ 0 w 924689"/>
                  <a:gd name="connsiteY2" fmla="*/ 839583 h 915266"/>
                  <a:gd name="connsiteX3" fmla="*/ 0 w 924689"/>
                  <a:gd name="connsiteY3" fmla="*/ 75684 h 915266"/>
                  <a:gd name="connsiteX4" fmla="*/ 75679 w 924689"/>
                  <a:gd name="connsiteY4" fmla="*/ 0 h 915266"/>
                  <a:gd name="connsiteX5" fmla="*/ 849006 w 924689"/>
                  <a:gd name="connsiteY5" fmla="*/ 0 h 915266"/>
                  <a:gd name="connsiteX6" fmla="*/ 924689 w 924689"/>
                  <a:gd name="connsiteY6" fmla="*/ 75684 h 915266"/>
                  <a:gd name="connsiteX7" fmla="*/ 924689 w 924689"/>
                  <a:gd name="connsiteY7" fmla="*/ 839583 h 915266"/>
                  <a:gd name="connsiteX8" fmla="*/ 849006 w 924689"/>
                  <a:gd name="connsiteY8" fmla="*/ 915267 h 915266"/>
                  <a:gd name="connsiteX9" fmla="*/ 849006 w 924689"/>
                  <a:gd name="connsiteY9" fmla="*/ 915267 h 91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4689" h="915266">
                    <a:moveTo>
                      <a:pt x="849006" y="915267"/>
                    </a:moveTo>
                    <a:lnTo>
                      <a:pt x="75679" y="915267"/>
                    </a:lnTo>
                    <a:cubicBezTo>
                      <a:pt x="33950" y="915267"/>
                      <a:pt x="0" y="881316"/>
                      <a:pt x="0" y="839583"/>
                    </a:cubicBezTo>
                    <a:lnTo>
                      <a:pt x="0" y="75684"/>
                    </a:lnTo>
                    <a:cubicBezTo>
                      <a:pt x="0" y="33950"/>
                      <a:pt x="33950" y="0"/>
                      <a:pt x="75679" y="0"/>
                    </a:cubicBezTo>
                    <a:lnTo>
                      <a:pt x="849006" y="0"/>
                    </a:lnTo>
                    <a:cubicBezTo>
                      <a:pt x="890739" y="0"/>
                      <a:pt x="924689" y="33950"/>
                      <a:pt x="924689" y="75684"/>
                    </a:cubicBezTo>
                    <a:lnTo>
                      <a:pt x="924689" y="839583"/>
                    </a:lnTo>
                    <a:cubicBezTo>
                      <a:pt x="924689" y="881316"/>
                      <a:pt x="890739" y="915267"/>
                      <a:pt x="849006" y="915267"/>
                    </a:cubicBezTo>
                    <a:lnTo>
                      <a:pt x="849006" y="915267"/>
                    </a:ln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8" name="手繪多邊形: 圖案 47">
                <a:extLst>
                  <a:ext uri="{FF2B5EF4-FFF2-40B4-BE49-F238E27FC236}">
                    <a16:creationId xmlns:a16="http://schemas.microsoft.com/office/drawing/2014/main" id="{352D3ED2-C5C6-D13E-C85E-0653209FAC2E}"/>
                  </a:ext>
                </a:extLst>
              </p:cNvPr>
              <p:cNvSpPr/>
              <p:nvPr/>
            </p:nvSpPr>
            <p:spPr>
              <a:xfrm>
                <a:off x="5965063" y="1067185"/>
                <a:ext cx="879589" cy="870166"/>
              </a:xfrm>
              <a:custGeom>
                <a:avLst/>
                <a:gdLst>
                  <a:gd name="connsiteX0" fmla="*/ 197152 w 879589"/>
                  <a:gd name="connsiteY0" fmla="*/ 0 h 870166"/>
                  <a:gd name="connsiteX1" fmla="*/ 0 w 879589"/>
                  <a:gd name="connsiteY1" fmla="*/ 197157 h 870166"/>
                  <a:gd name="connsiteX2" fmla="*/ 0 w 879589"/>
                  <a:gd name="connsiteY2" fmla="*/ 800825 h 870166"/>
                  <a:gd name="connsiteX3" fmla="*/ 69337 w 879589"/>
                  <a:gd name="connsiteY3" fmla="*/ 870167 h 870166"/>
                  <a:gd name="connsiteX4" fmla="*/ 542199 w 879589"/>
                  <a:gd name="connsiteY4" fmla="*/ 870167 h 870166"/>
                  <a:gd name="connsiteX5" fmla="*/ 879589 w 879589"/>
                  <a:gd name="connsiteY5" fmla="*/ 532777 h 870166"/>
                  <a:gd name="connsiteX6" fmla="*/ 879589 w 879589"/>
                  <a:gd name="connsiteY6" fmla="*/ 69341 h 870166"/>
                  <a:gd name="connsiteX7" fmla="*/ 810248 w 879589"/>
                  <a:gd name="connsiteY7" fmla="*/ 0 h 870166"/>
                  <a:gd name="connsiteX8" fmla="*/ 197152 w 879589"/>
                  <a:gd name="connsiteY8" fmla="*/ 0 h 870166"/>
                  <a:gd name="connsiteX9" fmla="*/ 197152 w 879589"/>
                  <a:gd name="connsiteY9" fmla="*/ 0 h 870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9589" h="870166">
                    <a:moveTo>
                      <a:pt x="197152" y="0"/>
                    </a:moveTo>
                    <a:cubicBezTo>
                      <a:pt x="88270" y="0"/>
                      <a:pt x="0" y="88274"/>
                      <a:pt x="0" y="197157"/>
                    </a:cubicBezTo>
                    <a:lnTo>
                      <a:pt x="0" y="800825"/>
                    </a:lnTo>
                    <a:cubicBezTo>
                      <a:pt x="0" y="839113"/>
                      <a:pt x="31049" y="870167"/>
                      <a:pt x="69337" y="870167"/>
                    </a:cubicBezTo>
                    <a:lnTo>
                      <a:pt x="542199" y="870167"/>
                    </a:lnTo>
                    <a:cubicBezTo>
                      <a:pt x="728535" y="870167"/>
                      <a:pt x="879589" y="719112"/>
                      <a:pt x="879589" y="532777"/>
                    </a:cubicBezTo>
                    <a:lnTo>
                      <a:pt x="879589" y="69341"/>
                    </a:lnTo>
                    <a:cubicBezTo>
                      <a:pt x="879589" y="31053"/>
                      <a:pt x="848552" y="0"/>
                      <a:pt x="810248" y="0"/>
                    </a:cubicBezTo>
                    <a:lnTo>
                      <a:pt x="197152" y="0"/>
                    </a:lnTo>
                    <a:lnTo>
                      <a:pt x="19715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49" name="圖形 2">
                <a:extLst>
                  <a:ext uri="{FF2B5EF4-FFF2-40B4-BE49-F238E27FC236}">
                    <a16:creationId xmlns:a16="http://schemas.microsoft.com/office/drawing/2014/main" id="{628FD208-D04B-4996-F081-A824C10540F7}"/>
                  </a:ext>
                </a:extLst>
              </p:cNvPr>
              <p:cNvGrpSpPr/>
              <p:nvPr/>
            </p:nvGrpSpPr>
            <p:grpSpPr>
              <a:xfrm>
                <a:off x="6012852" y="1260411"/>
                <a:ext cx="782377" cy="335589"/>
                <a:chOff x="6012852" y="1260411"/>
                <a:chExt cx="782377" cy="335589"/>
              </a:xfrm>
              <a:solidFill>
                <a:srgbClr val="E6E6E6"/>
              </a:solidFill>
            </p:grpSpPr>
            <p:sp>
              <p:nvSpPr>
                <p:cNvPr id="50" name="手繪多邊形: 圖案 49">
                  <a:extLst>
                    <a:ext uri="{FF2B5EF4-FFF2-40B4-BE49-F238E27FC236}">
                      <a16:creationId xmlns:a16="http://schemas.microsoft.com/office/drawing/2014/main" id="{ADFDBBC9-6DFA-FBC4-138A-DC69E25E25BA}"/>
                    </a:ext>
                  </a:extLst>
                </p:cNvPr>
                <p:cNvSpPr/>
                <p:nvPr/>
              </p:nvSpPr>
              <p:spPr>
                <a:xfrm>
                  <a:off x="6181727" y="1260411"/>
                  <a:ext cx="444627" cy="28767"/>
                </a:xfrm>
                <a:custGeom>
                  <a:avLst/>
                  <a:gdLst>
                    <a:gd name="connsiteX0" fmla="*/ 430252 w 444627"/>
                    <a:gd name="connsiteY0" fmla="*/ 28767 h 28767"/>
                    <a:gd name="connsiteX1" fmla="*/ 14391 w 444627"/>
                    <a:gd name="connsiteY1" fmla="*/ 28767 h 28767"/>
                    <a:gd name="connsiteX2" fmla="*/ 0 w 444627"/>
                    <a:gd name="connsiteY2" fmla="*/ 14376 h 28767"/>
                    <a:gd name="connsiteX3" fmla="*/ 14391 w 444627"/>
                    <a:gd name="connsiteY3" fmla="*/ 0 h 28767"/>
                    <a:gd name="connsiteX4" fmla="*/ 430252 w 444627"/>
                    <a:gd name="connsiteY4" fmla="*/ 0 h 28767"/>
                    <a:gd name="connsiteX5" fmla="*/ 444628 w 444627"/>
                    <a:gd name="connsiteY5" fmla="*/ 14376 h 28767"/>
                    <a:gd name="connsiteX6" fmla="*/ 430252 w 444627"/>
                    <a:gd name="connsiteY6" fmla="*/ 28767 h 28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4627" h="28767">
                      <a:moveTo>
                        <a:pt x="430252" y="28767"/>
                      </a:moveTo>
                      <a:lnTo>
                        <a:pt x="14391" y="28767"/>
                      </a:lnTo>
                      <a:cubicBezTo>
                        <a:pt x="6452" y="28767"/>
                        <a:pt x="0" y="22315"/>
                        <a:pt x="0" y="14376"/>
                      </a:cubicBezTo>
                      <a:cubicBezTo>
                        <a:pt x="0" y="6452"/>
                        <a:pt x="6452" y="0"/>
                        <a:pt x="14391" y="0"/>
                      </a:cubicBezTo>
                      <a:lnTo>
                        <a:pt x="430252" y="0"/>
                      </a:lnTo>
                      <a:cubicBezTo>
                        <a:pt x="438176" y="0"/>
                        <a:pt x="444628" y="6452"/>
                        <a:pt x="444628" y="14376"/>
                      </a:cubicBezTo>
                      <a:cubicBezTo>
                        <a:pt x="444628" y="22315"/>
                        <a:pt x="438176" y="28767"/>
                        <a:pt x="430252" y="28767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51" name="手繪多邊形: 圖案 50">
                  <a:extLst>
                    <a:ext uri="{FF2B5EF4-FFF2-40B4-BE49-F238E27FC236}">
                      <a16:creationId xmlns:a16="http://schemas.microsoft.com/office/drawing/2014/main" id="{A8C510E0-93AE-4A47-D64E-C982FA433E6C}"/>
                    </a:ext>
                  </a:extLst>
                </p:cNvPr>
                <p:cNvSpPr/>
                <p:nvPr/>
              </p:nvSpPr>
              <p:spPr>
                <a:xfrm>
                  <a:off x="6181727" y="1567217"/>
                  <a:ext cx="444627" cy="28782"/>
                </a:xfrm>
                <a:custGeom>
                  <a:avLst/>
                  <a:gdLst>
                    <a:gd name="connsiteX0" fmla="*/ 430252 w 444627"/>
                    <a:gd name="connsiteY0" fmla="*/ 28783 h 28782"/>
                    <a:gd name="connsiteX1" fmla="*/ 14391 w 444627"/>
                    <a:gd name="connsiteY1" fmla="*/ 28783 h 28782"/>
                    <a:gd name="connsiteX2" fmla="*/ 0 w 444627"/>
                    <a:gd name="connsiteY2" fmla="*/ 14391 h 28782"/>
                    <a:gd name="connsiteX3" fmla="*/ 14391 w 444627"/>
                    <a:gd name="connsiteY3" fmla="*/ 0 h 28782"/>
                    <a:gd name="connsiteX4" fmla="*/ 430252 w 444627"/>
                    <a:gd name="connsiteY4" fmla="*/ 0 h 28782"/>
                    <a:gd name="connsiteX5" fmla="*/ 444628 w 444627"/>
                    <a:gd name="connsiteY5" fmla="*/ 14391 h 28782"/>
                    <a:gd name="connsiteX6" fmla="*/ 430252 w 444627"/>
                    <a:gd name="connsiteY6" fmla="*/ 28783 h 2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4627" h="28782">
                      <a:moveTo>
                        <a:pt x="430252" y="28783"/>
                      </a:moveTo>
                      <a:lnTo>
                        <a:pt x="14391" y="28783"/>
                      </a:lnTo>
                      <a:cubicBezTo>
                        <a:pt x="6452" y="28783"/>
                        <a:pt x="0" y="22331"/>
                        <a:pt x="0" y="14391"/>
                      </a:cubicBezTo>
                      <a:cubicBezTo>
                        <a:pt x="0" y="6452"/>
                        <a:pt x="6452" y="0"/>
                        <a:pt x="14391" y="0"/>
                      </a:cubicBezTo>
                      <a:lnTo>
                        <a:pt x="430252" y="0"/>
                      </a:lnTo>
                      <a:cubicBezTo>
                        <a:pt x="438176" y="0"/>
                        <a:pt x="444628" y="6452"/>
                        <a:pt x="444628" y="14391"/>
                      </a:cubicBezTo>
                      <a:cubicBezTo>
                        <a:pt x="444628" y="22331"/>
                        <a:pt x="438176" y="28783"/>
                        <a:pt x="430252" y="28783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52" name="手繪多邊形: 圖案 51">
                  <a:extLst>
                    <a:ext uri="{FF2B5EF4-FFF2-40B4-BE49-F238E27FC236}">
                      <a16:creationId xmlns:a16="http://schemas.microsoft.com/office/drawing/2014/main" id="{9EE08E69-5F9E-217B-82E1-B02E72D26059}"/>
                    </a:ext>
                  </a:extLst>
                </p:cNvPr>
                <p:cNvSpPr/>
                <p:nvPr/>
              </p:nvSpPr>
              <p:spPr>
                <a:xfrm>
                  <a:off x="6012852" y="1413908"/>
                  <a:ext cx="782377" cy="28782"/>
                </a:xfrm>
                <a:custGeom>
                  <a:avLst/>
                  <a:gdLst>
                    <a:gd name="connsiteX0" fmla="*/ 767987 w 782377"/>
                    <a:gd name="connsiteY0" fmla="*/ 28783 h 28782"/>
                    <a:gd name="connsiteX1" fmla="*/ 14391 w 782377"/>
                    <a:gd name="connsiteY1" fmla="*/ 28783 h 28782"/>
                    <a:gd name="connsiteX2" fmla="*/ 0 w 782377"/>
                    <a:gd name="connsiteY2" fmla="*/ 14391 h 28782"/>
                    <a:gd name="connsiteX3" fmla="*/ 14391 w 782377"/>
                    <a:gd name="connsiteY3" fmla="*/ 0 h 28782"/>
                    <a:gd name="connsiteX4" fmla="*/ 767987 w 782377"/>
                    <a:gd name="connsiteY4" fmla="*/ 0 h 28782"/>
                    <a:gd name="connsiteX5" fmla="*/ 782378 w 782377"/>
                    <a:gd name="connsiteY5" fmla="*/ 14391 h 28782"/>
                    <a:gd name="connsiteX6" fmla="*/ 767987 w 782377"/>
                    <a:gd name="connsiteY6" fmla="*/ 28783 h 2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82377" h="28782">
                      <a:moveTo>
                        <a:pt x="767987" y="28783"/>
                      </a:moveTo>
                      <a:lnTo>
                        <a:pt x="14391" y="28783"/>
                      </a:lnTo>
                      <a:cubicBezTo>
                        <a:pt x="6467" y="28783"/>
                        <a:pt x="0" y="22331"/>
                        <a:pt x="0" y="14391"/>
                      </a:cubicBezTo>
                      <a:cubicBezTo>
                        <a:pt x="0" y="6452"/>
                        <a:pt x="6467" y="0"/>
                        <a:pt x="14391" y="0"/>
                      </a:cubicBezTo>
                      <a:lnTo>
                        <a:pt x="767987" y="0"/>
                      </a:lnTo>
                      <a:cubicBezTo>
                        <a:pt x="775926" y="0"/>
                        <a:pt x="782378" y="6452"/>
                        <a:pt x="782378" y="14391"/>
                      </a:cubicBezTo>
                      <a:cubicBezTo>
                        <a:pt x="782378" y="22331"/>
                        <a:pt x="775926" y="28783"/>
                        <a:pt x="767987" y="28783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53" name="手繪多邊形: 圖案 52">
                <a:extLst>
                  <a:ext uri="{FF2B5EF4-FFF2-40B4-BE49-F238E27FC236}">
                    <a16:creationId xmlns:a16="http://schemas.microsoft.com/office/drawing/2014/main" id="{F1702DD7-C69C-4252-68C1-A74AD19BF826}"/>
                  </a:ext>
                </a:extLst>
              </p:cNvPr>
              <p:cNvSpPr/>
              <p:nvPr/>
            </p:nvSpPr>
            <p:spPr>
              <a:xfrm>
                <a:off x="6501907" y="1691979"/>
                <a:ext cx="301027" cy="28767"/>
              </a:xfrm>
              <a:custGeom>
                <a:avLst/>
                <a:gdLst>
                  <a:gd name="connsiteX0" fmla="*/ 286637 w 301027"/>
                  <a:gd name="connsiteY0" fmla="*/ 28767 h 28767"/>
                  <a:gd name="connsiteX1" fmla="*/ 14391 w 301027"/>
                  <a:gd name="connsiteY1" fmla="*/ 28767 h 28767"/>
                  <a:gd name="connsiteX2" fmla="*/ 0 w 301027"/>
                  <a:gd name="connsiteY2" fmla="*/ 14376 h 28767"/>
                  <a:gd name="connsiteX3" fmla="*/ 14391 w 301027"/>
                  <a:gd name="connsiteY3" fmla="*/ 0 h 28767"/>
                  <a:gd name="connsiteX4" fmla="*/ 286637 w 301027"/>
                  <a:gd name="connsiteY4" fmla="*/ 0 h 28767"/>
                  <a:gd name="connsiteX5" fmla="*/ 301028 w 301027"/>
                  <a:gd name="connsiteY5" fmla="*/ 14376 h 28767"/>
                  <a:gd name="connsiteX6" fmla="*/ 286637 w 301027"/>
                  <a:gd name="connsiteY6" fmla="*/ 28767 h 2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027" h="28767">
                    <a:moveTo>
                      <a:pt x="286637" y="28767"/>
                    </a:moveTo>
                    <a:lnTo>
                      <a:pt x="14391" y="28767"/>
                    </a:lnTo>
                    <a:cubicBezTo>
                      <a:pt x="6467" y="28767"/>
                      <a:pt x="0" y="22315"/>
                      <a:pt x="0" y="14376"/>
                    </a:cubicBezTo>
                    <a:cubicBezTo>
                      <a:pt x="0" y="6452"/>
                      <a:pt x="6467" y="0"/>
                      <a:pt x="14391" y="0"/>
                    </a:cubicBezTo>
                    <a:lnTo>
                      <a:pt x="286637" y="0"/>
                    </a:lnTo>
                    <a:cubicBezTo>
                      <a:pt x="294560" y="0"/>
                      <a:pt x="301028" y="6452"/>
                      <a:pt x="301028" y="14376"/>
                    </a:cubicBezTo>
                    <a:cubicBezTo>
                      <a:pt x="301028" y="22315"/>
                      <a:pt x="294560" y="28767"/>
                      <a:pt x="286637" y="28767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B03F1C9E-546B-8A01-5D70-BFEFC0B95397}"/>
                </a:ext>
              </a:extLst>
            </p:cNvPr>
            <p:cNvSpPr/>
            <p:nvPr/>
          </p:nvSpPr>
          <p:spPr>
            <a:xfrm>
              <a:off x="8891730" y="2609845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2FAA8988-F089-EF9D-0799-C0E05AC36B8F}"/>
                </a:ext>
              </a:extLst>
            </p:cNvPr>
            <p:cNvSpPr/>
            <p:nvPr/>
          </p:nvSpPr>
          <p:spPr>
            <a:xfrm>
              <a:off x="6683701" y="1811197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4"/>
                    <a:pt x="243084" y="313196"/>
                    <a:pt x="156598" y="313196"/>
                  </a:cubicBezTo>
                  <a:cubicBezTo>
                    <a:pt x="70111" y="313196"/>
                    <a:pt x="0" y="243084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537F1714-6134-8EE9-2E05-F826B0F29EFC}"/>
                </a:ext>
              </a:extLst>
            </p:cNvPr>
            <p:cNvSpPr/>
            <p:nvPr/>
          </p:nvSpPr>
          <p:spPr>
            <a:xfrm>
              <a:off x="7435371" y="3956586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57" name="圖形 2">
              <a:extLst>
                <a:ext uri="{FF2B5EF4-FFF2-40B4-BE49-F238E27FC236}">
                  <a16:creationId xmlns:a16="http://schemas.microsoft.com/office/drawing/2014/main" id="{118E9FEF-BA1E-9004-C0AC-88ABCE1DDAF8}"/>
                </a:ext>
              </a:extLst>
            </p:cNvPr>
            <p:cNvGrpSpPr/>
            <p:nvPr/>
          </p:nvGrpSpPr>
          <p:grpSpPr>
            <a:xfrm>
              <a:off x="7735063" y="-459465"/>
              <a:ext cx="2644987" cy="387148"/>
              <a:chOff x="7735063" y="-459465"/>
              <a:chExt cx="2644987" cy="387148"/>
            </a:xfrm>
            <a:solidFill>
              <a:srgbClr val="F2F2F2"/>
            </a:solidFill>
          </p:grpSpPr>
          <p:sp>
            <p:nvSpPr>
              <p:cNvPr id="58" name="手繪多邊形: 圖案 57">
                <a:extLst>
                  <a:ext uri="{FF2B5EF4-FFF2-40B4-BE49-F238E27FC236}">
                    <a16:creationId xmlns:a16="http://schemas.microsoft.com/office/drawing/2014/main" id="{6F78AFBC-1411-5DBE-8A22-791A44DB0A5A}"/>
                  </a:ext>
                </a:extLst>
              </p:cNvPr>
              <p:cNvSpPr/>
              <p:nvPr/>
            </p:nvSpPr>
            <p:spPr>
              <a:xfrm>
                <a:off x="7735063" y="-454437"/>
                <a:ext cx="390344" cy="382120"/>
              </a:xfrm>
              <a:custGeom>
                <a:avLst/>
                <a:gdLst>
                  <a:gd name="connsiteX0" fmla="*/ 390345 w 390344"/>
                  <a:gd name="connsiteY0" fmla="*/ 191060 h 382120"/>
                  <a:gd name="connsiteX1" fmla="*/ 195172 w 390344"/>
                  <a:gd name="connsiteY1" fmla="*/ 382120 h 382120"/>
                  <a:gd name="connsiteX2" fmla="*/ 0 w 390344"/>
                  <a:gd name="connsiteY2" fmla="*/ 191060 h 382120"/>
                  <a:gd name="connsiteX3" fmla="*/ 195172 w 390344"/>
                  <a:gd name="connsiteY3" fmla="*/ 0 h 382120"/>
                  <a:gd name="connsiteX4" fmla="*/ 390345 w 390344"/>
                  <a:gd name="connsiteY4" fmla="*/ 191060 h 382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344" h="382120">
                    <a:moveTo>
                      <a:pt x="390345" y="191060"/>
                    </a:moveTo>
                    <a:cubicBezTo>
                      <a:pt x="390345" y="296580"/>
                      <a:pt x="302963" y="382120"/>
                      <a:pt x="195172" y="382120"/>
                    </a:cubicBezTo>
                    <a:cubicBezTo>
                      <a:pt x="87382" y="382120"/>
                      <a:pt x="0" y="296580"/>
                      <a:pt x="0" y="191060"/>
                    </a:cubicBezTo>
                    <a:cubicBezTo>
                      <a:pt x="0" y="85541"/>
                      <a:pt x="87382" y="0"/>
                      <a:pt x="195172" y="0"/>
                    </a:cubicBezTo>
                    <a:cubicBezTo>
                      <a:pt x="302963" y="0"/>
                      <a:pt x="390345" y="85541"/>
                      <a:pt x="390345" y="19106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9" name="手繪多邊形: 圖案 58">
                <a:extLst>
                  <a:ext uri="{FF2B5EF4-FFF2-40B4-BE49-F238E27FC236}">
                    <a16:creationId xmlns:a16="http://schemas.microsoft.com/office/drawing/2014/main" id="{6298C36B-1AC7-624F-EFDD-63BAEE18F7B3}"/>
                  </a:ext>
                </a:extLst>
              </p:cNvPr>
              <p:cNvSpPr/>
              <p:nvPr/>
            </p:nvSpPr>
            <p:spPr>
              <a:xfrm>
                <a:off x="8378950" y="-459465"/>
                <a:ext cx="1181263" cy="130726"/>
              </a:xfrm>
              <a:custGeom>
                <a:avLst/>
                <a:gdLst>
                  <a:gd name="connsiteX0" fmla="*/ 1115900 w 1181263"/>
                  <a:gd name="connsiteY0" fmla="*/ 130726 h 130726"/>
                  <a:gd name="connsiteX1" fmla="*/ 65364 w 1181263"/>
                  <a:gd name="connsiteY1" fmla="*/ 130726 h 130726"/>
                  <a:gd name="connsiteX2" fmla="*/ 0 w 1181263"/>
                  <a:gd name="connsiteY2" fmla="*/ 65364 h 130726"/>
                  <a:gd name="connsiteX3" fmla="*/ 65364 w 1181263"/>
                  <a:gd name="connsiteY3" fmla="*/ 0 h 130726"/>
                  <a:gd name="connsiteX4" fmla="*/ 1115900 w 1181263"/>
                  <a:gd name="connsiteY4" fmla="*/ 0 h 130726"/>
                  <a:gd name="connsiteX5" fmla="*/ 1181264 w 1181263"/>
                  <a:gd name="connsiteY5" fmla="*/ 65364 h 130726"/>
                  <a:gd name="connsiteX6" fmla="*/ 1115900 w 1181263"/>
                  <a:gd name="connsiteY6" fmla="*/ 130726 h 13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1263" h="130726">
                    <a:moveTo>
                      <a:pt x="1115900" y="130726"/>
                    </a:moveTo>
                    <a:lnTo>
                      <a:pt x="65364" y="130726"/>
                    </a:lnTo>
                    <a:cubicBezTo>
                      <a:pt x="29331" y="130726"/>
                      <a:pt x="0" y="101403"/>
                      <a:pt x="0" y="65364"/>
                    </a:cubicBezTo>
                    <a:cubicBezTo>
                      <a:pt x="0" y="29323"/>
                      <a:pt x="29331" y="0"/>
                      <a:pt x="65364" y="0"/>
                    </a:cubicBezTo>
                    <a:lnTo>
                      <a:pt x="1115900" y="0"/>
                    </a:lnTo>
                    <a:cubicBezTo>
                      <a:pt x="1151949" y="0"/>
                      <a:pt x="1181264" y="29323"/>
                      <a:pt x="1181264" y="65364"/>
                    </a:cubicBezTo>
                    <a:cubicBezTo>
                      <a:pt x="1181264" y="101403"/>
                      <a:pt x="1151949" y="130726"/>
                      <a:pt x="1115900" y="130726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0" name="手繪多邊形: 圖案 59">
                <a:extLst>
                  <a:ext uri="{FF2B5EF4-FFF2-40B4-BE49-F238E27FC236}">
                    <a16:creationId xmlns:a16="http://schemas.microsoft.com/office/drawing/2014/main" id="{A3A39FDE-2F4A-6BA3-F256-032884B0283D}"/>
                  </a:ext>
                </a:extLst>
              </p:cNvPr>
              <p:cNvSpPr/>
              <p:nvPr/>
            </p:nvSpPr>
            <p:spPr>
              <a:xfrm>
                <a:off x="8378950" y="-238236"/>
                <a:ext cx="2001100" cy="130724"/>
              </a:xfrm>
              <a:custGeom>
                <a:avLst/>
                <a:gdLst>
                  <a:gd name="connsiteX0" fmla="*/ 1935752 w 2001100"/>
                  <a:gd name="connsiteY0" fmla="*/ 130725 h 130724"/>
                  <a:gd name="connsiteX1" fmla="*/ 65364 w 2001100"/>
                  <a:gd name="connsiteY1" fmla="*/ 130725 h 130724"/>
                  <a:gd name="connsiteX2" fmla="*/ 0 w 2001100"/>
                  <a:gd name="connsiteY2" fmla="*/ 65362 h 130724"/>
                  <a:gd name="connsiteX3" fmla="*/ 65364 w 2001100"/>
                  <a:gd name="connsiteY3" fmla="*/ 0 h 130724"/>
                  <a:gd name="connsiteX4" fmla="*/ 1935752 w 2001100"/>
                  <a:gd name="connsiteY4" fmla="*/ 0 h 130724"/>
                  <a:gd name="connsiteX5" fmla="*/ 2001100 w 2001100"/>
                  <a:gd name="connsiteY5" fmla="*/ 65362 h 130724"/>
                  <a:gd name="connsiteX6" fmla="*/ 1935752 w 2001100"/>
                  <a:gd name="connsiteY6" fmla="*/ 130725 h 130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1100" h="130724">
                    <a:moveTo>
                      <a:pt x="1935752" y="130725"/>
                    </a:moveTo>
                    <a:lnTo>
                      <a:pt x="65364" y="130725"/>
                    </a:lnTo>
                    <a:cubicBezTo>
                      <a:pt x="29331" y="130725"/>
                      <a:pt x="0" y="101402"/>
                      <a:pt x="0" y="65362"/>
                    </a:cubicBezTo>
                    <a:cubicBezTo>
                      <a:pt x="0" y="29323"/>
                      <a:pt x="29331" y="0"/>
                      <a:pt x="65364" y="0"/>
                    </a:cubicBezTo>
                    <a:lnTo>
                      <a:pt x="1935752" y="0"/>
                    </a:lnTo>
                    <a:cubicBezTo>
                      <a:pt x="1971785" y="0"/>
                      <a:pt x="2001100" y="29323"/>
                      <a:pt x="2001100" y="65362"/>
                    </a:cubicBezTo>
                    <a:cubicBezTo>
                      <a:pt x="2001100" y="101402"/>
                      <a:pt x="1971785" y="130725"/>
                      <a:pt x="1935752" y="130725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61" name="圖形 2">
              <a:extLst>
                <a:ext uri="{FF2B5EF4-FFF2-40B4-BE49-F238E27FC236}">
                  <a16:creationId xmlns:a16="http://schemas.microsoft.com/office/drawing/2014/main" id="{42EDBF9A-A5D3-8750-37C2-398522CED02F}"/>
                </a:ext>
              </a:extLst>
            </p:cNvPr>
            <p:cNvGrpSpPr/>
            <p:nvPr/>
          </p:nvGrpSpPr>
          <p:grpSpPr>
            <a:xfrm>
              <a:off x="4978948" y="480116"/>
              <a:ext cx="1711800" cy="250558"/>
              <a:chOff x="4978948" y="480116"/>
              <a:chExt cx="1711800" cy="250558"/>
            </a:xfrm>
            <a:solidFill>
              <a:srgbClr val="F2F2F2"/>
            </a:solidFill>
          </p:grpSpPr>
          <p:sp>
            <p:nvSpPr>
              <p:cNvPr id="62" name="手繪多邊形: 圖案 61">
                <a:extLst>
                  <a:ext uri="{FF2B5EF4-FFF2-40B4-BE49-F238E27FC236}">
                    <a16:creationId xmlns:a16="http://schemas.microsoft.com/office/drawing/2014/main" id="{B919328B-0C22-EF31-4300-7E730FC255BD}"/>
                  </a:ext>
                </a:extLst>
              </p:cNvPr>
              <p:cNvSpPr/>
              <p:nvPr/>
            </p:nvSpPr>
            <p:spPr>
              <a:xfrm>
                <a:off x="4978948" y="483371"/>
                <a:ext cx="252625" cy="247302"/>
              </a:xfrm>
              <a:custGeom>
                <a:avLst/>
                <a:gdLst>
                  <a:gd name="connsiteX0" fmla="*/ 252625 w 252625"/>
                  <a:gd name="connsiteY0" fmla="*/ 123651 h 247302"/>
                  <a:gd name="connsiteX1" fmla="*/ 126313 w 252625"/>
                  <a:gd name="connsiteY1" fmla="*/ 247302 h 247302"/>
                  <a:gd name="connsiteX2" fmla="*/ 0 w 252625"/>
                  <a:gd name="connsiteY2" fmla="*/ 123651 h 247302"/>
                  <a:gd name="connsiteX3" fmla="*/ 126313 w 252625"/>
                  <a:gd name="connsiteY3" fmla="*/ 0 h 247302"/>
                  <a:gd name="connsiteX4" fmla="*/ 252625 w 252625"/>
                  <a:gd name="connsiteY4" fmla="*/ 123651 h 247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625" h="247302">
                    <a:moveTo>
                      <a:pt x="252625" y="123651"/>
                    </a:moveTo>
                    <a:cubicBezTo>
                      <a:pt x="252625" y="191942"/>
                      <a:pt x="196073" y="247302"/>
                      <a:pt x="126313" y="247302"/>
                    </a:cubicBezTo>
                    <a:cubicBezTo>
                      <a:pt x="56552" y="247302"/>
                      <a:pt x="0" y="191942"/>
                      <a:pt x="0" y="123651"/>
                    </a:cubicBezTo>
                    <a:cubicBezTo>
                      <a:pt x="0" y="55360"/>
                      <a:pt x="56552" y="0"/>
                      <a:pt x="126313" y="0"/>
                    </a:cubicBezTo>
                    <a:cubicBezTo>
                      <a:pt x="196073" y="0"/>
                      <a:pt x="252625" y="55360"/>
                      <a:pt x="252625" y="123651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3" name="手繪多邊形: 圖案 62">
                <a:extLst>
                  <a:ext uri="{FF2B5EF4-FFF2-40B4-BE49-F238E27FC236}">
                    <a16:creationId xmlns:a16="http://schemas.microsoft.com/office/drawing/2014/main" id="{5A9F059F-162D-67DC-2835-F94927C65558}"/>
                  </a:ext>
                </a:extLst>
              </p:cNvPr>
              <p:cNvSpPr/>
              <p:nvPr/>
            </p:nvSpPr>
            <p:spPr>
              <a:xfrm>
                <a:off x="5395661" y="480116"/>
                <a:ext cx="764502" cy="84609"/>
              </a:xfrm>
              <a:custGeom>
                <a:avLst/>
                <a:gdLst>
                  <a:gd name="connsiteX0" fmla="*/ 722190 w 764502"/>
                  <a:gd name="connsiteY0" fmla="*/ 84610 h 84609"/>
                  <a:gd name="connsiteX1" fmla="*/ 42303 w 764502"/>
                  <a:gd name="connsiteY1" fmla="*/ 84610 h 84609"/>
                  <a:gd name="connsiteX2" fmla="*/ 0 w 764502"/>
                  <a:gd name="connsiteY2" fmla="*/ 42313 h 84609"/>
                  <a:gd name="connsiteX3" fmla="*/ 42303 w 764502"/>
                  <a:gd name="connsiteY3" fmla="*/ 0 h 84609"/>
                  <a:gd name="connsiteX4" fmla="*/ 722190 w 764502"/>
                  <a:gd name="connsiteY4" fmla="*/ 0 h 84609"/>
                  <a:gd name="connsiteX5" fmla="*/ 764502 w 764502"/>
                  <a:gd name="connsiteY5" fmla="*/ 42313 h 84609"/>
                  <a:gd name="connsiteX6" fmla="*/ 722190 w 764502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502" h="84609">
                    <a:moveTo>
                      <a:pt x="722190" y="84610"/>
                    </a:moveTo>
                    <a:lnTo>
                      <a:pt x="42303" y="84610"/>
                    </a:lnTo>
                    <a:cubicBezTo>
                      <a:pt x="18978" y="84610"/>
                      <a:pt x="0" y="65630"/>
                      <a:pt x="0" y="42313"/>
                    </a:cubicBezTo>
                    <a:cubicBezTo>
                      <a:pt x="0" y="18980"/>
                      <a:pt x="18978" y="0"/>
                      <a:pt x="42303" y="0"/>
                    </a:cubicBezTo>
                    <a:lnTo>
                      <a:pt x="722190" y="0"/>
                    </a:lnTo>
                    <a:cubicBezTo>
                      <a:pt x="745523" y="0"/>
                      <a:pt x="764502" y="18980"/>
                      <a:pt x="764502" y="42313"/>
                    </a:cubicBezTo>
                    <a:cubicBezTo>
                      <a:pt x="764502" y="65630"/>
                      <a:pt x="745523" y="84610"/>
                      <a:pt x="722190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4E0AEC65-DDFE-89A2-F5A2-039A03B9A2B5}"/>
                  </a:ext>
                </a:extLst>
              </p:cNvPr>
              <p:cNvSpPr/>
              <p:nvPr/>
            </p:nvSpPr>
            <p:spPr>
              <a:xfrm>
                <a:off x="5395661" y="623293"/>
                <a:ext cx="1295086" cy="84609"/>
              </a:xfrm>
              <a:custGeom>
                <a:avLst/>
                <a:gdLst>
                  <a:gd name="connsiteX0" fmla="*/ 1252790 w 1295086"/>
                  <a:gd name="connsiteY0" fmla="*/ 84610 h 84609"/>
                  <a:gd name="connsiteX1" fmla="*/ 42303 w 1295086"/>
                  <a:gd name="connsiteY1" fmla="*/ 84610 h 84609"/>
                  <a:gd name="connsiteX2" fmla="*/ 0 w 1295086"/>
                  <a:gd name="connsiteY2" fmla="*/ 42313 h 84609"/>
                  <a:gd name="connsiteX3" fmla="*/ 42303 w 1295086"/>
                  <a:gd name="connsiteY3" fmla="*/ 0 h 84609"/>
                  <a:gd name="connsiteX4" fmla="*/ 1252790 w 1295086"/>
                  <a:gd name="connsiteY4" fmla="*/ 0 h 84609"/>
                  <a:gd name="connsiteX5" fmla="*/ 1295087 w 1295086"/>
                  <a:gd name="connsiteY5" fmla="*/ 42313 h 84609"/>
                  <a:gd name="connsiteX6" fmla="*/ 1252790 w 1295086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5086" h="84609">
                    <a:moveTo>
                      <a:pt x="1252790" y="84610"/>
                    </a:moveTo>
                    <a:lnTo>
                      <a:pt x="42303" y="84610"/>
                    </a:lnTo>
                    <a:cubicBezTo>
                      <a:pt x="18978" y="84610"/>
                      <a:pt x="0" y="65630"/>
                      <a:pt x="0" y="42313"/>
                    </a:cubicBezTo>
                    <a:cubicBezTo>
                      <a:pt x="0" y="18980"/>
                      <a:pt x="18978" y="0"/>
                      <a:pt x="42303" y="0"/>
                    </a:cubicBezTo>
                    <a:lnTo>
                      <a:pt x="1252790" y="0"/>
                    </a:lnTo>
                    <a:cubicBezTo>
                      <a:pt x="1276107" y="0"/>
                      <a:pt x="1295087" y="18980"/>
                      <a:pt x="1295087" y="42313"/>
                    </a:cubicBezTo>
                    <a:cubicBezTo>
                      <a:pt x="1295087" y="65630"/>
                      <a:pt x="1276107" y="84610"/>
                      <a:pt x="1252790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65" name="圖形 2">
              <a:extLst>
                <a:ext uri="{FF2B5EF4-FFF2-40B4-BE49-F238E27FC236}">
                  <a16:creationId xmlns:a16="http://schemas.microsoft.com/office/drawing/2014/main" id="{49FA7466-DD33-ACBB-5E24-827FE42C4CBF}"/>
                </a:ext>
              </a:extLst>
            </p:cNvPr>
            <p:cNvGrpSpPr/>
            <p:nvPr/>
          </p:nvGrpSpPr>
          <p:grpSpPr>
            <a:xfrm>
              <a:off x="8768612" y="4880513"/>
              <a:ext cx="1711802" cy="250557"/>
              <a:chOff x="8768612" y="4880513"/>
              <a:chExt cx="1711802" cy="250557"/>
            </a:xfrm>
            <a:solidFill>
              <a:srgbClr val="F2F2F2"/>
            </a:solidFill>
          </p:grpSpPr>
          <p:sp>
            <p:nvSpPr>
              <p:cNvPr id="66" name="手繪多邊形: 圖案 65">
                <a:extLst>
                  <a:ext uri="{FF2B5EF4-FFF2-40B4-BE49-F238E27FC236}">
                    <a16:creationId xmlns:a16="http://schemas.microsoft.com/office/drawing/2014/main" id="{FF90645E-925D-E92D-DB42-7FEC2CFD1E11}"/>
                  </a:ext>
                </a:extLst>
              </p:cNvPr>
              <p:cNvSpPr/>
              <p:nvPr/>
            </p:nvSpPr>
            <p:spPr>
              <a:xfrm>
                <a:off x="8768612" y="4883768"/>
                <a:ext cx="252624" cy="247301"/>
              </a:xfrm>
              <a:custGeom>
                <a:avLst/>
                <a:gdLst>
                  <a:gd name="connsiteX0" fmla="*/ 252625 w 252624"/>
                  <a:gd name="connsiteY0" fmla="*/ 123651 h 247301"/>
                  <a:gd name="connsiteX1" fmla="*/ 126313 w 252624"/>
                  <a:gd name="connsiteY1" fmla="*/ 247302 h 247301"/>
                  <a:gd name="connsiteX2" fmla="*/ 0 w 252624"/>
                  <a:gd name="connsiteY2" fmla="*/ 123651 h 247301"/>
                  <a:gd name="connsiteX3" fmla="*/ 126313 w 252624"/>
                  <a:gd name="connsiteY3" fmla="*/ 0 h 247301"/>
                  <a:gd name="connsiteX4" fmla="*/ 252625 w 252624"/>
                  <a:gd name="connsiteY4" fmla="*/ 123651 h 24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624" h="247301">
                    <a:moveTo>
                      <a:pt x="252625" y="123651"/>
                    </a:moveTo>
                    <a:cubicBezTo>
                      <a:pt x="252625" y="191942"/>
                      <a:pt x="196073" y="247302"/>
                      <a:pt x="126313" y="247302"/>
                    </a:cubicBezTo>
                    <a:cubicBezTo>
                      <a:pt x="56552" y="247302"/>
                      <a:pt x="0" y="191942"/>
                      <a:pt x="0" y="123651"/>
                    </a:cubicBezTo>
                    <a:cubicBezTo>
                      <a:pt x="0" y="55360"/>
                      <a:pt x="56552" y="0"/>
                      <a:pt x="126313" y="0"/>
                    </a:cubicBezTo>
                    <a:cubicBezTo>
                      <a:pt x="196073" y="0"/>
                      <a:pt x="252625" y="55360"/>
                      <a:pt x="252625" y="123651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7" name="手繪多邊形: 圖案 66">
                <a:extLst>
                  <a:ext uri="{FF2B5EF4-FFF2-40B4-BE49-F238E27FC236}">
                    <a16:creationId xmlns:a16="http://schemas.microsoft.com/office/drawing/2014/main" id="{9F8B13E3-0798-A46E-AF9F-1A83F183EE58}"/>
                  </a:ext>
                </a:extLst>
              </p:cNvPr>
              <p:cNvSpPr/>
              <p:nvPr/>
            </p:nvSpPr>
            <p:spPr>
              <a:xfrm>
                <a:off x="9185335" y="4880513"/>
                <a:ext cx="764494" cy="84609"/>
              </a:xfrm>
              <a:custGeom>
                <a:avLst/>
                <a:gdLst>
                  <a:gd name="connsiteX0" fmla="*/ 722182 w 764494"/>
                  <a:gd name="connsiteY0" fmla="*/ 84610 h 84609"/>
                  <a:gd name="connsiteX1" fmla="*/ 42297 w 764494"/>
                  <a:gd name="connsiteY1" fmla="*/ 84610 h 84609"/>
                  <a:gd name="connsiteX2" fmla="*/ 0 w 764494"/>
                  <a:gd name="connsiteY2" fmla="*/ 42313 h 84609"/>
                  <a:gd name="connsiteX3" fmla="*/ 42297 w 764494"/>
                  <a:gd name="connsiteY3" fmla="*/ 0 h 84609"/>
                  <a:gd name="connsiteX4" fmla="*/ 722182 w 764494"/>
                  <a:gd name="connsiteY4" fmla="*/ 0 h 84609"/>
                  <a:gd name="connsiteX5" fmla="*/ 764495 w 764494"/>
                  <a:gd name="connsiteY5" fmla="*/ 42313 h 84609"/>
                  <a:gd name="connsiteX6" fmla="*/ 722182 w 764494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494" h="84609">
                    <a:moveTo>
                      <a:pt x="722182" y="84610"/>
                    </a:moveTo>
                    <a:lnTo>
                      <a:pt x="42297" y="84610"/>
                    </a:lnTo>
                    <a:cubicBezTo>
                      <a:pt x="18964" y="84610"/>
                      <a:pt x="0" y="65630"/>
                      <a:pt x="0" y="42313"/>
                    </a:cubicBezTo>
                    <a:cubicBezTo>
                      <a:pt x="0" y="18980"/>
                      <a:pt x="18964" y="0"/>
                      <a:pt x="42297" y="0"/>
                    </a:cubicBezTo>
                    <a:lnTo>
                      <a:pt x="722182" y="0"/>
                    </a:lnTo>
                    <a:cubicBezTo>
                      <a:pt x="745515" y="0"/>
                      <a:pt x="764495" y="18980"/>
                      <a:pt x="764495" y="42313"/>
                    </a:cubicBezTo>
                    <a:cubicBezTo>
                      <a:pt x="764495" y="65630"/>
                      <a:pt x="745515" y="84610"/>
                      <a:pt x="722182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8" name="手繪多邊形: 圖案 67">
                <a:extLst>
                  <a:ext uri="{FF2B5EF4-FFF2-40B4-BE49-F238E27FC236}">
                    <a16:creationId xmlns:a16="http://schemas.microsoft.com/office/drawing/2014/main" id="{43E156BD-FB66-F0F3-A41A-721DB381786D}"/>
                  </a:ext>
                </a:extLst>
              </p:cNvPr>
              <p:cNvSpPr/>
              <p:nvPr/>
            </p:nvSpPr>
            <p:spPr>
              <a:xfrm>
                <a:off x="9185335" y="5023690"/>
                <a:ext cx="1295079" cy="84609"/>
              </a:xfrm>
              <a:custGeom>
                <a:avLst/>
                <a:gdLst>
                  <a:gd name="connsiteX0" fmla="*/ 1252782 w 1295079"/>
                  <a:gd name="connsiteY0" fmla="*/ 84610 h 84609"/>
                  <a:gd name="connsiteX1" fmla="*/ 42297 w 1295079"/>
                  <a:gd name="connsiteY1" fmla="*/ 84610 h 84609"/>
                  <a:gd name="connsiteX2" fmla="*/ 0 w 1295079"/>
                  <a:gd name="connsiteY2" fmla="*/ 42313 h 84609"/>
                  <a:gd name="connsiteX3" fmla="*/ 42297 w 1295079"/>
                  <a:gd name="connsiteY3" fmla="*/ 0 h 84609"/>
                  <a:gd name="connsiteX4" fmla="*/ 1252782 w 1295079"/>
                  <a:gd name="connsiteY4" fmla="*/ 0 h 84609"/>
                  <a:gd name="connsiteX5" fmla="*/ 1295079 w 1295079"/>
                  <a:gd name="connsiteY5" fmla="*/ 42313 h 84609"/>
                  <a:gd name="connsiteX6" fmla="*/ 1252782 w 1295079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5079" h="84609">
                    <a:moveTo>
                      <a:pt x="1252782" y="84610"/>
                    </a:moveTo>
                    <a:lnTo>
                      <a:pt x="42297" y="84610"/>
                    </a:lnTo>
                    <a:cubicBezTo>
                      <a:pt x="18964" y="84610"/>
                      <a:pt x="0" y="65630"/>
                      <a:pt x="0" y="42313"/>
                    </a:cubicBezTo>
                    <a:cubicBezTo>
                      <a:pt x="0" y="18979"/>
                      <a:pt x="18964" y="0"/>
                      <a:pt x="42297" y="0"/>
                    </a:cubicBezTo>
                    <a:lnTo>
                      <a:pt x="1252782" y="0"/>
                    </a:lnTo>
                    <a:cubicBezTo>
                      <a:pt x="1276100" y="0"/>
                      <a:pt x="1295079" y="18979"/>
                      <a:pt x="1295079" y="42313"/>
                    </a:cubicBezTo>
                    <a:cubicBezTo>
                      <a:pt x="1295079" y="65630"/>
                      <a:pt x="1276100" y="84610"/>
                      <a:pt x="1252782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69" name="手繪多邊形: 圖案 68">
              <a:extLst>
                <a:ext uri="{FF2B5EF4-FFF2-40B4-BE49-F238E27FC236}">
                  <a16:creationId xmlns:a16="http://schemas.microsoft.com/office/drawing/2014/main" id="{0DD95F2D-8B32-A3B2-8D81-9E44E1038C96}"/>
                </a:ext>
              </a:extLst>
            </p:cNvPr>
            <p:cNvSpPr/>
            <p:nvPr/>
          </p:nvSpPr>
          <p:spPr>
            <a:xfrm>
              <a:off x="7345327" y="1135321"/>
              <a:ext cx="31319" cy="1487678"/>
            </a:xfrm>
            <a:custGeom>
              <a:avLst/>
              <a:gdLst>
                <a:gd name="connsiteX0" fmla="*/ 0 w 31319"/>
                <a:gd name="connsiteY0" fmla="*/ 0 h 1487678"/>
                <a:gd name="connsiteX1" fmla="*/ 31320 w 31319"/>
                <a:gd name="connsiteY1" fmla="*/ 0 h 1487678"/>
                <a:gd name="connsiteX2" fmla="*/ 31320 w 31319"/>
                <a:gd name="connsiteY2" fmla="*/ 1487679 h 1487678"/>
                <a:gd name="connsiteX3" fmla="*/ 0 w 31319"/>
                <a:gd name="connsiteY3" fmla="*/ 1487679 h 1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9" h="1487678">
                  <a:moveTo>
                    <a:pt x="0" y="0"/>
                  </a:moveTo>
                  <a:lnTo>
                    <a:pt x="31320" y="0"/>
                  </a:lnTo>
                  <a:lnTo>
                    <a:pt x="31320" y="1487679"/>
                  </a:lnTo>
                  <a:lnTo>
                    <a:pt x="0" y="148767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0" name="手繪多邊形: 圖案 69">
              <a:extLst>
                <a:ext uri="{FF2B5EF4-FFF2-40B4-BE49-F238E27FC236}">
                  <a16:creationId xmlns:a16="http://schemas.microsoft.com/office/drawing/2014/main" id="{14E1E883-8846-BBFE-D36A-44A11609AE25}"/>
                </a:ext>
              </a:extLst>
            </p:cNvPr>
            <p:cNvSpPr/>
            <p:nvPr/>
          </p:nvSpPr>
          <p:spPr>
            <a:xfrm>
              <a:off x="7267028" y="2529041"/>
              <a:ext cx="187917" cy="187917"/>
            </a:xfrm>
            <a:custGeom>
              <a:avLst/>
              <a:gdLst>
                <a:gd name="connsiteX0" fmla="*/ 187918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8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8" y="93959"/>
                  </a:moveTo>
                  <a:cubicBezTo>
                    <a:pt x="187918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8" y="42066"/>
                    <a:pt x="187918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BC6D2C0F-2E7B-5B3A-DB67-09D1DDE0E8E7}"/>
                </a:ext>
              </a:extLst>
            </p:cNvPr>
            <p:cNvSpPr/>
            <p:nvPr/>
          </p:nvSpPr>
          <p:spPr>
            <a:xfrm>
              <a:off x="8692068" y="3609565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2" name="手繪多邊形: 圖案 71">
              <a:extLst>
                <a:ext uri="{FF2B5EF4-FFF2-40B4-BE49-F238E27FC236}">
                  <a16:creationId xmlns:a16="http://schemas.microsoft.com/office/drawing/2014/main" id="{A7C82FD4-E45C-9309-894D-32AFB9C35208}"/>
                </a:ext>
              </a:extLst>
            </p:cNvPr>
            <p:cNvSpPr/>
            <p:nvPr/>
          </p:nvSpPr>
          <p:spPr>
            <a:xfrm>
              <a:off x="6155184" y="2325464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3" name="手繪多邊形: 圖案 72">
              <a:extLst>
                <a:ext uri="{FF2B5EF4-FFF2-40B4-BE49-F238E27FC236}">
                  <a16:creationId xmlns:a16="http://schemas.microsoft.com/office/drawing/2014/main" id="{C05222E5-D40B-ACC8-13A6-DA2096331DBC}"/>
                </a:ext>
              </a:extLst>
            </p:cNvPr>
            <p:cNvSpPr/>
            <p:nvPr/>
          </p:nvSpPr>
          <p:spPr>
            <a:xfrm rot="21495959">
              <a:off x="5700936" y="2427346"/>
              <a:ext cx="514077" cy="31333"/>
            </a:xfrm>
            <a:custGeom>
              <a:avLst/>
              <a:gdLst>
                <a:gd name="connsiteX0" fmla="*/ 0 w 514077"/>
                <a:gd name="connsiteY0" fmla="*/ 0 h 31333"/>
                <a:gd name="connsiteX1" fmla="*/ 514078 w 514077"/>
                <a:gd name="connsiteY1" fmla="*/ 0 h 31333"/>
                <a:gd name="connsiteX2" fmla="*/ 514078 w 514077"/>
                <a:gd name="connsiteY2" fmla="*/ 31334 h 31333"/>
                <a:gd name="connsiteX3" fmla="*/ 0 w 514077"/>
                <a:gd name="connsiteY3" fmla="*/ 31334 h 3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77" h="31333">
                  <a:moveTo>
                    <a:pt x="0" y="0"/>
                  </a:moveTo>
                  <a:lnTo>
                    <a:pt x="514078" y="0"/>
                  </a:lnTo>
                  <a:lnTo>
                    <a:pt x="514078" y="31334"/>
                  </a:lnTo>
                  <a:lnTo>
                    <a:pt x="0" y="31334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4" name="手繪多邊形: 圖案 73">
              <a:extLst>
                <a:ext uri="{FF2B5EF4-FFF2-40B4-BE49-F238E27FC236}">
                  <a16:creationId xmlns:a16="http://schemas.microsoft.com/office/drawing/2014/main" id="{2600B70A-9598-7DDC-53E6-1EBF3B3D33F7}"/>
                </a:ext>
              </a:extLst>
            </p:cNvPr>
            <p:cNvSpPr/>
            <p:nvPr/>
          </p:nvSpPr>
          <p:spPr>
            <a:xfrm>
              <a:off x="8771228" y="3703524"/>
              <a:ext cx="779167" cy="359705"/>
            </a:xfrm>
            <a:custGeom>
              <a:avLst/>
              <a:gdLst>
                <a:gd name="connsiteX0" fmla="*/ 779168 w 779167"/>
                <a:gd name="connsiteY0" fmla="*/ 359705 h 359705"/>
                <a:gd name="connsiteX1" fmla="*/ 0 w 779167"/>
                <a:gd name="connsiteY1" fmla="*/ 359705 h 359705"/>
                <a:gd name="connsiteX2" fmla="*/ 0 w 779167"/>
                <a:gd name="connsiteY2" fmla="*/ 0 h 359705"/>
                <a:gd name="connsiteX3" fmla="*/ 31320 w 779167"/>
                <a:gd name="connsiteY3" fmla="*/ 0 h 359705"/>
                <a:gd name="connsiteX4" fmla="*/ 31320 w 779167"/>
                <a:gd name="connsiteY4" fmla="*/ 328386 h 359705"/>
                <a:gd name="connsiteX5" fmla="*/ 779168 w 779167"/>
                <a:gd name="connsiteY5" fmla="*/ 328386 h 359705"/>
                <a:gd name="connsiteX6" fmla="*/ 779168 w 779167"/>
                <a:gd name="connsiteY6" fmla="*/ 359705 h 35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705">
                  <a:moveTo>
                    <a:pt x="779168" y="359705"/>
                  </a:moveTo>
                  <a:lnTo>
                    <a:pt x="0" y="359705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86"/>
                  </a:lnTo>
                  <a:lnTo>
                    <a:pt x="779168" y="328386"/>
                  </a:lnTo>
                  <a:lnTo>
                    <a:pt x="779168" y="359705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F4292827-3B4D-BD2F-381B-65045D5F2C5C}"/>
                </a:ext>
              </a:extLst>
            </p:cNvPr>
            <p:cNvSpPr/>
            <p:nvPr/>
          </p:nvSpPr>
          <p:spPr>
            <a:xfrm>
              <a:off x="6116614" y="3351429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7" y="42066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FA7289FE-0710-7E24-35DE-F35FF844F7BC}"/>
                </a:ext>
              </a:extLst>
            </p:cNvPr>
            <p:cNvSpPr/>
            <p:nvPr/>
          </p:nvSpPr>
          <p:spPr>
            <a:xfrm>
              <a:off x="6186504" y="3445388"/>
              <a:ext cx="779167" cy="359689"/>
            </a:xfrm>
            <a:custGeom>
              <a:avLst/>
              <a:gdLst>
                <a:gd name="connsiteX0" fmla="*/ 779168 w 779167"/>
                <a:gd name="connsiteY0" fmla="*/ 359689 h 359689"/>
                <a:gd name="connsiteX1" fmla="*/ 0 w 779167"/>
                <a:gd name="connsiteY1" fmla="*/ 359689 h 359689"/>
                <a:gd name="connsiteX2" fmla="*/ 0 w 779167"/>
                <a:gd name="connsiteY2" fmla="*/ 0 h 359689"/>
                <a:gd name="connsiteX3" fmla="*/ 31320 w 779167"/>
                <a:gd name="connsiteY3" fmla="*/ 0 h 359689"/>
                <a:gd name="connsiteX4" fmla="*/ 31320 w 779167"/>
                <a:gd name="connsiteY4" fmla="*/ 328370 h 359689"/>
                <a:gd name="connsiteX5" fmla="*/ 779168 w 779167"/>
                <a:gd name="connsiteY5" fmla="*/ 328370 h 359689"/>
                <a:gd name="connsiteX6" fmla="*/ 779168 w 779167"/>
                <a:gd name="connsiteY6" fmla="*/ 359689 h 3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689">
                  <a:moveTo>
                    <a:pt x="779168" y="359689"/>
                  </a:moveTo>
                  <a:lnTo>
                    <a:pt x="0" y="359689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70"/>
                  </a:lnTo>
                  <a:lnTo>
                    <a:pt x="779168" y="328370"/>
                  </a:lnTo>
                  <a:lnTo>
                    <a:pt x="779168" y="35968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7" name="手繪多邊形: 圖案 76">
              <a:extLst>
                <a:ext uri="{FF2B5EF4-FFF2-40B4-BE49-F238E27FC236}">
                  <a16:creationId xmlns:a16="http://schemas.microsoft.com/office/drawing/2014/main" id="{8C0347BB-2EB6-7A86-FD8A-B4A976F57510}"/>
                </a:ext>
              </a:extLst>
            </p:cNvPr>
            <p:cNvSpPr/>
            <p:nvPr/>
          </p:nvSpPr>
          <p:spPr>
            <a:xfrm>
              <a:off x="5607369" y="3087860"/>
              <a:ext cx="3742404" cy="31319"/>
            </a:xfrm>
            <a:custGeom>
              <a:avLst/>
              <a:gdLst>
                <a:gd name="connsiteX0" fmla="*/ 0 w 3742404"/>
                <a:gd name="connsiteY0" fmla="*/ 0 h 31319"/>
                <a:gd name="connsiteX1" fmla="*/ 3742404 w 3742404"/>
                <a:gd name="connsiteY1" fmla="*/ 0 h 31319"/>
                <a:gd name="connsiteX2" fmla="*/ 3742404 w 3742404"/>
                <a:gd name="connsiteY2" fmla="*/ 31320 h 31319"/>
                <a:gd name="connsiteX3" fmla="*/ 0 w 3742404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2404" h="31319">
                  <a:moveTo>
                    <a:pt x="0" y="0"/>
                  </a:moveTo>
                  <a:lnTo>
                    <a:pt x="3742404" y="0"/>
                  </a:lnTo>
                  <a:lnTo>
                    <a:pt x="3742404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1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B69241C5-4B0A-E5B0-36E7-47186745B2A3}"/>
              </a:ext>
            </a:extLst>
          </p:cNvPr>
          <p:cNvGrpSpPr/>
          <p:nvPr/>
        </p:nvGrpSpPr>
        <p:grpSpPr>
          <a:xfrm>
            <a:off x="1653157" y="764846"/>
            <a:ext cx="14981686" cy="3956709"/>
            <a:chOff x="829191" y="1270737"/>
            <a:chExt cx="14981686" cy="3956709"/>
          </a:xfrm>
        </p:grpSpPr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56695764-2CC4-14B9-2311-AB70A87127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09923" y="1577739"/>
              <a:ext cx="1485986" cy="3236879"/>
              <a:chOff x="5192338" y="2158683"/>
              <a:chExt cx="1541628" cy="3358082"/>
            </a:xfrm>
          </p:grpSpPr>
          <p:grpSp>
            <p:nvGrpSpPr>
              <p:cNvPr id="19" name="圖形 2">
                <a:extLst>
                  <a:ext uri="{FF2B5EF4-FFF2-40B4-BE49-F238E27FC236}">
                    <a16:creationId xmlns:a16="http://schemas.microsoft.com/office/drawing/2014/main" id="{6614699C-6749-925A-12E6-A2C13FF0FEC6}"/>
                  </a:ext>
                </a:extLst>
              </p:cNvPr>
              <p:cNvGrpSpPr/>
              <p:nvPr/>
            </p:nvGrpSpPr>
            <p:grpSpPr>
              <a:xfrm>
                <a:off x="5192338" y="3012051"/>
                <a:ext cx="341449" cy="1800144"/>
                <a:chOff x="5192338" y="3012051"/>
                <a:chExt cx="341449" cy="1800144"/>
              </a:xfrm>
            </p:grpSpPr>
            <p:sp>
              <p:nvSpPr>
                <p:cNvPr id="20" name="手繪多邊形: 圖案 19">
                  <a:extLst>
                    <a:ext uri="{FF2B5EF4-FFF2-40B4-BE49-F238E27FC236}">
                      <a16:creationId xmlns:a16="http://schemas.microsoft.com/office/drawing/2014/main" id="{A487B7E2-3B1F-0D8D-465C-6CFE24BA78D2}"/>
                    </a:ext>
                  </a:extLst>
                </p:cNvPr>
                <p:cNvSpPr/>
                <p:nvPr/>
              </p:nvSpPr>
              <p:spPr>
                <a:xfrm>
                  <a:off x="5313711" y="4362964"/>
                  <a:ext cx="220077" cy="449231"/>
                </a:xfrm>
                <a:custGeom>
                  <a:avLst/>
                  <a:gdLst>
                    <a:gd name="connsiteX0" fmla="*/ 213417 w 220077"/>
                    <a:gd name="connsiteY0" fmla="*/ 319221 h 449231"/>
                    <a:gd name="connsiteX1" fmla="*/ 177594 w 220077"/>
                    <a:gd name="connsiteY1" fmla="*/ 254594 h 449231"/>
                    <a:gd name="connsiteX2" fmla="*/ 121739 w 220077"/>
                    <a:gd name="connsiteY2" fmla="*/ 0 h 449231"/>
                    <a:gd name="connsiteX3" fmla="*/ 0 w 220077"/>
                    <a:gd name="connsiteY3" fmla="*/ 29823 h 449231"/>
                    <a:gd name="connsiteX4" fmla="*/ 69761 w 220077"/>
                    <a:gd name="connsiteY4" fmla="*/ 284874 h 449231"/>
                    <a:gd name="connsiteX5" fmla="*/ 73638 w 220077"/>
                    <a:gd name="connsiteY5" fmla="*/ 358473 h 449231"/>
                    <a:gd name="connsiteX6" fmla="*/ 174717 w 220077"/>
                    <a:gd name="connsiteY6" fmla="*/ 447456 h 449231"/>
                    <a:gd name="connsiteX7" fmla="*/ 213417 w 220077"/>
                    <a:gd name="connsiteY7" fmla="*/ 319221 h 449231"/>
                    <a:gd name="connsiteX8" fmla="*/ 213417 w 220077"/>
                    <a:gd name="connsiteY8" fmla="*/ 319221 h 449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0077" h="449231">
                      <a:moveTo>
                        <a:pt x="213417" y="319221"/>
                      </a:moveTo>
                      <a:cubicBezTo>
                        <a:pt x="205873" y="292970"/>
                        <a:pt x="192967" y="270577"/>
                        <a:pt x="177594" y="254594"/>
                      </a:cubicBezTo>
                      <a:lnTo>
                        <a:pt x="121739" y="0"/>
                      </a:lnTo>
                      <a:lnTo>
                        <a:pt x="0" y="29823"/>
                      </a:lnTo>
                      <a:lnTo>
                        <a:pt x="69761" y="284874"/>
                      </a:lnTo>
                      <a:cubicBezTo>
                        <a:pt x="65180" y="306457"/>
                        <a:pt x="66094" y="332223"/>
                        <a:pt x="73638" y="358473"/>
                      </a:cubicBezTo>
                      <a:cubicBezTo>
                        <a:pt x="90859" y="418452"/>
                        <a:pt x="136112" y="458286"/>
                        <a:pt x="174717" y="447456"/>
                      </a:cubicBezTo>
                      <a:cubicBezTo>
                        <a:pt x="213312" y="436617"/>
                        <a:pt x="230638" y="379200"/>
                        <a:pt x="213417" y="319221"/>
                      </a:cubicBezTo>
                      <a:lnTo>
                        <a:pt x="213417" y="319221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21" name="手繪多邊形: 圖案 20">
                  <a:extLst>
                    <a:ext uri="{FF2B5EF4-FFF2-40B4-BE49-F238E27FC236}">
                      <a16:creationId xmlns:a16="http://schemas.microsoft.com/office/drawing/2014/main" id="{4C406CBF-64CE-BAE2-4E95-39E837CFFE4A}"/>
                    </a:ext>
                  </a:extLst>
                </p:cNvPr>
                <p:cNvSpPr/>
                <p:nvPr/>
              </p:nvSpPr>
              <p:spPr>
                <a:xfrm>
                  <a:off x="5192338" y="3012051"/>
                  <a:ext cx="317949" cy="1495721"/>
                </a:xfrm>
                <a:custGeom>
                  <a:avLst/>
                  <a:gdLst>
                    <a:gd name="connsiteX0" fmla="*/ 317949 w 317949"/>
                    <a:gd name="connsiteY0" fmla="*/ 11 h 1495721"/>
                    <a:gd name="connsiteX1" fmla="*/ 76805 w 317949"/>
                    <a:gd name="connsiteY1" fmla="*/ 136085 h 1495721"/>
                    <a:gd name="connsiteX2" fmla="*/ 8076 w 317949"/>
                    <a:gd name="connsiteY2" fmla="*/ 633852 h 1495721"/>
                    <a:gd name="connsiteX3" fmla="*/ 129450 w 317949"/>
                    <a:gd name="connsiteY3" fmla="*/ 1495722 h 1495721"/>
                    <a:gd name="connsiteX4" fmla="*/ 302528 w 317949"/>
                    <a:gd name="connsiteY4" fmla="*/ 1471947 h 1495721"/>
                    <a:gd name="connsiteX5" fmla="*/ 258104 w 317949"/>
                    <a:gd name="connsiteY5" fmla="*/ 437828 h 1495721"/>
                    <a:gd name="connsiteX6" fmla="*/ 317949 w 317949"/>
                    <a:gd name="connsiteY6" fmla="*/ 11 h 1495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7949" h="1495721">
                      <a:moveTo>
                        <a:pt x="317949" y="11"/>
                      </a:moveTo>
                      <a:cubicBezTo>
                        <a:pt x="317949" y="11"/>
                        <a:pt x="125691" y="-3923"/>
                        <a:pt x="76805" y="136085"/>
                      </a:cubicBezTo>
                      <a:cubicBezTo>
                        <a:pt x="32309" y="263520"/>
                        <a:pt x="-20440" y="613621"/>
                        <a:pt x="8076" y="633852"/>
                      </a:cubicBezTo>
                      <a:lnTo>
                        <a:pt x="129450" y="1495722"/>
                      </a:lnTo>
                      <a:lnTo>
                        <a:pt x="302528" y="1471947"/>
                      </a:lnTo>
                      <a:lnTo>
                        <a:pt x="258104" y="437828"/>
                      </a:lnTo>
                      <a:lnTo>
                        <a:pt x="317949" y="11"/>
                      </a:ln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sp>
            <p:nvSpPr>
              <p:cNvPr id="22" name="手繪多邊形: 圖案 21">
                <a:extLst>
                  <a:ext uri="{FF2B5EF4-FFF2-40B4-BE49-F238E27FC236}">
                    <a16:creationId xmlns:a16="http://schemas.microsoft.com/office/drawing/2014/main" id="{7BD90C0B-0766-AC36-F432-C56856E5FDEF}"/>
                  </a:ext>
                </a:extLst>
              </p:cNvPr>
              <p:cNvSpPr/>
              <p:nvPr/>
            </p:nvSpPr>
            <p:spPr>
              <a:xfrm>
                <a:off x="5330427" y="4573790"/>
                <a:ext cx="1070133" cy="942975"/>
              </a:xfrm>
              <a:custGeom>
                <a:avLst/>
                <a:gdLst>
                  <a:gd name="connsiteX0" fmla="*/ 1070134 w 1070133"/>
                  <a:gd name="connsiteY0" fmla="*/ 38100 h 942975"/>
                  <a:gd name="connsiteX1" fmla="*/ 1036034 w 1070133"/>
                  <a:gd name="connsiteY1" fmla="*/ 942975 h 942975"/>
                  <a:gd name="connsiteX2" fmla="*/ 583597 w 1070133"/>
                  <a:gd name="connsiteY2" fmla="*/ 942975 h 942975"/>
                  <a:gd name="connsiteX3" fmla="*/ 565309 w 1070133"/>
                  <a:gd name="connsiteY3" fmla="*/ 537496 h 942975"/>
                  <a:gd name="connsiteX4" fmla="*/ 484918 w 1070133"/>
                  <a:gd name="connsiteY4" fmla="*/ 942975 h 942975"/>
                  <a:gd name="connsiteX5" fmla="*/ 0 w 1070133"/>
                  <a:gd name="connsiteY5" fmla="*/ 942975 h 942975"/>
                  <a:gd name="connsiteX6" fmla="*/ 60484 w 1070133"/>
                  <a:gd name="connsiteY6" fmla="*/ 245936 h 942975"/>
                  <a:gd name="connsiteX7" fmla="*/ 122968 w 1070133"/>
                  <a:gd name="connsiteY7" fmla="*/ 99346 h 942975"/>
                  <a:gd name="connsiteX8" fmla="*/ 165259 w 1070133"/>
                  <a:gd name="connsiteY8" fmla="*/ 0 h 942975"/>
                  <a:gd name="connsiteX9" fmla="*/ 1070134 w 1070133"/>
                  <a:gd name="connsiteY9" fmla="*/ 3810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0133" h="942975">
                    <a:moveTo>
                      <a:pt x="1070134" y="38100"/>
                    </a:moveTo>
                    <a:lnTo>
                      <a:pt x="1036034" y="942975"/>
                    </a:lnTo>
                    <a:lnTo>
                      <a:pt x="583597" y="942975"/>
                    </a:lnTo>
                    <a:lnTo>
                      <a:pt x="565309" y="537496"/>
                    </a:lnTo>
                    <a:lnTo>
                      <a:pt x="484918" y="942975"/>
                    </a:lnTo>
                    <a:lnTo>
                      <a:pt x="0" y="942975"/>
                    </a:lnTo>
                    <a:lnTo>
                      <a:pt x="60484" y="245936"/>
                    </a:lnTo>
                    <a:lnTo>
                      <a:pt x="122968" y="99346"/>
                    </a:lnTo>
                    <a:lnTo>
                      <a:pt x="165259" y="0"/>
                    </a:lnTo>
                    <a:lnTo>
                      <a:pt x="1070134" y="38100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23" name="手繪多邊形: 圖案 22">
                <a:extLst>
                  <a:ext uri="{FF2B5EF4-FFF2-40B4-BE49-F238E27FC236}">
                    <a16:creationId xmlns:a16="http://schemas.microsoft.com/office/drawing/2014/main" id="{618B286E-AB51-014D-2DEE-112CAA29C8F7}"/>
                  </a:ext>
                </a:extLst>
              </p:cNvPr>
              <p:cNvSpPr/>
              <p:nvPr/>
            </p:nvSpPr>
            <p:spPr>
              <a:xfrm>
                <a:off x="5390911" y="2821190"/>
                <a:ext cx="1009650" cy="2068848"/>
              </a:xfrm>
              <a:custGeom>
                <a:avLst/>
                <a:gdLst>
                  <a:gd name="connsiteX0" fmla="*/ 647700 w 1009650"/>
                  <a:gd name="connsiteY0" fmla="*/ 19050 h 2068848"/>
                  <a:gd name="connsiteX1" fmla="*/ 333375 w 1009650"/>
                  <a:gd name="connsiteY1" fmla="*/ 0 h 2068848"/>
                  <a:gd name="connsiteX2" fmla="*/ 228600 w 1009650"/>
                  <a:gd name="connsiteY2" fmla="*/ 133350 h 2068848"/>
                  <a:gd name="connsiteX3" fmla="*/ 0 w 1009650"/>
                  <a:gd name="connsiteY3" fmla="*/ 219075 h 2068848"/>
                  <a:gd name="connsiteX4" fmla="*/ 104775 w 1009650"/>
                  <a:gd name="connsiteY4" fmla="*/ 1238250 h 2068848"/>
                  <a:gd name="connsiteX5" fmla="*/ 57150 w 1009650"/>
                  <a:gd name="connsiteY5" fmla="*/ 1847850 h 2068848"/>
                  <a:gd name="connsiteX6" fmla="*/ 1009650 w 1009650"/>
                  <a:gd name="connsiteY6" fmla="*/ 1790700 h 2068848"/>
                  <a:gd name="connsiteX7" fmla="*/ 933450 w 1009650"/>
                  <a:gd name="connsiteY7" fmla="*/ 1076325 h 2068848"/>
                  <a:gd name="connsiteX8" fmla="*/ 952500 w 1009650"/>
                  <a:gd name="connsiteY8" fmla="*/ 247650 h 2068848"/>
                  <a:gd name="connsiteX9" fmla="*/ 733425 w 1009650"/>
                  <a:gd name="connsiteY9" fmla="*/ 152400 h 2068848"/>
                  <a:gd name="connsiteX10" fmla="*/ 647700 w 1009650"/>
                  <a:gd name="connsiteY10" fmla="*/ 19050 h 2068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09650" h="2068848">
                    <a:moveTo>
                      <a:pt x="647700" y="19050"/>
                    </a:moveTo>
                    <a:lnTo>
                      <a:pt x="333375" y="0"/>
                    </a:lnTo>
                    <a:lnTo>
                      <a:pt x="228600" y="133350"/>
                    </a:lnTo>
                    <a:lnTo>
                      <a:pt x="0" y="219075"/>
                    </a:lnTo>
                    <a:lnTo>
                      <a:pt x="104775" y="1238250"/>
                    </a:lnTo>
                    <a:lnTo>
                      <a:pt x="57150" y="1847850"/>
                    </a:lnTo>
                    <a:cubicBezTo>
                      <a:pt x="57150" y="1847850"/>
                      <a:pt x="723900" y="2381250"/>
                      <a:pt x="1009650" y="1790700"/>
                    </a:cubicBezTo>
                    <a:lnTo>
                      <a:pt x="933450" y="1076325"/>
                    </a:lnTo>
                    <a:lnTo>
                      <a:pt x="952500" y="247650"/>
                    </a:lnTo>
                    <a:lnTo>
                      <a:pt x="733425" y="152400"/>
                    </a:lnTo>
                    <a:lnTo>
                      <a:pt x="647700" y="19050"/>
                    </a:ln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grpSp>
            <p:nvGrpSpPr>
              <p:cNvPr id="24" name="圖形 2">
                <a:extLst>
                  <a:ext uri="{FF2B5EF4-FFF2-40B4-BE49-F238E27FC236}">
                    <a16:creationId xmlns:a16="http://schemas.microsoft.com/office/drawing/2014/main" id="{BACE8D97-1EA6-CA93-F84D-F8F27C88C2A4}"/>
                  </a:ext>
                </a:extLst>
              </p:cNvPr>
              <p:cNvGrpSpPr/>
              <p:nvPr/>
            </p:nvGrpSpPr>
            <p:grpSpPr>
              <a:xfrm>
                <a:off x="6131152" y="2480495"/>
                <a:ext cx="602814" cy="1299145"/>
                <a:chOff x="6131152" y="2480495"/>
                <a:chExt cx="602814" cy="1299145"/>
              </a:xfrm>
            </p:grpSpPr>
            <p:sp>
              <p:nvSpPr>
                <p:cNvPr id="25" name="手繪多邊形: 圖案 24">
                  <a:extLst>
                    <a:ext uri="{FF2B5EF4-FFF2-40B4-BE49-F238E27FC236}">
                      <a16:creationId xmlns:a16="http://schemas.microsoft.com/office/drawing/2014/main" id="{5C9A822E-9E1C-7B5A-FF67-F0918A11707C}"/>
                    </a:ext>
                  </a:extLst>
                </p:cNvPr>
                <p:cNvSpPr/>
                <p:nvPr/>
              </p:nvSpPr>
              <p:spPr>
                <a:xfrm>
                  <a:off x="6468743" y="2480495"/>
                  <a:ext cx="216463" cy="549988"/>
                </a:xfrm>
                <a:custGeom>
                  <a:avLst/>
                  <a:gdLst>
                    <a:gd name="connsiteX0" fmla="*/ 175001 w 216463"/>
                    <a:gd name="connsiteY0" fmla="*/ 127916 h 549988"/>
                    <a:gd name="connsiteX1" fmla="*/ 164105 w 216463"/>
                    <a:gd name="connsiteY1" fmla="*/ 216899 h 549988"/>
                    <a:gd name="connsiteX2" fmla="*/ 216463 w 216463"/>
                    <a:gd name="connsiteY2" fmla="*/ 529424 h 549988"/>
                    <a:gd name="connsiteX3" fmla="*/ 67016 w 216463"/>
                    <a:gd name="connsiteY3" fmla="*/ 549988 h 549988"/>
                    <a:gd name="connsiteX4" fmla="*/ 29993 w 216463"/>
                    <a:gd name="connsiteY4" fmla="*/ 230748 h 549988"/>
                    <a:gd name="connsiteX5" fmla="*/ 1151 w 216463"/>
                    <a:gd name="connsiteY5" fmla="*/ 145871 h 549988"/>
                    <a:gd name="connsiteX6" fmla="*/ 73969 w 216463"/>
                    <a:gd name="connsiteY6" fmla="*/ 300 h 549988"/>
                    <a:gd name="connsiteX7" fmla="*/ 175001 w 216463"/>
                    <a:gd name="connsiteY7" fmla="*/ 127916 h 549988"/>
                    <a:gd name="connsiteX8" fmla="*/ 175001 w 216463"/>
                    <a:gd name="connsiteY8" fmla="*/ 127916 h 549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6463" h="549988">
                      <a:moveTo>
                        <a:pt x="175001" y="127916"/>
                      </a:moveTo>
                      <a:cubicBezTo>
                        <a:pt x="178411" y="160939"/>
                        <a:pt x="174077" y="192000"/>
                        <a:pt x="164105" y="216899"/>
                      </a:cubicBezTo>
                      <a:lnTo>
                        <a:pt x="216463" y="529424"/>
                      </a:lnTo>
                      <a:lnTo>
                        <a:pt x="67016" y="549988"/>
                      </a:lnTo>
                      <a:lnTo>
                        <a:pt x="29993" y="230748"/>
                      </a:lnTo>
                      <a:cubicBezTo>
                        <a:pt x="15143" y="208412"/>
                        <a:pt x="4561" y="178894"/>
                        <a:pt x="1151" y="145871"/>
                      </a:cubicBezTo>
                      <a:cubicBezTo>
                        <a:pt x="-6641" y="70433"/>
                        <a:pt x="25954" y="5253"/>
                        <a:pt x="73969" y="300"/>
                      </a:cubicBezTo>
                      <a:cubicBezTo>
                        <a:pt x="121975" y="-4662"/>
                        <a:pt x="167210" y="52478"/>
                        <a:pt x="175001" y="127916"/>
                      </a:cubicBezTo>
                      <a:lnTo>
                        <a:pt x="175001" y="127916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26" name="手繪多邊形: 圖案 25">
                  <a:extLst>
                    <a:ext uri="{FF2B5EF4-FFF2-40B4-BE49-F238E27FC236}">
                      <a16:creationId xmlns:a16="http://schemas.microsoft.com/office/drawing/2014/main" id="{4FA96C71-CFEC-8FE9-E5DE-C48E9C6CADA2}"/>
                    </a:ext>
                  </a:extLst>
                </p:cNvPr>
                <p:cNvSpPr/>
                <p:nvPr/>
              </p:nvSpPr>
              <p:spPr>
                <a:xfrm>
                  <a:off x="6131152" y="2764926"/>
                  <a:ext cx="602814" cy="1014714"/>
                </a:xfrm>
                <a:custGeom>
                  <a:avLst/>
                  <a:gdLst>
                    <a:gd name="connsiteX0" fmla="*/ 252283 w 602814"/>
                    <a:gd name="connsiteY0" fmla="*/ 339700 h 1014714"/>
                    <a:gd name="connsiteX1" fmla="*/ 15740 w 602814"/>
                    <a:gd name="connsiteY1" fmla="*/ 327793 h 1014714"/>
                    <a:gd name="connsiteX2" fmla="*/ 709 w 602814"/>
                    <a:gd name="connsiteY2" fmla="*/ 408003 h 1014714"/>
                    <a:gd name="connsiteX3" fmla="*/ 414008 w 602814"/>
                    <a:gd name="connsiteY3" fmla="*/ 976532 h 1014714"/>
                    <a:gd name="connsiteX4" fmla="*/ 473397 w 602814"/>
                    <a:gd name="connsiteY4" fmla="*/ 1012279 h 1014714"/>
                    <a:gd name="connsiteX5" fmla="*/ 473397 w 602814"/>
                    <a:gd name="connsiteY5" fmla="*/ 1012279 h 1014714"/>
                    <a:gd name="connsiteX6" fmla="*/ 602661 w 602814"/>
                    <a:gd name="connsiteY6" fmla="*/ 902094 h 1014714"/>
                    <a:gd name="connsiteX7" fmla="*/ 554988 w 602814"/>
                    <a:gd name="connsiteY7" fmla="*/ 0 h 1014714"/>
                    <a:gd name="connsiteX8" fmla="*/ 354706 w 602814"/>
                    <a:gd name="connsiteY8" fmla="*/ 68313 h 1014714"/>
                    <a:gd name="connsiteX9" fmla="*/ 367517 w 602814"/>
                    <a:gd name="connsiteY9" fmla="*/ 536658 h 1014714"/>
                    <a:gd name="connsiteX10" fmla="*/ 252283 w 602814"/>
                    <a:gd name="connsiteY10" fmla="*/ 339700 h 1014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02814" h="1014714">
                      <a:moveTo>
                        <a:pt x="252283" y="339700"/>
                      </a:moveTo>
                      <a:cubicBezTo>
                        <a:pt x="200772" y="251641"/>
                        <a:pt x="72975" y="243345"/>
                        <a:pt x="15740" y="327793"/>
                      </a:cubicBezTo>
                      <a:cubicBezTo>
                        <a:pt x="90" y="350882"/>
                        <a:pt x="4443" y="376828"/>
                        <a:pt x="709" y="408003"/>
                      </a:cubicBezTo>
                      <a:cubicBezTo>
                        <a:pt x="-15150" y="540372"/>
                        <a:pt x="238501" y="931497"/>
                        <a:pt x="414008" y="976532"/>
                      </a:cubicBezTo>
                      <a:cubicBezTo>
                        <a:pt x="437030" y="982447"/>
                        <a:pt x="450156" y="1007288"/>
                        <a:pt x="473397" y="1012279"/>
                      </a:cubicBezTo>
                      <a:lnTo>
                        <a:pt x="473397" y="1012279"/>
                      </a:lnTo>
                      <a:cubicBezTo>
                        <a:pt x="542262" y="1027081"/>
                        <a:pt x="606375" y="972426"/>
                        <a:pt x="602661" y="902094"/>
                      </a:cubicBezTo>
                      <a:lnTo>
                        <a:pt x="554988" y="0"/>
                      </a:lnTo>
                      <a:lnTo>
                        <a:pt x="354706" y="68313"/>
                      </a:lnTo>
                      <a:lnTo>
                        <a:pt x="367517" y="536658"/>
                      </a:lnTo>
                      <a:lnTo>
                        <a:pt x="252283" y="339700"/>
                      </a:ln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grpSp>
            <p:nvGrpSpPr>
              <p:cNvPr id="27" name="圖形 2">
                <a:extLst>
                  <a:ext uri="{FF2B5EF4-FFF2-40B4-BE49-F238E27FC236}">
                    <a16:creationId xmlns:a16="http://schemas.microsoft.com/office/drawing/2014/main" id="{11E420A9-FB19-A830-496D-34CFB06FD039}"/>
                  </a:ext>
                </a:extLst>
              </p:cNvPr>
              <p:cNvGrpSpPr/>
              <p:nvPr/>
            </p:nvGrpSpPr>
            <p:grpSpPr>
              <a:xfrm>
                <a:off x="5578029" y="2158683"/>
                <a:ext cx="647865" cy="637992"/>
                <a:chOff x="5578029" y="2158683"/>
                <a:chExt cx="647865" cy="637992"/>
              </a:xfrm>
            </p:grpSpPr>
            <p:sp>
              <p:nvSpPr>
                <p:cNvPr id="28" name="手繪多邊形: 圖案 27">
                  <a:extLst>
                    <a:ext uri="{FF2B5EF4-FFF2-40B4-BE49-F238E27FC236}">
                      <a16:creationId xmlns:a16="http://schemas.microsoft.com/office/drawing/2014/main" id="{DC239C47-43BF-235C-382F-38463A189A8E}"/>
                    </a:ext>
                  </a:extLst>
                </p:cNvPr>
                <p:cNvSpPr/>
                <p:nvPr/>
              </p:nvSpPr>
              <p:spPr>
                <a:xfrm>
                  <a:off x="5637202" y="2242797"/>
                  <a:ext cx="553739" cy="553739"/>
                </a:xfrm>
                <a:custGeom>
                  <a:avLst/>
                  <a:gdLst>
                    <a:gd name="connsiteX0" fmla="*/ 553740 w 553739"/>
                    <a:gd name="connsiteY0" fmla="*/ 276870 h 553739"/>
                    <a:gd name="connsiteX1" fmla="*/ 276870 w 553739"/>
                    <a:gd name="connsiteY1" fmla="*/ 553740 h 553739"/>
                    <a:gd name="connsiteX2" fmla="*/ 0 w 553739"/>
                    <a:gd name="connsiteY2" fmla="*/ 276870 h 553739"/>
                    <a:gd name="connsiteX3" fmla="*/ 276870 w 553739"/>
                    <a:gd name="connsiteY3" fmla="*/ 0 h 553739"/>
                    <a:gd name="connsiteX4" fmla="*/ 553740 w 553739"/>
                    <a:gd name="connsiteY4" fmla="*/ 276870 h 553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739" h="553739">
                      <a:moveTo>
                        <a:pt x="553740" y="276870"/>
                      </a:moveTo>
                      <a:cubicBezTo>
                        <a:pt x="553740" y="429781"/>
                        <a:pt x="429781" y="553740"/>
                        <a:pt x="276870" y="553740"/>
                      </a:cubicBezTo>
                      <a:cubicBezTo>
                        <a:pt x="123959" y="553740"/>
                        <a:pt x="0" y="429781"/>
                        <a:pt x="0" y="276870"/>
                      </a:cubicBezTo>
                      <a:cubicBezTo>
                        <a:pt x="0" y="123959"/>
                        <a:pt x="123959" y="0"/>
                        <a:pt x="276870" y="0"/>
                      </a:cubicBezTo>
                      <a:cubicBezTo>
                        <a:pt x="429781" y="0"/>
                        <a:pt x="553740" y="123959"/>
                        <a:pt x="553740" y="276870"/>
                      </a:cubicBez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29" name="手繪多邊形: 圖案 28">
                  <a:extLst>
                    <a:ext uri="{FF2B5EF4-FFF2-40B4-BE49-F238E27FC236}">
                      <a16:creationId xmlns:a16="http://schemas.microsoft.com/office/drawing/2014/main" id="{85DE39CE-2CF9-BE94-A587-1E63FA8B2C70}"/>
                    </a:ext>
                  </a:extLst>
                </p:cNvPr>
                <p:cNvSpPr/>
                <p:nvPr/>
              </p:nvSpPr>
              <p:spPr>
                <a:xfrm>
                  <a:off x="5578029" y="2158683"/>
                  <a:ext cx="647865" cy="637992"/>
                </a:xfrm>
                <a:custGeom>
                  <a:avLst/>
                  <a:gdLst>
                    <a:gd name="connsiteX0" fmla="*/ 593932 w 647865"/>
                    <a:gd name="connsiteY0" fmla="*/ 157682 h 637992"/>
                    <a:gd name="connsiteX1" fmla="*/ 632032 w 647865"/>
                    <a:gd name="connsiteY1" fmla="*/ 119582 h 637992"/>
                    <a:gd name="connsiteX2" fmla="*/ 603457 w 647865"/>
                    <a:gd name="connsiteY2" fmla="*/ 281507 h 637992"/>
                    <a:gd name="connsiteX3" fmla="*/ 480204 w 647865"/>
                    <a:gd name="connsiteY3" fmla="*/ 306844 h 637992"/>
                    <a:gd name="connsiteX4" fmla="*/ 454010 w 647865"/>
                    <a:gd name="connsiteY4" fmla="*/ 357231 h 637992"/>
                    <a:gd name="connsiteX5" fmla="*/ 385811 w 647865"/>
                    <a:gd name="connsiteY5" fmla="*/ 393616 h 637992"/>
                    <a:gd name="connsiteX6" fmla="*/ 386192 w 647865"/>
                    <a:gd name="connsiteY6" fmla="*/ 453243 h 637992"/>
                    <a:gd name="connsiteX7" fmla="*/ 418863 w 647865"/>
                    <a:gd name="connsiteY7" fmla="*/ 507059 h 637992"/>
                    <a:gd name="connsiteX8" fmla="*/ 371333 w 647865"/>
                    <a:gd name="connsiteY8" fmla="*/ 635551 h 637992"/>
                    <a:gd name="connsiteX9" fmla="*/ 371333 w 647865"/>
                    <a:gd name="connsiteY9" fmla="*/ 635647 h 637992"/>
                    <a:gd name="connsiteX10" fmla="*/ 371238 w 647865"/>
                    <a:gd name="connsiteY10" fmla="*/ 635875 h 637992"/>
                    <a:gd name="connsiteX11" fmla="*/ 346520 w 647865"/>
                    <a:gd name="connsiteY11" fmla="*/ 613987 h 637992"/>
                    <a:gd name="connsiteX12" fmla="*/ 295228 w 647865"/>
                    <a:gd name="connsiteY12" fmla="*/ 634885 h 637992"/>
                    <a:gd name="connsiteX13" fmla="*/ 294942 w 647865"/>
                    <a:gd name="connsiteY13" fmla="*/ 634789 h 637992"/>
                    <a:gd name="connsiteX14" fmla="*/ 233316 w 647865"/>
                    <a:gd name="connsiteY14" fmla="*/ 618026 h 637992"/>
                    <a:gd name="connsiteX15" fmla="*/ 233220 w 647865"/>
                    <a:gd name="connsiteY15" fmla="*/ 618026 h 637992"/>
                    <a:gd name="connsiteX16" fmla="*/ 155782 w 647865"/>
                    <a:gd name="connsiteY16" fmla="*/ 624407 h 637992"/>
                    <a:gd name="connsiteX17" fmla="*/ 118825 w 647865"/>
                    <a:gd name="connsiteY17" fmla="*/ 585736 h 637992"/>
                    <a:gd name="connsiteX18" fmla="*/ 98632 w 647865"/>
                    <a:gd name="connsiteY18" fmla="*/ 538682 h 637992"/>
                    <a:gd name="connsiteX19" fmla="*/ 67714 w 647865"/>
                    <a:gd name="connsiteY19" fmla="*/ 540968 h 637992"/>
                    <a:gd name="connsiteX20" fmla="*/ 19765 w 647865"/>
                    <a:gd name="connsiteY20" fmla="*/ 418286 h 637992"/>
                    <a:gd name="connsiteX21" fmla="*/ 36624 w 647865"/>
                    <a:gd name="connsiteY21" fmla="*/ 188257 h 637992"/>
                    <a:gd name="connsiteX22" fmla="*/ 109395 w 647865"/>
                    <a:gd name="connsiteY22" fmla="*/ 104628 h 637992"/>
                    <a:gd name="connsiteX23" fmla="*/ 122730 w 647865"/>
                    <a:gd name="connsiteY23" fmla="*/ 63956 h 637992"/>
                    <a:gd name="connsiteX24" fmla="*/ 160545 w 647865"/>
                    <a:gd name="connsiteY24" fmla="*/ 40810 h 637992"/>
                    <a:gd name="connsiteX25" fmla="*/ 289132 w 647865"/>
                    <a:gd name="connsiteY25" fmla="*/ 5282 h 637992"/>
                    <a:gd name="connsiteX26" fmla="*/ 412957 w 647865"/>
                    <a:gd name="connsiteY26" fmla="*/ 5282 h 637992"/>
                    <a:gd name="connsiteX27" fmla="*/ 432007 w 647865"/>
                    <a:gd name="connsiteY27" fmla="*/ 5282 h 637992"/>
                    <a:gd name="connsiteX28" fmla="*/ 460582 w 647865"/>
                    <a:gd name="connsiteY28" fmla="*/ 33857 h 637992"/>
                    <a:gd name="connsiteX29" fmla="*/ 546307 w 647865"/>
                    <a:gd name="connsiteY29" fmla="*/ 91007 h 637992"/>
                    <a:gd name="connsiteX30" fmla="*/ 541449 w 647865"/>
                    <a:gd name="connsiteY30" fmla="*/ 100246 h 637992"/>
                    <a:gd name="connsiteX31" fmla="*/ 563262 w 647865"/>
                    <a:gd name="connsiteY31" fmla="*/ 127678 h 637992"/>
                    <a:gd name="connsiteX32" fmla="*/ 581931 w 647865"/>
                    <a:gd name="connsiteY32" fmla="*/ 102628 h 637992"/>
                    <a:gd name="connsiteX33" fmla="*/ 585264 w 647865"/>
                    <a:gd name="connsiteY33" fmla="*/ 103103 h 637992"/>
                    <a:gd name="connsiteX34" fmla="*/ 582216 w 647865"/>
                    <a:gd name="connsiteY34" fmla="*/ 173779 h 637992"/>
                    <a:gd name="connsiteX35" fmla="*/ 593932 w 647865"/>
                    <a:gd name="connsiteY35" fmla="*/ 157682 h 637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647865" h="637992">
                      <a:moveTo>
                        <a:pt x="593932" y="157682"/>
                      </a:moveTo>
                      <a:cubicBezTo>
                        <a:pt x="591551" y="158254"/>
                        <a:pt x="630384" y="120409"/>
                        <a:pt x="632032" y="119582"/>
                      </a:cubicBezTo>
                      <a:cubicBezTo>
                        <a:pt x="670132" y="100532"/>
                        <a:pt x="630984" y="286746"/>
                        <a:pt x="603457" y="281507"/>
                      </a:cubicBezTo>
                      <a:cubicBezTo>
                        <a:pt x="535734" y="268648"/>
                        <a:pt x="506493" y="243121"/>
                        <a:pt x="480204" y="306844"/>
                      </a:cubicBezTo>
                      <a:cubicBezTo>
                        <a:pt x="472869" y="324560"/>
                        <a:pt x="468297" y="344563"/>
                        <a:pt x="454010" y="357231"/>
                      </a:cubicBezTo>
                      <a:cubicBezTo>
                        <a:pt x="434388" y="374471"/>
                        <a:pt x="401813" y="373042"/>
                        <a:pt x="385811" y="393616"/>
                      </a:cubicBezTo>
                      <a:cubicBezTo>
                        <a:pt x="372952" y="410190"/>
                        <a:pt x="376667" y="434574"/>
                        <a:pt x="386192" y="453243"/>
                      </a:cubicBezTo>
                      <a:cubicBezTo>
                        <a:pt x="395717" y="472007"/>
                        <a:pt x="410195" y="487914"/>
                        <a:pt x="418863" y="507059"/>
                      </a:cubicBezTo>
                      <a:cubicBezTo>
                        <a:pt x="428578" y="528586"/>
                        <a:pt x="387144" y="597070"/>
                        <a:pt x="371333" y="635551"/>
                      </a:cubicBezTo>
                      <a:lnTo>
                        <a:pt x="371333" y="635647"/>
                      </a:lnTo>
                      <a:lnTo>
                        <a:pt x="371238" y="635875"/>
                      </a:lnTo>
                      <a:cubicBezTo>
                        <a:pt x="367037" y="645962"/>
                        <a:pt x="357055" y="616892"/>
                        <a:pt x="346520" y="613987"/>
                      </a:cubicBezTo>
                      <a:cubicBezTo>
                        <a:pt x="333900" y="610510"/>
                        <a:pt x="315316" y="640295"/>
                        <a:pt x="295228" y="634885"/>
                      </a:cubicBezTo>
                      <a:cubicBezTo>
                        <a:pt x="295133" y="634885"/>
                        <a:pt x="295038" y="634789"/>
                        <a:pt x="294942" y="634789"/>
                      </a:cubicBezTo>
                      <a:cubicBezTo>
                        <a:pt x="275797" y="629455"/>
                        <a:pt x="254461" y="623740"/>
                        <a:pt x="233316" y="618026"/>
                      </a:cubicBezTo>
                      <a:lnTo>
                        <a:pt x="233220" y="618026"/>
                      </a:lnTo>
                      <a:cubicBezTo>
                        <a:pt x="173689" y="601833"/>
                        <a:pt x="158640" y="625074"/>
                        <a:pt x="155782" y="624407"/>
                      </a:cubicBezTo>
                      <a:lnTo>
                        <a:pt x="118825" y="585736"/>
                      </a:lnTo>
                      <a:cubicBezTo>
                        <a:pt x="106147" y="576497"/>
                        <a:pt x="107576" y="546693"/>
                        <a:pt x="98632" y="538682"/>
                      </a:cubicBezTo>
                      <a:cubicBezTo>
                        <a:pt x="91317" y="532139"/>
                        <a:pt x="73086" y="547264"/>
                        <a:pt x="67714" y="540968"/>
                      </a:cubicBezTo>
                      <a:cubicBezTo>
                        <a:pt x="41368" y="510107"/>
                        <a:pt x="35300" y="479237"/>
                        <a:pt x="19765" y="418286"/>
                      </a:cubicBezTo>
                      <a:cubicBezTo>
                        <a:pt x="5573" y="362565"/>
                        <a:pt x="-23859" y="195782"/>
                        <a:pt x="36624" y="188257"/>
                      </a:cubicBezTo>
                      <a:cubicBezTo>
                        <a:pt x="93679" y="181114"/>
                        <a:pt x="51960" y="101675"/>
                        <a:pt x="109395" y="104628"/>
                      </a:cubicBezTo>
                      <a:cubicBezTo>
                        <a:pt x="105966" y="90150"/>
                        <a:pt x="112348" y="74624"/>
                        <a:pt x="122730" y="63956"/>
                      </a:cubicBezTo>
                      <a:cubicBezTo>
                        <a:pt x="133017" y="53193"/>
                        <a:pt x="146733" y="46524"/>
                        <a:pt x="160545" y="40810"/>
                      </a:cubicBezTo>
                      <a:cubicBezTo>
                        <a:pt x="228648" y="12997"/>
                        <a:pt x="217314" y="-10910"/>
                        <a:pt x="289132" y="5282"/>
                      </a:cubicBezTo>
                      <a:cubicBezTo>
                        <a:pt x="296276" y="-4719"/>
                        <a:pt x="400003" y="1948"/>
                        <a:pt x="412957" y="5282"/>
                      </a:cubicBezTo>
                      <a:cubicBezTo>
                        <a:pt x="413910" y="5472"/>
                        <a:pt x="380858" y="13378"/>
                        <a:pt x="432007" y="5282"/>
                      </a:cubicBezTo>
                      <a:cubicBezTo>
                        <a:pt x="430102" y="16998"/>
                        <a:pt x="462487" y="22141"/>
                        <a:pt x="460582" y="33857"/>
                      </a:cubicBezTo>
                      <a:cubicBezTo>
                        <a:pt x="467726" y="24237"/>
                        <a:pt x="544497" y="79482"/>
                        <a:pt x="546307" y="91007"/>
                      </a:cubicBezTo>
                      <a:cubicBezTo>
                        <a:pt x="548688" y="105390"/>
                        <a:pt x="526971" y="98056"/>
                        <a:pt x="541449" y="100246"/>
                      </a:cubicBezTo>
                      <a:cubicBezTo>
                        <a:pt x="550022" y="101580"/>
                        <a:pt x="564690" y="119011"/>
                        <a:pt x="563262" y="127678"/>
                      </a:cubicBezTo>
                      <a:cubicBezTo>
                        <a:pt x="569453" y="119296"/>
                        <a:pt x="575644" y="111010"/>
                        <a:pt x="581931" y="102628"/>
                      </a:cubicBezTo>
                      <a:cubicBezTo>
                        <a:pt x="583074" y="102723"/>
                        <a:pt x="584121" y="102913"/>
                        <a:pt x="585264" y="103103"/>
                      </a:cubicBezTo>
                      <a:cubicBezTo>
                        <a:pt x="614220" y="108628"/>
                        <a:pt x="581026" y="203288"/>
                        <a:pt x="582216" y="173779"/>
                      </a:cubicBezTo>
                      <a:cubicBezTo>
                        <a:pt x="584407" y="119582"/>
                        <a:pt x="622793" y="151300"/>
                        <a:pt x="593932" y="157682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</p:grp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91BE4CC0-BE54-DCA4-5FFB-5B9C70BD71A4}"/>
                </a:ext>
              </a:extLst>
            </p:cNvPr>
            <p:cNvGrpSpPr/>
            <p:nvPr/>
          </p:nvGrpSpPr>
          <p:grpSpPr>
            <a:xfrm>
              <a:off x="829191" y="1328264"/>
              <a:ext cx="1161028" cy="3460100"/>
              <a:chOff x="13096633" y="1256196"/>
              <a:chExt cx="1161028" cy="3460100"/>
            </a:xfrm>
          </p:grpSpPr>
          <p:sp>
            <p:nvSpPr>
              <p:cNvPr id="54" name="手繪多邊形: 圖案 53">
                <a:extLst>
                  <a:ext uri="{FF2B5EF4-FFF2-40B4-BE49-F238E27FC236}">
                    <a16:creationId xmlns:a16="http://schemas.microsoft.com/office/drawing/2014/main" id="{657DB132-B39D-DDDC-14D1-C56709FBEFF6}"/>
                  </a:ext>
                </a:extLst>
              </p:cNvPr>
              <p:cNvSpPr/>
              <p:nvPr/>
            </p:nvSpPr>
            <p:spPr>
              <a:xfrm>
                <a:off x="13443444" y="1357171"/>
                <a:ext cx="467887" cy="467887"/>
              </a:xfrm>
              <a:custGeom>
                <a:avLst/>
                <a:gdLst>
                  <a:gd name="connsiteX0" fmla="*/ 467887 w 467887"/>
                  <a:gd name="connsiteY0" fmla="*/ 233944 h 467887"/>
                  <a:gd name="connsiteX1" fmla="*/ 233944 w 467887"/>
                  <a:gd name="connsiteY1" fmla="*/ 467887 h 467887"/>
                  <a:gd name="connsiteX2" fmla="*/ 1 w 467887"/>
                  <a:gd name="connsiteY2" fmla="*/ 233944 h 467887"/>
                  <a:gd name="connsiteX3" fmla="*/ 233944 w 467887"/>
                  <a:gd name="connsiteY3" fmla="*/ 0 h 467887"/>
                  <a:gd name="connsiteX4" fmla="*/ 467887 w 467887"/>
                  <a:gd name="connsiteY4" fmla="*/ 233944 h 467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887" h="467887">
                    <a:moveTo>
                      <a:pt x="467887" y="233944"/>
                    </a:moveTo>
                    <a:cubicBezTo>
                      <a:pt x="467887" y="363147"/>
                      <a:pt x="363147" y="467887"/>
                      <a:pt x="233944" y="467887"/>
                    </a:cubicBezTo>
                    <a:cubicBezTo>
                      <a:pt x="104741" y="467887"/>
                      <a:pt x="1" y="363147"/>
                      <a:pt x="1" y="233944"/>
                    </a:cubicBezTo>
                    <a:cubicBezTo>
                      <a:pt x="1" y="104740"/>
                      <a:pt x="104741" y="0"/>
                      <a:pt x="233944" y="0"/>
                    </a:cubicBezTo>
                    <a:cubicBezTo>
                      <a:pt x="363147" y="0"/>
                      <a:pt x="467887" y="104740"/>
                      <a:pt x="467887" y="233944"/>
                    </a:cubicBezTo>
                    <a:close/>
                  </a:path>
                </a:pathLst>
              </a:custGeom>
              <a:solidFill>
                <a:srgbClr val="A0616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55" name="手繪多邊形: 圖案 54">
                <a:extLst>
                  <a:ext uri="{FF2B5EF4-FFF2-40B4-BE49-F238E27FC236}">
                    <a16:creationId xmlns:a16="http://schemas.microsoft.com/office/drawing/2014/main" id="{A27943A4-9F47-F142-DA87-E77E58D2C5E5}"/>
                  </a:ext>
                </a:extLst>
              </p:cNvPr>
              <p:cNvSpPr/>
              <p:nvPr/>
            </p:nvSpPr>
            <p:spPr>
              <a:xfrm>
                <a:off x="13393610" y="3942656"/>
                <a:ext cx="308048" cy="464039"/>
              </a:xfrm>
              <a:custGeom>
                <a:avLst/>
                <a:gdLst>
                  <a:gd name="connsiteX0" fmla="*/ 308048 w 308048"/>
                  <a:gd name="connsiteY0" fmla="*/ 426491 h 464039"/>
                  <a:gd name="connsiteX1" fmla="*/ 197482 w 308048"/>
                  <a:gd name="connsiteY1" fmla="*/ 464039 h 464039"/>
                  <a:gd name="connsiteX2" fmla="*/ 0 w 308048"/>
                  <a:gd name="connsiteY2" fmla="*/ 55426 h 464039"/>
                  <a:gd name="connsiteX3" fmla="*/ 163192 w 308048"/>
                  <a:gd name="connsiteY3" fmla="*/ 0 h 464039"/>
                  <a:gd name="connsiteX4" fmla="*/ 308048 w 308048"/>
                  <a:gd name="connsiteY4" fmla="*/ 426491 h 464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048" h="464039">
                    <a:moveTo>
                      <a:pt x="308048" y="426491"/>
                    </a:moveTo>
                    <a:lnTo>
                      <a:pt x="197482" y="464039"/>
                    </a:lnTo>
                    <a:lnTo>
                      <a:pt x="0" y="55426"/>
                    </a:lnTo>
                    <a:lnTo>
                      <a:pt x="163192" y="0"/>
                    </a:lnTo>
                    <a:lnTo>
                      <a:pt x="308048" y="426491"/>
                    </a:lnTo>
                    <a:close/>
                  </a:path>
                </a:pathLst>
              </a:custGeom>
              <a:solidFill>
                <a:srgbClr val="A0616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56" name="手繪多邊形: 圖案 55">
                <a:extLst>
                  <a:ext uri="{FF2B5EF4-FFF2-40B4-BE49-F238E27FC236}">
                    <a16:creationId xmlns:a16="http://schemas.microsoft.com/office/drawing/2014/main" id="{61E41314-7A58-8D83-3928-B784E34C9D30}"/>
                  </a:ext>
                </a:extLst>
              </p:cNvPr>
              <p:cNvSpPr/>
              <p:nvPr/>
            </p:nvSpPr>
            <p:spPr>
              <a:xfrm rot="20474377">
                <a:off x="13380173" y="4384746"/>
                <a:ext cx="366998" cy="141798"/>
              </a:xfrm>
              <a:custGeom>
                <a:avLst/>
                <a:gdLst>
                  <a:gd name="connsiteX0" fmla="*/ 141571 w 366998"/>
                  <a:gd name="connsiteY0" fmla="*/ -221 h 141798"/>
                  <a:gd name="connsiteX1" fmla="*/ 366780 w 366998"/>
                  <a:gd name="connsiteY1" fmla="*/ -221 h 141798"/>
                  <a:gd name="connsiteX2" fmla="*/ 366780 w 366998"/>
                  <a:gd name="connsiteY2" fmla="*/ -221 h 141798"/>
                  <a:gd name="connsiteX3" fmla="*/ 366780 w 366998"/>
                  <a:gd name="connsiteY3" fmla="*/ 141577 h 141798"/>
                  <a:gd name="connsiteX4" fmla="*/ 366780 w 366998"/>
                  <a:gd name="connsiteY4" fmla="*/ 141577 h 141798"/>
                  <a:gd name="connsiteX5" fmla="*/ -218 w 366998"/>
                  <a:gd name="connsiteY5" fmla="*/ 141577 h 141798"/>
                  <a:gd name="connsiteX6" fmla="*/ -218 w 366998"/>
                  <a:gd name="connsiteY6" fmla="*/ 141577 h 141798"/>
                  <a:gd name="connsiteX7" fmla="*/ -218 w 366998"/>
                  <a:gd name="connsiteY7" fmla="*/ 141577 h 141798"/>
                  <a:gd name="connsiteX8" fmla="*/ 141571 w 366998"/>
                  <a:gd name="connsiteY8" fmla="*/ -221 h 141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98" h="141798">
                    <a:moveTo>
                      <a:pt x="141571" y="-221"/>
                    </a:moveTo>
                    <a:lnTo>
                      <a:pt x="366780" y="-221"/>
                    </a:lnTo>
                    <a:lnTo>
                      <a:pt x="366780" y="-221"/>
                    </a:lnTo>
                    <a:lnTo>
                      <a:pt x="366780" y="141577"/>
                    </a:lnTo>
                    <a:lnTo>
                      <a:pt x="366780" y="141577"/>
                    </a:lnTo>
                    <a:lnTo>
                      <a:pt x="-218" y="141577"/>
                    </a:lnTo>
                    <a:lnTo>
                      <a:pt x="-218" y="141577"/>
                    </a:lnTo>
                    <a:lnTo>
                      <a:pt x="-218" y="141577"/>
                    </a:lnTo>
                    <a:cubicBezTo>
                      <a:pt x="-218" y="63263"/>
                      <a:pt x="63265" y="-221"/>
                      <a:pt x="141571" y="-221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57" name="手繪多邊形: 圖案 56">
                <a:extLst>
                  <a:ext uri="{FF2B5EF4-FFF2-40B4-BE49-F238E27FC236}">
                    <a16:creationId xmlns:a16="http://schemas.microsoft.com/office/drawing/2014/main" id="{7938151E-28A0-4315-3E46-67DD3902604E}"/>
                  </a:ext>
                </a:extLst>
              </p:cNvPr>
              <p:cNvSpPr/>
              <p:nvPr/>
            </p:nvSpPr>
            <p:spPr>
              <a:xfrm>
                <a:off x="13756750" y="4150101"/>
                <a:ext cx="194738" cy="455714"/>
              </a:xfrm>
              <a:custGeom>
                <a:avLst/>
                <a:gdLst>
                  <a:gd name="connsiteX0" fmla="*/ 194738 w 194738"/>
                  <a:gd name="connsiteY0" fmla="*/ 449856 h 455714"/>
                  <a:gd name="connsiteX1" fmla="*/ 78114 w 194738"/>
                  <a:gd name="connsiteY1" fmla="*/ 455714 h 455714"/>
                  <a:gd name="connsiteX2" fmla="*/ 0 w 194738"/>
                  <a:gd name="connsiteY2" fmla="*/ 8658 h 455714"/>
                  <a:gd name="connsiteX3" fmla="*/ 172135 w 194738"/>
                  <a:gd name="connsiteY3" fmla="*/ 0 h 455714"/>
                  <a:gd name="connsiteX4" fmla="*/ 194738 w 194738"/>
                  <a:gd name="connsiteY4" fmla="*/ 449856 h 45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38" h="455714">
                    <a:moveTo>
                      <a:pt x="194738" y="449856"/>
                    </a:moveTo>
                    <a:lnTo>
                      <a:pt x="78114" y="455714"/>
                    </a:lnTo>
                    <a:lnTo>
                      <a:pt x="0" y="8658"/>
                    </a:lnTo>
                    <a:lnTo>
                      <a:pt x="172135" y="0"/>
                    </a:lnTo>
                    <a:lnTo>
                      <a:pt x="194738" y="449856"/>
                    </a:lnTo>
                    <a:close/>
                  </a:path>
                </a:pathLst>
              </a:custGeom>
              <a:solidFill>
                <a:srgbClr val="A0616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58" name="手繪多邊形: 圖案 57">
                <a:extLst>
                  <a:ext uri="{FF2B5EF4-FFF2-40B4-BE49-F238E27FC236}">
                    <a16:creationId xmlns:a16="http://schemas.microsoft.com/office/drawing/2014/main" id="{1DE40E58-3FA1-202C-3678-FBC308767530}"/>
                  </a:ext>
                </a:extLst>
              </p:cNvPr>
              <p:cNvSpPr/>
              <p:nvPr/>
            </p:nvSpPr>
            <p:spPr>
              <a:xfrm rot="21427373">
                <a:off x="13611591" y="4574498"/>
                <a:ext cx="367007" cy="141798"/>
              </a:xfrm>
              <a:custGeom>
                <a:avLst/>
                <a:gdLst>
                  <a:gd name="connsiteX0" fmla="*/ 141580 w 367007"/>
                  <a:gd name="connsiteY0" fmla="*/ -221 h 141798"/>
                  <a:gd name="connsiteX1" fmla="*/ 366789 w 367007"/>
                  <a:gd name="connsiteY1" fmla="*/ -221 h 141798"/>
                  <a:gd name="connsiteX2" fmla="*/ 366789 w 367007"/>
                  <a:gd name="connsiteY2" fmla="*/ -221 h 141798"/>
                  <a:gd name="connsiteX3" fmla="*/ 366789 w 367007"/>
                  <a:gd name="connsiteY3" fmla="*/ 141578 h 141798"/>
                  <a:gd name="connsiteX4" fmla="*/ 366789 w 367007"/>
                  <a:gd name="connsiteY4" fmla="*/ 141578 h 141798"/>
                  <a:gd name="connsiteX5" fmla="*/ -218 w 367007"/>
                  <a:gd name="connsiteY5" fmla="*/ 141578 h 141798"/>
                  <a:gd name="connsiteX6" fmla="*/ -218 w 367007"/>
                  <a:gd name="connsiteY6" fmla="*/ 141578 h 141798"/>
                  <a:gd name="connsiteX7" fmla="*/ -218 w 367007"/>
                  <a:gd name="connsiteY7" fmla="*/ 141578 h 141798"/>
                  <a:gd name="connsiteX8" fmla="*/ 141580 w 367007"/>
                  <a:gd name="connsiteY8" fmla="*/ -221 h 141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7007" h="141798">
                    <a:moveTo>
                      <a:pt x="141580" y="-221"/>
                    </a:moveTo>
                    <a:lnTo>
                      <a:pt x="366789" y="-221"/>
                    </a:lnTo>
                    <a:lnTo>
                      <a:pt x="366789" y="-221"/>
                    </a:lnTo>
                    <a:lnTo>
                      <a:pt x="366789" y="141578"/>
                    </a:lnTo>
                    <a:lnTo>
                      <a:pt x="366789" y="141578"/>
                    </a:lnTo>
                    <a:lnTo>
                      <a:pt x="-218" y="141578"/>
                    </a:lnTo>
                    <a:lnTo>
                      <a:pt x="-218" y="141578"/>
                    </a:lnTo>
                    <a:lnTo>
                      <a:pt x="-218" y="141578"/>
                    </a:lnTo>
                    <a:cubicBezTo>
                      <a:pt x="-218" y="63263"/>
                      <a:pt x="63265" y="-221"/>
                      <a:pt x="141580" y="-221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59" name="手繪多邊形: 圖案 58">
                <a:extLst>
                  <a:ext uri="{FF2B5EF4-FFF2-40B4-BE49-F238E27FC236}">
                    <a16:creationId xmlns:a16="http://schemas.microsoft.com/office/drawing/2014/main" id="{54475DB4-8FF2-3298-69DF-71334D7CAEC7}"/>
                  </a:ext>
                </a:extLst>
              </p:cNvPr>
              <p:cNvSpPr/>
              <p:nvPr/>
            </p:nvSpPr>
            <p:spPr>
              <a:xfrm>
                <a:off x="13096633" y="2646085"/>
                <a:ext cx="267554" cy="493289"/>
              </a:xfrm>
              <a:custGeom>
                <a:avLst/>
                <a:gdLst>
                  <a:gd name="connsiteX0" fmla="*/ 160589 w 267554"/>
                  <a:gd name="connsiteY0" fmla="*/ 468276 h 493289"/>
                  <a:gd name="connsiteX1" fmla="*/ 168438 w 267554"/>
                  <a:gd name="connsiteY1" fmla="*/ 333049 h 493289"/>
                  <a:gd name="connsiteX2" fmla="*/ 156141 w 267554"/>
                  <a:gd name="connsiteY2" fmla="*/ 321476 h 493289"/>
                  <a:gd name="connsiteX3" fmla="*/ 267336 w 267554"/>
                  <a:gd name="connsiteY3" fmla="*/ -221 h 493289"/>
                  <a:gd name="connsiteX4" fmla="*/ 95962 w 267554"/>
                  <a:gd name="connsiteY4" fmla="*/ 43565 h 493289"/>
                  <a:gd name="connsiteX5" fmla="*/ 16647 w 267554"/>
                  <a:gd name="connsiteY5" fmla="*/ 342346 h 493289"/>
                  <a:gd name="connsiteX6" fmla="*/ 41669 w 267554"/>
                  <a:gd name="connsiteY6" fmla="*/ 476219 h 493289"/>
                  <a:gd name="connsiteX7" fmla="*/ 160599 w 267554"/>
                  <a:gd name="connsiteY7" fmla="*/ 468276 h 49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554" h="493289">
                    <a:moveTo>
                      <a:pt x="160589" y="468276"/>
                    </a:moveTo>
                    <a:cubicBezTo>
                      <a:pt x="200099" y="433100"/>
                      <a:pt x="203614" y="372559"/>
                      <a:pt x="168438" y="333049"/>
                    </a:cubicBezTo>
                    <a:cubicBezTo>
                      <a:pt x="164685" y="328839"/>
                      <a:pt x="160570" y="324963"/>
                      <a:pt x="156141" y="321476"/>
                    </a:cubicBezTo>
                    <a:lnTo>
                      <a:pt x="267336" y="-221"/>
                    </a:lnTo>
                    <a:lnTo>
                      <a:pt x="95962" y="43565"/>
                    </a:lnTo>
                    <a:lnTo>
                      <a:pt x="16647" y="342346"/>
                    </a:lnTo>
                    <a:cubicBezTo>
                      <a:pt x="-13414" y="386227"/>
                      <a:pt x="-2212" y="446159"/>
                      <a:pt x="41669" y="476219"/>
                    </a:cubicBezTo>
                    <a:cubicBezTo>
                      <a:pt x="78388" y="501366"/>
                      <a:pt x="127547" y="498079"/>
                      <a:pt x="160599" y="468276"/>
                    </a:cubicBezTo>
                    <a:close/>
                  </a:path>
                </a:pathLst>
              </a:custGeom>
              <a:solidFill>
                <a:srgbClr val="A0616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60" name="手繪多邊形: 圖案 59">
                <a:extLst>
                  <a:ext uri="{FF2B5EF4-FFF2-40B4-BE49-F238E27FC236}">
                    <a16:creationId xmlns:a16="http://schemas.microsoft.com/office/drawing/2014/main" id="{5991595F-6CEB-CEDF-521C-59DA487ADAFA}"/>
                  </a:ext>
                </a:extLst>
              </p:cNvPr>
              <p:cNvSpPr/>
              <p:nvPr/>
            </p:nvSpPr>
            <p:spPr>
              <a:xfrm>
                <a:off x="13273915" y="2976507"/>
                <a:ext cx="709531" cy="1488662"/>
              </a:xfrm>
              <a:custGeom>
                <a:avLst/>
                <a:gdLst>
                  <a:gd name="connsiteX0" fmla="*/ 666450 w 709531"/>
                  <a:gd name="connsiteY0" fmla="*/ 1488441 h 1488662"/>
                  <a:gd name="connsiteX1" fmla="*/ 661935 w 709531"/>
                  <a:gd name="connsiteY1" fmla="*/ 1488194 h 1488662"/>
                  <a:gd name="connsiteX2" fmla="*/ 503629 w 709531"/>
                  <a:gd name="connsiteY2" fmla="*/ 1471439 h 1488662"/>
                  <a:gd name="connsiteX3" fmla="*/ 465549 w 709531"/>
                  <a:gd name="connsiteY3" fmla="*/ 1433587 h 1488662"/>
                  <a:gd name="connsiteX4" fmla="*/ 343200 w 709531"/>
                  <a:gd name="connsiteY4" fmla="*/ 342879 h 1488662"/>
                  <a:gd name="connsiteX5" fmla="*/ 254665 w 709531"/>
                  <a:gd name="connsiteY5" fmla="*/ 641345 h 1488662"/>
                  <a:gd name="connsiteX6" fmla="*/ 419723 w 709531"/>
                  <a:gd name="connsiteY6" fmla="*/ 1227923 h 1488662"/>
                  <a:gd name="connsiteX7" fmla="*/ 390072 w 709531"/>
                  <a:gd name="connsiteY7" fmla="*/ 1280797 h 1488662"/>
                  <a:gd name="connsiteX8" fmla="*/ 383357 w 709531"/>
                  <a:gd name="connsiteY8" fmla="*/ 1282120 h 1488662"/>
                  <a:gd name="connsiteX9" fmla="*/ 222890 w 709531"/>
                  <a:gd name="connsiteY9" fmla="*/ 1300560 h 1488662"/>
                  <a:gd name="connsiteX10" fmla="*/ 176560 w 709531"/>
                  <a:gd name="connsiteY10" fmla="*/ 1268985 h 1488662"/>
                  <a:gd name="connsiteX11" fmla="*/ 1224 w 709531"/>
                  <a:gd name="connsiteY11" fmla="*/ 608874 h 1488662"/>
                  <a:gd name="connsiteX12" fmla="*/ 157 w 709531"/>
                  <a:gd name="connsiteY12" fmla="*/ 592225 h 1488662"/>
                  <a:gd name="connsiteX13" fmla="*/ 78967 w 709531"/>
                  <a:gd name="connsiteY13" fmla="*/ -221 h 1488662"/>
                  <a:gd name="connsiteX14" fmla="*/ 666793 w 709531"/>
                  <a:gd name="connsiteY14" fmla="*/ 46918 h 1488662"/>
                  <a:gd name="connsiteX15" fmla="*/ 709293 w 709531"/>
                  <a:gd name="connsiteY15" fmla="*/ 1444264 h 1488662"/>
                  <a:gd name="connsiteX16" fmla="*/ 667755 w 709531"/>
                  <a:gd name="connsiteY16" fmla="*/ 1488422 h 1488662"/>
                  <a:gd name="connsiteX17" fmla="*/ 666450 w 709531"/>
                  <a:gd name="connsiteY17" fmla="*/ 1488441 h 148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9531" h="1488662">
                    <a:moveTo>
                      <a:pt x="666450" y="1488441"/>
                    </a:moveTo>
                    <a:cubicBezTo>
                      <a:pt x="664945" y="1488441"/>
                      <a:pt x="663440" y="1488355"/>
                      <a:pt x="661935" y="1488194"/>
                    </a:cubicBezTo>
                    <a:lnTo>
                      <a:pt x="503629" y="1471439"/>
                    </a:lnTo>
                    <a:cubicBezTo>
                      <a:pt x="483579" y="1469411"/>
                      <a:pt x="467691" y="1453618"/>
                      <a:pt x="465549" y="1433587"/>
                    </a:cubicBezTo>
                    <a:lnTo>
                      <a:pt x="343200" y="342879"/>
                    </a:lnTo>
                    <a:lnTo>
                      <a:pt x="254665" y="641345"/>
                    </a:lnTo>
                    <a:lnTo>
                      <a:pt x="419723" y="1227923"/>
                    </a:lnTo>
                    <a:cubicBezTo>
                      <a:pt x="426134" y="1250716"/>
                      <a:pt x="412856" y="1274386"/>
                      <a:pt x="390072" y="1280797"/>
                    </a:cubicBezTo>
                    <a:cubicBezTo>
                      <a:pt x="387872" y="1281416"/>
                      <a:pt x="385624" y="1281853"/>
                      <a:pt x="383357" y="1282120"/>
                    </a:cubicBezTo>
                    <a:lnTo>
                      <a:pt x="222890" y="1300560"/>
                    </a:lnTo>
                    <a:cubicBezTo>
                      <a:pt x="201773" y="1302894"/>
                      <a:pt x="182104" y="1289492"/>
                      <a:pt x="176560" y="1268985"/>
                    </a:cubicBezTo>
                    <a:lnTo>
                      <a:pt x="1224" y="608874"/>
                    </a:lnTo>
                    <a:cubicBezTo>
                      <a:pt x="-224" y="603445"/>
                      <a:pt x="-586" y="597787"/>
                      <a:pt x="157" y="592225"/>
                    </a:cubicBezTo>
                    <a:lnTo>
                      <a:pt x="78967" y="-221"/>
                    </a:lnTo>
                    <a:lnTo>
                      <a:pt x="666793" y="46918"/>
                    </a:lnTo>
                    <a:lnTo>
                      <a:pt x="709293" y="1444264"/>
                    </a:lnTo>
                    <a:cubicBezTo>
                      <a:pt x="710017" y="1467934"/>
                      <a:pt x="691424" y="1487698"/>
                      <a:pt x="667755" y="1488422"/>
                    </a:cubicBezTo>
                    <a:cubicBezTo>
                      <a:pt x="667326" y="1488432"/>
                      <a:pt x="666888" y="1488441"/>
                      <a:pt x="666450" y="1488441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61" name="手繪多邊形: 圖案 60">
                <a:extLst>
                  <a:ext uri="{FF2B5EF4-FFF2-40B4-BE49-F238E27FC236}">
                    <a16:creationId xmlns:a16="http://schemas.microsoft.com/office/drawing/2014/main" id="{271D3A59-6310-8E87-432D-E33D1B89F0B1}"/>
                  </a:ext>
                </a:extLst>
              </p:cNvPr>
              <p:cNvSpPr/>
              <p:nvPr/>
            </p:nvSpPr>
            <p:spPr>
              <a:xfrm>
                <a:off x="13300074" y="1902839"/>
                <a:ext cx="670464" cy="1222114"/>
              </a:xfrm>
              <a:custGeom>
                <a:avLst/>
                <a:gdLst>
                  <a:gd name="connsiteX0" fmla="*/ 437093 w 670464"/>
                  <a:gd name="connsiteY0" fmla="*/ 1221894 h 1222114"/>
                  <a:gd name="connsiteX1" fmla="*/ 3687 w 670464"/>
                  <a:gd name="connsiteY1" fmla="*/ 1141122 h 1222114"/>
                  <a:gd name="connsiteX2" fmla="*/ -218 w 670464"/>
                  <a:gd name="connsiteY2" fmla="*/ 1139769 h 1222114"/>
                  <a:gd name="connsiteX3" fmla="*/ 221952 w 670464"/>
                  <a:gd name="connsiteY3" fmla="*/ -221 h 1222114"/>
                  <a:gd name="connsiteX4" fmla="*/ 226039 w 670464"/>
                  <a:gd name="connsiteY4" fmla="*/ -49 h 1222114"/>
                  <a:gd name="connsiteX5" fmla="*/ 556775 w 670464"/>
                  <a:gd name="connsiteY5" fmla="*/ 5370 h 1222114"/>
                  <a:gd name="connsiteX6" fmla="*/ 561090 w 670464"/>
                  <a:gd name="connsiteY6" fmla="*/ 5399 h 1222114"/>
                  <a:gd name="connsiteX7" fmla="*/ 653702 w 670464"/>
                  <a:gd name="connsiteY7" fmla="*/ 1011420 h 1222114"/>
                  <a:gd name="connsiteX8" fmla="*/ 670246 w 670464"/>
                  <a:gd name="connsiteY8" fmla="*/ 1158572 h 1222114"/>
                  <a:gd name="connsiteX9" fmla="*/ 668227 w 670464"/>
                  <a:gd name="connsiteY9" fmla="*/ 1160210 h 1222114"/>
                  <a:gd name="connsiteX10" fmla="*/ 437093 w 670464"/>
                  <a:gd name="connsiteY10" fmla="*/ 1221894 h 122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0464" h="1222114">
                    <a:moveTo>
                      <a:pt x="437093" y="1221894"/>
                    </a:moveTo>
                    <a:cubicBezTo>
                      <a:pt x="240164" y="1221894"/>
                      <a:pt x="17193" y="1145799"/>
                      <a:pt x="3687" y="1141122"/>
                    </a:cubicBezTo>
                    <a:lnTo>
                      <a:pt x="-218" y="1139769"/>
                    </a:lnTo>
                    <a:lnTo>
                      <a:pt x="221952" y="-221"/>
                    </a:lnTo>
                    <a:lnTo>
                      <a:pt x="226039" y="-49"/>
                    </a:lnTo>
                    <a:cubicBezTo>
                      <a:pt x="314087" y="3522"/>
                      <a:pt x="554356" y="5351"/>
                      <a:pt x="556775" y="5370"/>
                    </a:cubicBezTo>
                    <a:lnTo>
                      <a:pt x="561090" y="5399"/>
                    </a:lnTo>
                    <a:lnTo>
                      <a:pt x="653702" y="1011420"/>
                    </a:lnTo>
                    <a:lnTo>
                      <a:pt x="670246" y="1158572"/>
                    </a:lnTo>
                    <a:lnTo>
                      <a:pt x="668227" y="1160210"/>
                    </a:lnTo>
                    <a:cubicBezTo>
                      <a:pt x="611572" y="1206016"/>
                      <a:pt x="527048" y="1221894"/>
                      <a:pt x="437093" y="1221894"/>
                    </a:cubicBezTo>
                    <a:close/>
                  </a:path>
                </a:pathLst>
              </a:custGeom>
              <a:solidFill>
                <a:srgbClr val="D9D9D9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62" name="手繪多邊形: 圖案 61">
                <a:extLst>
                  <a:ext uri="{FF2B5EF4-FFF2-40B4-BE49-F238E27FC236}">
                    <a16:creationId xmlns:a16="http://schemas.microsoft.com/office/drawing/2014/main" id="{52EAFAAB-0C82-E456-7A9D-9E0D6F3CE7AA}"/>
                  </a:ext>
                </a:extLst>
              </p:cNvPr>
              <p:cNvSpPr/>
              <p:nvPr/>
            </p:nvSpPr>
            <p:spPr>
              <a:xfrm>
                <a:off x="13242648" y="1895388"/>
                <a:ext cx="309658" cy="1131039"/>
              </a:xfrm>
              <a:custGeom>
                <a:avLst/>
                <a:gdLst>
                  <a:gd name="connsiteX0" fmla="*/ 138742 w 309658"/>
                  <a:gd name="connsiteY0" fmla="*/ 1130819 h 1131039"/>
                  <a:gd name="connsiteX1" fmla="*/ -218 w 309658"/>
                  <a:gd name="connsiteY1" fmla="*/ 1074850 h 1131039"/>
                  <a:gd name="connsiteX2" fmla="*/ 70609 w 309658"/>
                  <a:gd name="connsiteY2" fmla="*/ 218133 h 1131039"/>
                  <a:gd name="connsiteX3" fmla="*/ 132274 w 309658"/>
                  <a:gd name="connsiteY3" fmla="*/ 112377 h 1131039"/>
                  <a:gd name="connsiteX4" fmla="*/ 205397 w 309658"/>
                  <a:gd name="connsiteY4" fmla="*/ 62609 h 1131039"/>
                  <a:gd name="connsiteX5" fmla="*/ 205397 w 309658"/>
                  <a:gd name="connsiteY5" fmla="*/ 62609 h 1131039"/>
                  <a:gd name="connsiteX6" fmla="*/ 236801 w 309658"/>
                  <a:gd name="connsiteY6" fmla="*/ 5040 h 1131039"/>
                  <a:gd name="connsiteX7" fmla="*/ 251375 w 309658"/>
                  <a:gd name="connsiteY7" fmla="*/ 3173 h 1131039"/>
                  <a:gd name="connsiteX8" fmla="*/ 272320 w 309658"/>
                  <a:gd name="connsiteY8" fmla="*/ 3849 h 1131039"/>
                  <a:gd name="connsiteX9" fmla="*/ 305372 w 309658"/>
                  <a:gd name="connsiteY9" fmla="*/ 10279 h 1131039"/>
                  <a:gd name="connsiteX10" fmla="*/ 308773 w 309658"/>
                  <a:gd name="connsiteY10" fmla="*/ 29195 h 1131039"/>
                  <a:gd name="connsiteX11" fmla="*/ 304172 w 309658"/>
                  <a:gd name="connsiteY11" fmla="*/ 119959 h 1131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9658" h="1131039">
                    <a:moveTo>
                      <a:pt x="138742" y="1130819"/>
                    </a:moveTo>
                    <a:lnTo>
                      <a:pt x="-218" y="1074850"/>
                    </a:lnTo>
                    <a:lnTo>
                      <a:pt x="70609" y="218133"/>
                    </a:lnTo>
                    <a:cubicBezTo>
                      <a:pt x="74057" y="175356"/>
                      <a:pt x="96737" y="136447"/>
                      <a:pt x="132274" y="112377"/>
                    </a:cubicBezTo>
                    <a:lnTo>
                      <a:pt x="205397" y="62609"/>
                    </a:lnTo>
                    <a:lnTo>
                      <a:pt x="205397" y="62609"/>
                    </a:lnTo>
                    <a:cubicBezTo>
                      <a:pt x="198168" y="38044"/>
                      <a:pt x="212227" y="12260"/>
                      <a:pt x="236801" y="5040"/>
                    </a:cubicBezTo>
                    <a:cubicBezTo>
                      <a:pt x="241526" y="3649"/>
                      <a:pt x="246450" y="3021"/>
                      <a:pt x="251375" y="3173"/>
                    </a:cubicBezTo>
                    <a:lnTo>
                      <a:pt x="272320" y="3849"/>
                    </a:lnTo>
                    <a:cubicBezTo>
                      <a:pt x="283226" y="-3504"/>
                      <a:pt x="298019" y="-618"/>
                      <a:pt x="305372" y="10279"/>
                    </a:cubicBezTo>
                    <a:cubicBezTo>
                      <a:pt x="309116" y="15832"/>
                      <a:pt x="310344" y="22690"/>
                      <a:pt x="308773" y="29195"/>
                    </a:cubicBezTo>
                    <a:lnTo>
                      <a:pt x="304172" y="119959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63" name="手繪多邊形: 圖案 62">
                <a:extLst>
                  <a:ext uri="{FF2B5EF4-FFF2-40B4-BE49-F238E27FC236}">
                    <a16:creationId xmlns:a16="http://schemas.microsoft.com/office/drawing/2014/main" id="{C6CBB1CB-4B77-DFDF-18D9-C34D59924A69}"/>
                  </a:ext>
                </a:extLst>
              </p:cNvPr>
              <p:cNvSpPr/>
              <p:nvPr/>
            </p:nvSpPr>
            <p:spPr>
              <a:xfrm>
                <a:off x="13130043" y="2052739"/>
                <a:ext cx="277268" cy="820106"/>
              </a:xfrm>
              <a:custGeom>
                <a:avLst/>
                <a:gdLst>
                  <a:gd name="connsiteX0" fmla="*/ 181223 w 277268"/>
                  <a:gd name="connsiteY0" fmla="*/ 819886 h 820106"/>
                  <a:gd name="connsiteX1" fmla="*/ -218 w 277268"/>
                  <a:gd name="connsiteY1" fmla="*/ 812247 h 820106"/>
                  <a:gd name="connsiteX2" fmla="*/ 58561 w 277268"/>
                  <a:gd name="connsiteY2" fmla="*/ 434171 h 820106"/>
                  <a:gd name="connsiteX3" fmla="*/ 107262 w 277268"/>
                  <a:gd name="connsiteY3" fmla="*/ 78431 h 820106"/>
                  <a:gd name="connsiteX4" fmla="*/ 198387 w 277268"/>
                  <a:gd name="connsiteY4" fmla="*/ 21 h 820106"/>
                  <a:gd name="connsiteX5" fmla="*/ 217542 w 277268"/>
                  <a:gd name="connsiteY5" fmla="*/ 3698 h 820106"/>
                  <a:gd name="connsiteX6" fmla="*/ 217542 w 277268"/>
                  <a:gd name="connsiteY6" fmla="*/ 3698 h 820106"/>
                  <a:gd name="connsiteX7" fmla="*/ 276350 w 277268"/>
                  <a:gd name="connsiteY7" fmla="*/ 95586 h 820106"/>
                  <a:gd name="connsiteX8" fmla="*/ 227019 w 277268"/>
                  <a:gd name="connsiteY8" fmla="*/ 481034 h 82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7268" h="820106">
                    <a:moveTo>
                      <a:pt x="181223" y="819886"/>
                    </a:moveTo>
                    <a:lnTo>
                      <a:pt x="-218" y="812247"/>
                    </a:lnTo>
                    <a:lnTo>
                      <a:pt x="58561" y="434171"/>
                    </a:lnTo>
                    <a:lnTo>
                      <a:pt x="107262" y="78431"/>
                    </a:lnTo>
                    <a:cubicBezTo>
                      <a:pt x="110777" y="31616"/>
                      <a:pt x="151572" y="-3493"/>
                      <a:pt x="198387" y="21"/>
                    </a:cubicBezTo>
                    <a:cubicBezTo>
                      <a:pt x="204893" y="507"/>
                      <a:pt x="211322" y="1736"/>
                      <a:pt x="217542" y="3698"/>
                    </a:cubicBezTo>
                    <a:lnTo>
                      <a:pt x="217542" y="3698"/>
                    </a:lnTo>
                    <a:cubicBezTo>
                      <a:pt x="256823" y="16023"/>
                      <a:pt x="281607" y="54752"/>
                      <a:pt x="276350" y="95586"/>
                    </a:cubicBezTo>
                    <a:lnTo>
                      <a:pt x="227019" y="481034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dirty="0"/>
              </a:p>
            </p:txBody>
          </p:sp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739ABF71-57FE-D812-41AA-82A48BE3EA42}"/>
                  </a:ext>
                </a:extLst>
              </p:cNvPr>
              <p:cNvSpPr/>
              <p:nvPr/>
            </p:nvSpPr>
            <p:spPr>
              <a:xfrm>
                <a:off x="13572544" y="1884128"/>
                <a:ext cx="501974" cy="1155405"/>
              </a:xfrm>
              <a:custGeom>
                <a:avLst/>
                <a:gdLst>
                  <a:gd name="connsiteX0" fmla="*/ 26016 w 501974"/>
                  <a:gd name="connsiteY0" fmla="*/ 1155185 h 1155405"/>
                  <a:gd name="connsiteX1" fmla="*/ 24787 w 501974"/>
                  <a:gd name="connsiteY1" fmla="*/ 1151365 h 1155405"/>
                  <a:gd name="connsiteX2" fmla="*/ 78994 w 501974"/>
                  <a:gd name="connsiteY2" fmla="*/ 573464 h 1155405"/>
                  <a:gd name="connsiteX3" fmla="*/ 147602 w 501974"/>
                  <a:gd name="connsiteY3" fmla="*/ 232231 h 1155405"/>
                  <a:gd name="connsiteX4" fmla="*/ 206238 w 501974"/>
                  <a:gd name="connsiteY4" fmla="*/ 17966 h 1155405"/>
                  <a:gd name="connsiteX5" fmla="*/ 221773 w 501974"/>
                  <a:gd name="connsiteY5" fmla="*/ 1078 h 1155405"/>
                  <a:gd name="connsiteX6" fmla="*/ 247005 w 501974"/>
                  <a:gd name="connsiteY6" fmla="*/ 7556 h 1155405"/>
                  <a:gd name="connsiteX7" fmla="*/ 247005 w 501974"/>
                  <a:gd name="connsiteY7" fmla="*/ 7556 h 1155405"/>
                  <a:gd name="connsiteX8" fmla="*/ 369487 w 501974"/>
                  <a:gd name="connsiteY8" fmla="*/ 19805 h 1155405"/>
                  <a:gd name="connsiteX9" fmla="*/ 451831 w 501974"/>
                  <a:gd name="connsiteY9" fmla="*/ 63182 h 1155405"/>
                  <a:gd name="connsiteX10" fmla="*/ 499284 w 501974"/>
                  <a:gd name="connsiteY10" fmla="*/ 167223 h 1155405"/>
                  <a:gd name="connsiteX11" fmla="*/ 386737 w 501974"/>
                  <a:gd name="connsiteY11" fmla="*/ 647502 h 1155405"/>
                  <a:gd name="connsiteX12" fmla="*/ 441448 w 501974"/>
                  <a:gd name="connsiteY12" fmla="*/ 1096101 h 115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1974" h="1155405">
                    <a:moveTo>
                      <a:pt x="26016" y="1155185"/>
                    </a:moveTo>
                    <a:lnTo>
                      <a:pt x="24787" y="1151365"/>
                    </a:lnTo>
                    <a:cubicBezTo>
                      <a:pt x="23940" y="1148755"/>
                      <a:pt x="-57823" y="886465"/>
                      <a:pt x="78994" y="573464"/>
                    </a:cubicBezTo>
                    <a:lnTo>
                      <a:pt x="147602" y="232231"/>
                    </a:lnTo>
                    <a:lnTo>
                      <a:pt x="206238" y="17966"/>
                    </a:lnTo>
                    <a:cubicBezTo>
                      <a:pt x="208467" y="10203"/>
                      <a:pt x="214220" y="3936"/>
                      <a:pt x="221773" y="1078"/>
                    </a:cubicBezTo>
                    <a:cubicBezTo>
                      <a:pt x="230727" y="-2017"/>
                      <a:pt x="240652" y="526"/>
                      <a:pt x="247005" y="7556"/>
                    </a:cubicBezTo>
                    <a:lnTo>
                      <a:pt x="247005" y="7556"/>
                    </a:lnTo>
                    <a:cubicBezTo>
                      <a:pt x="287877" y="-4436"/>
                      <a:pt x="331806" y="-45"/>
                      <a:pt x="369487" y="19805"/>
                    </a:cubicBezTo>
                    <a:lnTo>
                      <a:pt x="451831" y="63182"/>
                    </a:lnTo>
                    <a:cubicBezTo>
                      <a:pt x="489483" y="83013"/>
                      <a:pt x="508990" y="125780"/>
                      <a:pt x="499284" y="167223"/>
                    </a:cubicBezTo>
                    <a:lnTo>
                      <a:pt x="386737" y="647502"/>
                    </a:lnTo>
                    <a:lnTo>
                      <a:pt x="441448" y="1096101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dirty="0"/>
              </a:p>
            </p:txBody>
          </p:sp>
          <p:sp>
            <p:nvSpPr>
              <p:cNvPr id="65" name="手繪多邊形: 圖案 64">
                <a:extLst>
                  <a:ext uri="{FF2B5EF4-FFF2-40B4-BE49-F238E27FC236}">
                    <a16:creationId xmlns:a16="http://schemas.microsoft.com/office/drawing/2014/main" id="{B04BA499-63E7-7601-A3E3-4143F4C363FF}"/>
                  </a:ext>
                </a:extLst>
              </p:cNvPr>
              <p:cNvSpPr/>
              <p:nvPr/>
            </p:nvSpPr>
            <p:spPr>
              <a:xfrm>
                <a:off x="13632072" y="2521831"/>
                <a:ext cx="447280" cy="333361"/>
              </a:xfrm>
              <a:custGeom>
                <a:avLst/>
                <a:gdLst>
                  <a:gd name="connsiteX0" fmla="*/ 86312 w 447280"/>
                  <a:gd name="connsiteY0" fmla="*/ 332573 h 333361"/>
                  <a:gd name="connsiteX1" fmla="*/ 191878 w 447280"/>
                  <a:gd name="connsiteY1" fmla="*/ 247686 h 333361"/>
                  <a:gd name="connsiteX2" fmla="*/ 192211 w 447280"/>
                  <a:gd name="connsiteY2" fmla="*/ 230808 h 333361"/>
                  <a:gd name="connsiteX3" fmla="*/ 447062 w 447280"/>
                  <a:gd name="connsiteY3" fmla="*/ 42013 h 333361"/>
                  <a:gd name="connsiteX4" fmla="*/ 357984 w 447280"/>
                  <a:gd name="connsiteY4" fmla="*/ -221 h 333361"/>
                  <a:gd name="connsiteX5" fmla="*/ 83169 w 447280"/>
                  <a:gd name="connsiteY5" fmla="*/ 141340 h 333361"/>
                  <a:gd name="connsiteX6" fmla="*/ 663 w 447280"/>
                  <a:gd name="connsiteY6" fmla="*/ 249686 h 333361"/>
                  <a:gd name="connsiteX7" fmla="*/ 86312 w 447280"/>
                  <a:gd name="connsiteY7" fmla="*/ 332573 h 3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7280" h="333361">
                    <a:moveTo>
                      <a:pt x="86312" y="332573"/>
                    </a:moveTo>
                    <a:cubicBezTo>
                      <a:pt x="138909" y="338279"/>
                      <a:pt x="186162" y="300274"/>
                      <a:pt x="191878" y="247686"/>
                    </a:cubicBezTo>
                    <a:cubicBezTo>
                      <a:pt x="192487" y="242086"/>
                      <a:pt x="192602" y="236428"/>
                      <a:pt x="192211" y="230808"/>
                    </a:cubicBezTo>
                    <a:lnTo>
                      <a:pt x="447062" y="42013"/>
                    </a:lnTo>
                    <a:lnTo>
                      <a:pt x="357984" y="-221"/>
                    </a:lnTo>
                    <a:lnTo>
                      <a:pt x="83169" y="141340"/>
                    </a:lnTo>
                    <a:cubicBezTo>
                      <a:pt x="30467" y="148474"/>
                      <a:pt x="-6471" y="196985"/>
                      <a:pt x="663" y="249686"/>
                    </a:cubicBezTo>
                    <a:cubicBezTo>
                      <a:pt x="6636" y="293787"/>
                      <a:pt x="42040" y="328049"/>
                      <a:pt x="86312" y="332573"/>
                    </a:cubicBezTo>
                    <a:close/>
                  </a:path>
                </a:pathLst>
              </a:custGeom>
              <a:solidFill>
                <a:srgbClr val="A0616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66" name="手繪多邊形: 圖案 65">
                <a:extLst>
                  <a:ext uri="{FF2B5EF4-FFF2-40B4-BE49-F238E27FC236}">
                    <a16:creationId xmlns:a16="http://schemas.microsoft.com/office/drawing/2014/main" id="{50070B58-5962-ADC8-FA17-975B9E89F524}"/>
                  </a:ext>
                </a:extLst>
              </p:cNvPr>
              <p:cNvSpPr/>
              <p:nvPr/>
            </p:nvSpPr>
            <p:spPr>
              <a:xfrm>
                <a:off x="13792307" y="1955650"/>
                <a:ext cx="465354" cy="814460"/>
              </a:xfrm>
              <a:custGeom>
                <a:avLst/>
                <a:gdLst>
                  <a:gd name="connsiteX0" fmla="*/ 85859 w 465354"/>
                  <a:gd name="connsiteY0" fmla="*/ 814239 h 814460"/>
                  <a:gd name="connsiteX1" fmla="*/ -218 w 465354"/>
                  <a:gd name="connsiteY1" fmla="*/ 653562 h 814460"/>
                  <a:gd name="connsiteX2" fmla="*/ 212066 w 465354"/>
                  <a:gd name="connsiteY2" fmla="*/ 513849 h 814460"/>
                  <a:gd name="connsiteX3" fmla="*/ 108471 w 465354"/>
                  <a:gd name="connsiteY3" fmla="*/ 142279 h 814460"/>
                  <a:gd name="connsiteX4" fmla="*/ 186510 w 465354"/>
                  <a:gd name="connsiteY4" fmla="*/ 3881 h 814460"/>
                  <a:gd name="connsiteX5" fmla="*/ 194482 w 465354"/>
                  <a:gd name="connsiteY5" fmla="*/ 1966 h 814460"/>
                  <a:gd name="connsiteX6" fmla="*/ 194482 w 465354"/>
                  <a:gd name="connsiteY6" fmla="*/ 1966 h 814460"/>
                  <a:gd name="connsiteX7" fmla="*/ 323070 w 465354"/>
                  <a:gd name="connsiteY7" fmla="*/ 75918 h 814460"/>
                  <a:gd name="connsiteX8" fmla="*/ 462849 w 465354"/>
                  <a:gd name="connsiteY8" fmla="*/ 486779 h 814460"/>
                  <a:gd name="connsiteX9" fmla="*/ 448447 w 465354"/>
                  <a:gd name="connsiteY9" fmla="*/ 534528 h 814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5354" h="814460">
                    <a:moveTo>
                      <a:pt x="85859" y="814239"/>
                    </a:moveTo>
                    <a:lnTo>
                      <a:pt x="-218" y="653562"/>
                    </a:lnTo>
                    <a:lnTo>
                      <a:pt x="212066" y="513849"/>
                    </a:lnTo>
                    <a:lnTo>
                      <a:pt x="108471" y="142279"/>
                    </a:lnTo>
                    <a:cubicBezTo>
                      <a:pt x="91803" y="82510"/>
                      <a:pt x="126741" y="20549"/>
                      <a:pt x="186510" y="3881"/>
                    </a:cubicBezTo>
                    <a:cubicBezTo>
                      <a:pt x="189148" y="3147"/>
                      <a:pt x="191806" y="2509"/>
                      <a:pt x="194482" y="1966"/>
                    </a:cubicBezTo>
                    <a:lnTo>
                      <a:pt x="194482" y="1966"/>
                    </a:lnTo>
                    <a:cubicBezTo>
                      <a:pt x="249813" y="-9064"/>
                      <a:pt x="304772" y="22550"/>
                      <a:pt x="323070" y="75918"/>
                    </a:cubicBezTo>
                    <a:lnTo>
                      <a:pt x="462849" y="486779"/>
                    </a:lnTo>
                    <a:cubicBezTo>
                      <a:pt x="468755" y="504143"/>
                      <a:pt x="462963" y="523336"/>
                      <a:pt x="448447" y="534528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dirty="0"/>
              </a:p>
            </p:txBody>
          </p:sp>
          <p:sp>
            <p:nvSpPr>
              <p:cNvPr id="67" name="手繪多邊形: 圖案 66">
                <a:extLst>
                  <a:ext uri="{FF2B5EF4-FFF2-40B4-BE49-F238E27FC236}">
                    <a16:creationId xmlns:a16="http://schemas.microsoft.com/office/drawing/2014/main" id="{4F1E3ACC-2940-2056-AA14-D411D8E1AB79}"/>
                  </a:ext>
                </a:extLst>
              </p:cNvPr>
              <p:cNvSpPr/>
              <p:nvPr/>
            </p:nvSpPr>
            <p:spPr>
              <a:xfrm>
                <a:off x="13405861" y="1256196"/>
                <a:ext cx="521094" cy="553535"/>
              </a:xfrm>
              <a:custGeom>
                <a:avLst/>
                <a:gdLst>
                  <a:gd name="connsiteX0" fmla="*/ 287863 w 521094"/>
                  <a:gd name="connsiteY0" fmla="*/ 384313 h 553535"/>
                  <a:gd name="connsiteX1" fmla="*/ 228846 w 521094"/>
                  <a:gd name="connsiteY1" fmla="*/ 332744 h 553535"/>
                  <a:gd name="connsiteX2" fmla="*/ 187184 w 521094"/>
                  <a:gd name="connsiteY2" fmla="*/ 261021 h 553535"/>
                  <a:gd name="connsiteX3" fmla="*/ 73160 w 521094"/>
                  <a:gd name="connsiteY3" fmla="*/ 258526 h 553535"/>
                  <a:gd name="connsiteX4" fmla="*/ -31 w 521094"/>
                  <a:gd name="connsiteY4" fmla="*/ 162066 h 553535"/>
                  <a:gd name="connsiteX5" fmla="*/ 32135 w 521094"/>
                  <a:gd name="connsiteY5" fmla="*/ 36393 h 553535"/>
                  <a:gd name="connsiteX6" fmla="*/ 38079 w 521094"/>
                  <a:gd name="connsiteY6" fmla="*/ 86323 h 553535"/>
                  <a:gd name="connsiteX7" fmla="*/ 81351 w 521094"/>
                  <a:gd name="connsiteY7" fmla="*/ -221 h 553535"/>
                  <a:gd name="connsiteX8" fmla="*/ 73693 w 521094"/>
                  <a:gd name="connsiteY8" fmla="*/ 73045 h 553535"/>
                  <a:gd name="connsiteX9" fmla="*/ 162837 w 521094"/>
                  <a:gd name="connsiteY9" fmla="*/ 8647 h 553535"/>
                  <a:gd name="connsiteX10" fmla="*/ 163161 w 521094"/>
                  <a:gd name="connsiteY10" fmla="*/ 8694 h 553535"/>
                  <a:gd name="connsiteX11" fmla="*/ 161952 w 521094"/>
                  <a:gd name="connsiteY11" fmla="*/ 52357 h 553535"/>
                  <a:gd name="connsiteX12" fmla="*/ 311589 w 521094"/>
                  <a:gd name="connsiteY12" fmla="*/ 45032 h 553535"/>
                  <a:gd name="connsiteX13" fmla="*/ 449378 w 521094"/>
                  <a:gd name="connsiteY13" fmla="*/ 98115 h 553535"/>
                  <a:gd name="connsiteX14" fmla="*/ 519587 w 521094"/>
                  <a:gd name="connsiteY14" fmla="*/ 302579 h 553535"/>
                  <a:gd name="connsiteX15" fmla="*/ 449836 w 521094"/>
                  <a:gd name="connsiteY15" fmla="*/ 514748 h 553535"/>
                  <a:gd name="connsiteX16" fmla="*/ 411897 w 521094"/>
                  <a:gd name="connsiteY16" fmla="*/ 553134 h 553535"/>
                  <a:gd name="connsiteX17" fmla="*/ 374483 w 521094"/>
                  <a:gd name="connsiteY17" fmla="*/ 524940 h 553535"/>
                  <a:gd name="connsiteX18" fmla="*/ 374940 w 521094"/>
                  <a:gd name="connsiteY18" fmla="*/ 474734 h 553535"/>
                  <a:gd name="connsiteX19" fmla="*/ 381179 w 521094"/>
                  <a:gd name="connsiteY19" fmla="*/ 398762 h 553535"/>
                  <a:gd name="connsiteX20" fmla="*/ 333259 w 521094"/>
                  <a:gd name="connsiteY20" fmla="*/ 345632 h 553535"/>
                  <a:gd name="connsiteX21" fmla="*/ 294111 w 521094"/>
                  <a:gd name="connsiteY21" fmla="*/ 394009 h 55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21094" h="553535">
                    <a:moveTo>
                      <a:pt x="287863" y="384313"/>
                    </a:moveTo>
                    <a:cubicBezTo>
                      <a:pt x="259812" y="387961"/>
                      <a:pt x="238666" y="359272"/>
                      <a:pt x="228846" y="332744"/>
                    </a:cubicBezTo>
                    <a:cubicBezTo>
                      <a:pt x="219035" y="306227"/>
                      <a:pt x="211568" y="275347"/>
                      <a:pt x="187184" y="261021"/>
                    </a:cubicBezTo>
                    <a:cubicBezTo>
                      <a:pt x="153865" y="241438"/>
                      <a:pt x="111250" y="264984"/>
                      <a:pt x="73160" y="258526"/>
                    </a:cubicBezTo>
                    <a:cubicBezTo>
                      <a:pt x="30135" y="251230"/>
                      <a:pt x="2170" y="205643"/>
                      <a:pt x="-31" y="162066"/>
                    </a:cubicBezTo>
                    <a:cubicBezTo>
                      <a:pt x="-2221" y="118489"/>
                      <a:pt x="15124" y="76570"/>
                      <a:pt x="32135" y="36393"/>
                    </a:cubicBezTo>
                    <a:lnTo>
                      <a:pt x="38079" y="86323"/>
                    </a:lnTo>
                    <a:cubicBezTo>
                      <a:pt x="36460" y="51910"/>
                      <a:pt x="52852" y="19134"/>
                      <a:pt x="81351" y="-221"/>
                    </a:cubicBezTo>
                    <a:lnTo>
                      <a:pt x="73693" y="73045"/>
                    </a:lnTo>
                    <a:cubicBezTo>
                      <a:pt x="80532" y="30640"/>
                      <a:pt x="120442" y="1808"/>
                      <a:pt x="162837" y="8647"/>
                    </a:cubicBezTo>
                    <a:cubicBezTo>
                      <a:pt x="162943" y="8666"/>
                      <a:pt x="163047" y="8685"/>
                      <a:pt x="163161" y="8694"/>
                    </a:cubicBezTo>
                    <a:lnTo>
                      <a:pt x="161952" y="52357"/>
                    </a:lnTo>
                    <a:cubicBezTo>
                      <a:pt x="211634" y="46442"/>
                      <a:pt x="261764" y="40527"/>
                      <a:pt x="311589" y="45032"/>
                    </a:cubicBezTo>
                    <a:cubicBezTo>
                      <a:pt x="361424" y="49528"/>
                      <a:pt x="411612" y="65302"/>
                      <a:pt x="449378" y="98115"/>
                    </a:cubicBezTo>
                    <a:cubicBezTo>
                      <a:pt x="505880" y="147217"/>
                      <a:pt x="526512" y="228046"/>
                      <a:pt x="519587" y="302579"/>
                    </a:cubicBezTo>
                    <a:cubicBezTo>
                      <a:pt x="512663" y="377102"/>
                      <a:pt x="481896" y="447111"/>
                      <a:pt x="449836" y="514748"/>
                    </a:cubicBezTo>
                    <a:cubicBezTo>
                      <a:pt x="441767" y="531760"/>
                      <a:pt x="430604" y="550962"/>
                      <a:pt x="411897" y="553134"/>
                    </a:cubicBezTo>
                    <a:cubicBezTo>
                      <a:pt x="395095" y="555077"/>
                      <a:pt x="379713" y="541028"/>
                      <a:pt x="374483" y="524940"/>
                    </a:cubicBezTo>
                    <a:cubicBezTo>
                      <a:pt x="370464" y="508424"/>
                      <a:pt x="370616" y="491164"/>
                      <a:pt x="374940" y="474734"/>
                    </a:cubicBezTo>
                    <a:cubicBezTo>
                      <a:pt x="379665" y="449607"/>
                      <a:pt x="385627" y="423937"/>
                      <a:pt x="381179" y="398762"/>
                    </a:cubicBezTo>
                    <a:cubicBezTo>
                      <a:pt x="376741" y="373588"/>
                      <a:pt x="358624" y="348718"/>
                      <a:pt x="333259" y="345632"/>
                    </a:cubicBezTo>
                    <a:cubicBezTo>
                      <a:pt x="307884" y="342546"/>
                      <a:pt x="281919" y="371549"/>
                      <a:pt x="294111" y="394009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38D6113F-9200-A9E7-823F-4CE3037314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86599" y="1328263"/>
              <a:ext cx="1197575" cy="3899183"/>
              <a:chOff x="4686599" y="560077"/>
              <a:chExt cx="1433512" cy="4667370"/>
            </a:xfrm>
          </p:grpSpPr>
          <p:sp>
            <p:nvSpPr>
              <p:cNvPr id="126" name="手繪多邊形: 圖案 125">
                <a:extLst>
                  <a:ext uri="{FF2B5EF4-FFF2-40B4-BE49-F238E27FC236}">
                    <a16:creationId xmlns:a16="http://schemas.microsoft.com/office/drawing/2014/main" id="{343F4340-25B9-9170-9357-7D221E749C37}"/>
                  </a:ext>
                </a:extLst>
              </p:cNvPr>
              <p:cNvSpPr/>
              <p:nvPr/>
            </p:nvSpPr>
            <p:spPr>
              <a:xfrm>
                <a:off x="5168963" y="1024871"/>
                <a:ext cx="448398" cy="441607"/>
              </a:xfrm>
              <a:custGeom>
                <a:avLst/>
                <a:gdLst>
                  <a:gd name="connsiteX0" fmla="*/ 448211 w 448398"/>
                  <a:gd name="connsiteY0" fmla="*/ 441427 h 441607"/>
                  <a:gd name="connsiteX1" fmla="*/ -188 w 448398"/>
                  <a:gd name="connsiteY1" fmla="*/ 319136 h 441607"/>
                  <a:gd name="connsiteX2" fmla="*/ 156069 w 448398"/>
                  <a:gd name="connsiteY2" fmla="*/ -180 h 441607"/>
                  <a:gd name="connsiteX3" fmla="*/ 448211 w 448398"/>
                  <a:gd name="connsiteY3" fmla="*/ -180 h 441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398" h="441607">
                    <a:moveTo>
                      <a:pt x="448211" y="441427"/>
                    </a:moveTo>
                    <a:lnTo>
                      <a:pt x="-188" y="319136"/>
                    </a:lnTo>
                    <a:cubicBezTo>
                      <a:pt x="119551" y="206150"/>
                      <a:pt x="171633" y="99708"/>
                      <a:pt x="156069" y="-180"/>
                    </a:cubicBezTo>
                    <a:lnTo>
                      <a:pt x="448211" y="-180"/>
                    </a:lnTo>
                    <a:close/>
                  </a:path>
                </a:pathLst>
              </a:custGeom>
              <a:solidFill>
                <a:srgbClr val="9F616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27" name="手繪多邊形: 圖案 126">
                <a:extLst>
                  <a:ext uri="{FF2B5EF4-FFF2-40B4-BE49-F238E27FC236}">
                    <a16:creationId xmlns:a16="http://schemas.microsoft.com/office/drawing/2014/main" id="{EFCC48DC-CA8A-766B-9176-A6E74AFD4396}"/>
                  </a:ext>
                </a:extLst>
              </p:cNvPr>
              <p:cNvSpPr/>
              <p:nvPr/>
            </p:nvSpPr>
            <p:spPr>
              <a:xfrm>
                <a:off x="4917589" y="2899991"/>
                <a:ext cx="923972" cy="2024577"/>
              </a:xfrm>
              <a:custGeom>
                <a:avLst/>
                <a:gdLst>
                  <a:gd name="connsiteX0" fmla="*/ 747332 w 923972"/>
                  <a:gd name="connsiteY0" fmla="*/ 2004203 h 2024577"/>
                  <a:gd name="connsiteX1" fmla="*/ 602494 w 923972"/>
                  <a:gd name="connsiteY1" fmla="*/ 2024577 h 2024577"/>
                  <a:gd name="connsiteX2" fmla="*/ 428015 w 923972"/>
                  <a:gd name="connsiteY2" fmla="*/ 421224 h 2024577"/>
                  <a:gd name="connsiteX3" fmla="*/ 149466 w 923972"/>
                  <a:gd name="connsiteY3" fmla="*/ 2017786 h 2024577"/>
                  <a:gd name="connsiteX4" fmla="*/ 0 w 923972"/>
                  <a:gd name="connsiteY4" fmla="*/ 2024577 h 2024577"/>
                  <a:gd name="connsiteX5" fmla="*/ 0 w 923972"/>
                  <a:gd name="connsiteY5" fmla="*/ 0 h 2024577"/>
                  <a:gd name="connsiteX6" fmla="*/ 923973 w 923972"/>
                  <a:gd name="connsiteY6" fmla="*/ 0 h 2024577"/>
                  <a:gd name="connsiteX7" fmla="*/ 747332 w 923972"/>
                  <a:gd name="connsiteY7" fmla="*/ 2004203 h 2024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3972" h="2024577">
                    <a:moveTo>
                      <a:pt x="747332" y="2004203"/>
                    </a:moveTo>
                    <a:lnTo>
                      <a:pt x="602494" y="2024577"/>
                    </a:lnTo>
                    <a:lnTo>
                      <a:pt x="428015" y="421224"/>
                    </a:lnTo>
                    <a:lnTo>
                      <a:pt x="149466" y="2017786"/>
                    </a:lnTo>
                    <a:lnTo>
                      <a:pt x="0" y="2024577"/>
                    </a:lnTo>
                    <a:lnTo>
                      <a:pt x="0" y="0"/>
                    </a:lnTo>
                    <a:lnTo>
                      <a:pt x="923973" y="0"/>
                    </a:lnTo>
                    <a:lnTo>
                      <a:pt x="747332" y="2004203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28" name="手繪多邊形: 圖案 127">
                <a:extLst>
                  <a:ext uri="{FF2B5EF4-FFF2-40B4-BE49-F238E27FC236}">
                    <a16:creationId xmlns:a16="http://schemas.microsoft.com/office/drawing/2014/main" id="{3DC71272-4055-6118-DC2F-6DFA94D49C55}"/>
                  </a:ext>
                </a:extLst>
              </p:cNvPr>
              <p:cNvSpPr/>
              <p:nvPr/>
            </p:nvSpPr>
            <p:spPr>
              <a:xfrm>
                <a:off x="4893843" y="4848792"/>
                <a:ext cx="210578" cy="378655"/>
              </a:xfrm>
              <a:custGeom>
                <a:avLst/>
                <a:gdLst>
                  <a:gd name="connsiteX0" fmla="*/ 98777 w 210578"/>
                  <a:gd name="connsiteY0" fmla="*/ 378433 h 378655"/>
                  <a:gd name="connsiteX1" fmla="*/ 98777 w 210578"/>
                  <a:gd name="connsiteY1" fmla="*/ 378433 h 378655"/>
                  <a:gd name="connsiteX2" fmla="*/ 199808 w 210578"/>
                  <a:gd name="connsiteY2" fmla="*/ 303986 h 378655"/>
                  <a:gd name="connsiteX3" fmla="*/ 210391 w 210578"/>
                  <a:gd name="connsiteY3" fmla="*/ 146109 h 378655"/>
                  <a:gd name="connsiteX4" fmla="*/ 189064 w 210578"/>
                  <a:gd name="connsiteY4" fmla="*/ 34143 h 378655"/>
                  <a:gd name="connsiteX5" fmla="*/ 18452 w 210578"/>
                  <a:gd name="connsiteY5" fmla="*/ 34143 h 378655"/>
                  <a:gd name="connsiteX6" fmla="*/ 126 w 210578"/>
                  <a:gd name="connsiteY6" fmla="*/ 268667 h 378655"/>
                  <a:gd name="connsiteX7" fmla="*/ 93757 w 210578"/>
                  <a:gd name="connsiteY7" fmla="*/ 378166 h 378655"/>
                  <a:gd name="connsiteX8" fmla="*/ 98777 w 210578"/>
                  <a:gd name="connsiteY8" fmla="*/ 378433 h 37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578" h="378655">
                    <a:moveTo>
                      <a:pt x="98777" y="378433"/>
                    </a:moveTo>
                    <a:lnTo>
                      <a:pt x="98777" y="378433"/>
                    </a:lnTo>
                    <a:cubicBezTo>
                      <a:pt x="145564" y="379767"/>
                      <a:pt x="187235" y="349058"/>
                      <a:pt x="199808" y="303986"/>
                    </a:cubicBezTo>
                    <a:lnTo>
                      <a:pt x="210391" y="146109"/>
                    </a:lnTo>
                    <a:lnTo>
                      <a:pt x="189064" y="34143"/>
                    </a:lnTo>
                    <a:cubicBezTo>
                      <a:pt x="132800" y="-12101"/>
                      <a:pt x="75907" y="-11139"/>
                      <a:pt x="18452" y="34143"/>
                    </a:cubicBezTo>
                    <a:lnTo>
                      <a:pt x="126" y="268667"/>
                    </a:lnTo>
                    <a:cubicBezTo>
                      <a:pt x="-4255" y="324760"/>
                      <a:pt x="37664" y="373785"/>
                      <a:pt x="93757" y="378166"/>
                    </a:cubicBezTo>
                    <a:cubicBezTo>
                      <a:pt x="95424" y="378300"/>
                      <a:pt x="97100" y="378385"/>
                      <a:pt x="98777" y="378433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29" name="手繪多邊形: 圖案 128">
                <a:extLst>
                  <a:ext uri="{FF2B5EF4-FFF2-40B4-BE49-F238E27FC236}">
                    <a16:creationId xmlns:a16="http://schemas.microsoft.com/office/drawing/2014/main" id="{2FC1FFF9-EC8C-C346-EC4F-D96DCB633FBB}"/>
                  </a:ext>
                </a:extLst>
              </p:cNvPr>
              <p:cNvSpPr/>
              <p:nvPr/>
            </p:nvSpPr>
            <p:spPr>
              <a:xfrm>
                <a:off x="5491708" y="4848792"/>
                <a:ext cx="210578" cy="378655"/>
              </a:xfrm>
              <a:custGeom>
                <a:avLst/>
                <a:gdLst>
                  <a:gd name="connsiteX0" fmla="*/ 98777 w 210578"/>
                  <a:gd name="connsiteY0" fmla="*/ 378433 h 378655"/>
                  <a:gd name="connsiteX1" fmla="*/ 98777 w 210578"/>
                  <a:gd name="connsiteY1" fmla="*/ 378433 h 378655"/>
                  <a:gd name="connsiteX2" fmla="*/ 199808 w 210578"/>
                  <a:gd name="connsiteY2" fmla="*/ 303986 h 378655"/>
                  <a:gd name="connsiteX3" fmla="*/ 210391 w 210578"/>
                  <a:gd name="connsiteY3" fmla="*/ 146109 h 378655"/>
                  <a:gd name="connsiteX4" fmla="*/ 189064 w 210578"/>
                  <a:gd name="connsiteY4" fmla="*/ 34143 h 378655"/>
                  <a:gd name="connsiteX5" fmla="*/ 18443 w 210578"/>
                  <a:gd name="connsiteY5" fmla="*/ 34143 h 378655"/>
                  <a:gd name="connsiteX6" fmla="*/ 126 w 210578"/>
                  <a:gd name="connsiteY6" fmla="*/ 268667 h 378655"/>
                  <a:gd name="connsiteX7" fmla="*/ 93748 w 210578"/>
                  <a:gd name="connsiteY7" fmla="*/ 378166 h 378655"/>
                  <a:gd name="connsiteX8" fmla="*/ 98777 w 210578"/>
                  <a:gd name="connsiteY8" fmla="*/ 378433 h 37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578" h="378655">
                    <a:moveTo>
                      <a:pt x="98777" y="378433"/>
                    </a:moveTo>
                    <a:lnTo>
                      <a:pt x="98777" y="378433"/>
                    </a:lnTo>
                    <a:cubicBezTo>
                      <a:pt x="145554" y="379767"/>
                      <a:pt x="187226" y="349058"/>
                      <a:pt x="199808" y="303986"/>
                    </a:cubicBezTo>
                    <a:lnTo>
                      <a:pt x="210391" y="146109"/>
                    </a:lnTo>
                    <a:lnTo>
                      <a:pt x="189064" y="34143"/>
                    </a:lnTo>
                    <a:cubicBezTo>
                      <a:pt x="132790" y="-12101"/>
                      <a:pt x="75907" y="-11139"/>
                      <a:pt x="18443" y="34143"/>
                    </a:cubicBezTo>
                    <a:lnTo>
                      <a:pt x="126" y="268667"/>
                    </a:lnTo>
                    <a:cubicBezTo>
                      <a:pt x="-4255" y="324760"/>
                      <a:pt x="37664" y="373785"/>
                      <a:pt x="93748" y="378166"/>
                    </a:cubicBezTo>
                    <a:cubicBezTo>
                      <a:pt x="95424" y="378300"/>
                      <a:pt x="97100" y="378385"/>
                      <a:pt x="98777" y="378433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30" name="手繪多邊形: 圖案 129">
                <a:extLst>
                  <a:ext uri="{FF2B5EF4-FFF2-40B4-BE49-F238E27FC236}">
                    <a16:creationId xmlns:a16="http://schemas.microsoft.com/office/drawing/2014/main" id="{3F3416C9-6FD9-6DAF-40CF-D995F95EEA24}"/>
                  </a:ext>
                </a:extLst>
              </p:cNvPr>
              <p:cNvSpPr/>
              <p:nvPr/>
            </p:nvSpPr>
            <p:spPr>
              <a:xfrm>
                <a:off x="5298053" y="719147"/>
                <a:ext cx="516336" cy="516336"/>
              </a:xfrm>
              <a:custGeom>
                <a:avLst/>
                <a:gdLst>
                  <a:gd name="connsiteX0" fmla="*/ 516337 w 516336"/>
                  <a:gd name="connsiteY0" fmla="*/ 258168 h 516336"/>
                  <a:gd name="connsiteX1" fmla="*/ 258169 w 516336"/>
                  <a:gd name="connsiteY1" fmla="*/ 516337 h 516336"/>
                  <a:gd name="connsiteX2" fmla="*/ 0 w 516336"/>
                  <a:gd name="connsiteY2" fmla="*/ 258168 h 516336"/>
                  <a:gd name="connsiteX3" fmla="*/ 258169 w 516336"/>
                  <a:gd name="connsiteY3" fmla="*/ 0 h 516336"/>
                  <a:gd name="connsiteX4" fmla="*/ 516337 w 516336"/>
                  <a:gd name="connsiteY4" fmla="*/ 258168 h 516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336" h="516336">
                    <a:moveTo>
                      <a:pt x="516337" y="258168"/>
                    </a:moveTo>
                    <a:cubicBezTo>
                      <a:pt x="516337" y="400751"/>
                      <a:pt x="400751" y="516337"/>
                      <a:pt x="258169" y="516337"/>
                    </a:cubicBezTo>
                    <a:cubicBezTo>
                      <a:pt x="115586" y="516337"/>
                      <a:pt x="0" y="400751"/>
                      <a:pt x="0" y="258168"/>
                    </a:cubicBezTo>
                    <a:cubicBezTo>
                      <a:pt x="0" y="115586"/>
                      <a:pt x="115586" y="0"/>
                      <a:pt x="258169" y="0"/>
                    </a:cubicBezTo>
                    <a:cubicBezTo>
                      <a:pt x="400751" y="0"/>
                      <a:pt x="516337" y="115586"/>
                      <a:pt x="516337" y="258168"/>
                    </a:cubicBezTo>
                    <a:close/>
                  </a:path>
                </a:pathLst>
              </a:custGeom>
              <a:solidFill>
                <a:srgbClr val="9F616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31" name="手繪多邊形: 圖案 130">
                <a:extLst>
                  <a:ext uri="{FF2B5EF4-FFF2-40B4-BE49-F238E27FC236}">
                    <a16:creationId xmlns:a16="http://schemas.microsoft.com/office/drawing/2014/main" id="{2B4CD208-46A1-EA3A-869A-4F0ACDF45BB1}"/>
                  </a:ext>
                </a:extLst>
              </p:cNvPr>
              <p:cNvSpPr/>
              <p:nvPr/>
            </p:nvSpPr>
            <p:spPr>
              <a:xfrm>
                <a:off x="4897206" y="1255862"/>
                <a:ext cx="985123" cy="1678095"/>
              </a:xfrm>
              <a:custGeom>
                <a:avLst/>
                <a:gdLst>
                  <a:gd name="connsiteX0" fmla="*/ 984935 w 985123"/>
                  <a:gd name="connsiteY0" fmla="*/ 1677915 h 1678095"/>
                  <a:gd name="connsiteX1" fmla="*/ -188 w 985123"/>
                  <a:gd name="connsiteY1" fmla="*/ 1677915 h 1678095"/>
                  <a:gd name="connsiteX2" fmla="*/ 25434 w 985123"/>
                  <a:gd name="connsiteY2" fmla="*/ 224181 h 1678095"/>
                  <a:gd name="connsiteX3" fmla="*/ 88071 w 985123"/>
                  <a:gd name="connsiteY3" fmla="*/ 101756 h 1678095"/>
                  <a:gd name="connsiteX4" fmla="*/ 353094 w 985123"/>
                  <a:gd name="connsiteY4" fmla="*/ -180 h 1678095"/>
                  <a:gd name="connsiteX5" fmla="*/ 719968 w 985123"/>
                  <a:gd name="connsiteY5" fmla="*/ 81344 h 1678095"/>
                  <a:gd name="connsiteX6" fmla="*/ 858853 w 985123"/>
                  <a:gd name="connsiteY6" fmla="*/ 109833 h 1678095"/>
                  <a:gd name="connsiteX7" fmla="*/ 972743 w 985123"/>
                  <a:gd name="connsiteY7" fmla="*/ 259052 h 1678095"/>
                  <a:gd name="connsiteX8" fmla="*/ 957751 w 985123"/>
                  <a:gd name="connsiteY8" fmla="*/ 692801 h 1678095"/>
                  <a:gd name="connsiteX9" fmla="*/ 984935 w 985123"/>
                  <a:gd name="connsiteY9" fmla="*/ 1677915 h 1678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5123" h="1678095">
                    <a:moveTo>
                      <a:pt x="984935" y="1677915"/>
                    </a:moveTo>
                    <a:lnTo>
                      <a:pt x="-188" y="1677915"/>
                    </a:lnTo>
                    <a:cubicBezTo>
                      <a:pt x="127494" y="1086184"/>
                      <a:pt x="127142" y="609610"/>
                      <a:pt x="25434" y="224181"/>
                    </a:cubicBezTo>
                    <a:cubicBezTo>
                      <a:pt x="12023" y="173375"/>
                      <a:pt x="39017" y="120606"/>
                      <a:pt x="88071" y="101756"/>
                    </a:cubicBezTo>
                    <a:lnTo>
                      <a:pt x="353094" y="-180"/>
                    </a:lnTo>
                    <a:cubicBezTo>
                      <a:pt x="432666" y="102575"/>
                      <a:pt x="544947" y="147457"/>
                      <a:pt x="719968" y="81344"/>
                    </a:cubicBezTo>
                    <a:lnTo>
                      <a:pt x="858853" y="109833"/>
                    </a:lnTo>
                    <a:cubicBezTo>
                      <a:pt x="928785" y="124092"/>
                      <a:pt x="977429" y="187833"/>
                      <a:pt x="972743" y="259052"/>
                    </a:cubicBezTo>
                    <a:cubicBezTo>
                      <a:pt x="962523" y="409785"/>
                      <a:pt x="966552" y="561680"/>
                      <a:pt x="957751" y="692801"/>
                    </a:cubicBezTo>
                    <a:cubicBezTo>
                      <a:pt x="930519" y="1098833"/>
                      <a:pt x="918765" y="1415368"/>
                      <a:pt x="984935" y="1677915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32" name="手繪多邊形: 圖案 131">
                <a:extLst>
                  <a:ext uri="{FF2B5EF4-FFF2-40B4-BE49-F238E27FC236}">
                    <a16:creationId xmlns:a16="http://schemas.microsoft.com/office/drawing/2014/main" id="{B5BE5FEC-9025-9C9A-FAED-F55FC001113D}"/>
                  </a:ext>
                </a:extLst>
              </p:cNvPr>
              <p:cNvSpPr/>
              <p:nvPr/>
            </p:nvSpPr>
            <p:spPr>
              <a:xfrm>
                <a:off x="5254789" y="560077"/>
                <a:ext cx="669042" cy="525934"/>
              </a:xfrm>
              <a:custGeom>
                <a:avLst/>
                <a:gdLst>
                  <a:gd name="connsiteX0" fmla="*/ 165360 w 669042"/>
                  <a:gd name="connsiteY0" fmla="*/ 77365 h 525934"/>
                  <a:gd name="connsiteX1" fmla="*/ 491467 w 669042"/>
                  <a:gd name="connsiteY1" fmla="*/ 70564 h 525934"/>
                  <a:gd name="connsiteX2" fmla="*/ 539026 w 669042"/>
                  <a:gd name="connsiteY2" fmla="*/ 84156 h 525934"/>
                  <a:gd name="connsiteX3" fmla="*/ 505059 w 669042"/>
                  <a:gd name="connsiteY3" fmla="*/ 111331 h 525934"/>
                  <a:gd name="connsiteX4" fmla="*/ 668109 w 669042"/>
                  <a:gd name="connsiteY4" fmla="*/ 362705 h 525934"/>
                  <a:gd name="connsiteX5" fmla="*/ 627351 w 669042"/>
                  <a:gd name="connsiteY5" fmla="*/ 362705 h 525934"/>
                  <a:gd name="connsiteX6" fmla="*/ 606968 w 669042"/>
                  <a:gd name="connsiteY6" fmla="*/ 444230 h 525934"/>
                  <a:gd name="connsiteX7" fmla="*/ 579793 w 669042"/>
                  <a:gd name="connsiteY7" fmla="*/ 383089 h 525934"/>
                  <a:gd name="connsiteX8" fmla="*/ 321617 w 669042"/>
                  <a:gd name="connsiteY8" fmla="*/ 335530 h 525934"/>
                  <a:gd name="connsiteX9" fmla="*/ 219710 w 669042"/>
                  <a:gd name="connsiteY9" fmla="*/ 444230 h 525934"/>
                  <a:gd name="connsiteX10" fmla="*/ 56661 w 669042"/>
                  <a:gd name="connsiteY10" fmla="*/ 525754 h 525934"/>
                  <a:gd name="connsiteX11" fmla="*/ 165360 w 669042"/>
                  <a:gd name="connsiteY11" fmla="*/ 77365 h 525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69042" h="525934">
                    <a:moveTo>
                      <a:pt x="165360" y="77365"/>
                    </a:moveTo>
                    <a:cubicBezTo>
                      <a:pt x="165360" y="77365"/>
                      <a:pt x="314826" y="-92485"/>
                      <a:pt x="491467" y="70564"/>
                    </a:cubicBezTo>
                    <a:lnTo>
                      <a:pt x="539026" y="84156"/>
                    </a:lnTo>
                    <a:lnTo>
                      <a:pt x="505059" y="111331"/>
                    </a:lnTo>
                    <a:cubicBezTo>
                      <a:pt x="505059" y="111331"/>
                      <a:pt x="681701" y="192855"/>
                      <a:pt x="668109" y="362705"/>
                    </a:cubicBezTo>
                    <a:cubicBezTo>
                      <a:pt x="668109" y="362705"/>
                      <a:pt x="640934" y="355914"/>
                      <a:pt x="627351" y="362705"/>
                    </a:cubicBezTo>
                    <a:cubicBezTo>
                      <a:pt x="613759" y="369496"/>
                      <a:pt x="606968" y="444230"/>
                      <a:pt x="606968" y="444230"/>
                    </a:cubicBezTo>
                    <a:cubicBezTo>
                      <a:pt x="606968" y="444230"/>
                      <a:pt x="586584" y="389880"/>
                      <a:pt x="579793" y="383089"/>
                    </a:cubicBezTo>
                    <a:cubicBezTo>
                      <a:pt x="572992" y="376288"/>
                      <a:pt x="477885" y="457822"/>
                      <a:pt x="321617" y="335530"/>
                    </a:cubicBezTo>
                    <a:cubicBezTo>
                      <a:pt x="321617" y="335530"/>
                      <a:pt x="274069" y="457822"/>
                      <a:pt x="219710" y="444230"/>
                    </a:cubicBezTo>
                    <a:cubicBezTo>
                      <a:pt x="165360" y="430647"/>
                      <a:pt x="90627" y="437438"/>
                      <a:pt x="56661" y="525754"/>
                    </a:cubicBezTo>
                    <a:cubicBezTo>
                      <a:pt x="56661" y="525754"/>
                      <a:pt x="-126772" y="131714"/>
                      <a:pt x="165360" y="77365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33" name="手繪多邊形: 圖案 132">
                <a:extLst>
                  <a:ext uri="{FF2B5EF4-FFF2-40B4-BE49-F238E27FC236}">
                    <a16:creationId xmlns:a16="http://schemas.microsoft.com/office/drawing/2014/main" id="{3AB18C81-7176-D377-D295-E601111AD510}"/>
                  </a:ext>
                </a:extLst>
              </p:cNvPr>
              <p:cNvSpPr/>
              <p:nvPr/>
            </p:nvSpPr>
            <p:spPr>
              <a:xfrm>
                <a:off x="5819922" y="1819760"/>
                <a:ext cx="300189" cy="1264688"/>
              </a:xfrm>
              <a:custGeom>
                <a:avLst/>
                <a:gdLst>
                  <a:gd name="connsiteX0" fmla="*/ 109768 w 300189"/>
                  <a:gd name="connsiteY0" fmla="*/ 964550 h 1264688"/>
                  <a:gd name="connsiteX1" fmla="*/ 22557 w 300189"/>
                  <a:gd name="connsiteY1" fmla="*/ 1081441 h 1264688"/>
                  <a:gd name="connsiteX2" fmla="*/ 45874 w 300189"/>
                  <a:gd name="connsiteY2" fmla="*/ 1241765 h 1264688"/>
                  <a:gd name="connsiteX3" fmla="*/ 47274 w 300189"/>
                  <a:gd name="connsiteY3" fmla="*/ 1242785 h 1264688"/>
                  <a:gd name="connsiteX4" fmla="*/ 47274 w 300189"/>
                  <a:gd name="connsiteY4" fmla="*/ 1242785 h 1264688"/>
                  <a:gd name="connsiteX5" fmla="*/ 207218 w 300189"/>
                  <a:gd name="connsiteY5" fmla="*/ 1217048 h 1264688"/>
                  <a:gd name="connsiteX6" fmla="*/ 227497 w 300189"/>
                  <a:gd name="connsiteY6" fmla="*/ 1168042 h 1264688"/>
                  <a:gd name="connsiteX7" fmla="*/ 252443 w 300189"/>
                  <a:gd name="connsiteY7" fmla="*/ 1012108 h 1264688"/>
                  <a:gd name="connsiteX8" fmla="*/ 300001 w 300189"/>
                  <a:gd name="connsiteY8" fmla="*/ 339510 h 1264688"/>
                  <a:gd name="connsiteX9" fmla="*/ 266035 w 300189"/>
                  <a:gd name="connsiteY9" fmla="*/ -180 h 1264688"/>
                  <a:gd name="connsiteX10" fmla="*/ 48627 w 300189"/>
                  <a:gd name="connsiteY10" fmla="*/ 81344 h 1264688"/>
                  <a:gd name="connsiteX11" fmla="*/ 109768 w 300189"/>
                  <a:gd name="connsiteY11" fmla="*/ 373476 h 126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189" h="1264688">
                    <a:moveTo>
                      <a:pt x="109768" y="964550"/>
                    </a:moveTo>
                    <a:lnTo>
                      <a:pt x="22557" y="1081441"/>
                    </a:lnTo>
                    <a:cubicBezTo>
                      <a:pt x="-15276" y="1132152"/>
                      <a:pt x="-4837" y="1203932"/>
                      <a:pt x="45874" y="1241765"/>
                    </a:cubicBezTo>
                    <a:cubicBezTo>
                      <a:pt x="46331" y="1242108"/>
                      <a:pt x="46798" y="1242451"/>
                      <a:pt x="47274" y="1242785"/>
                    </a:cubicBezTo>
                    <a:lnTo>
                      <a:pt x="47274" y="1242785"/>
                    </a:lnTo>
                    <a:cubicBezTo>
                      <a:pt x="98547" y="1279846"/>
                      <a:pt x="170156" y="1268331"/>
                      <a:pt x="207218" y="1217048"/>
                    </a:cubicBezTo>
                    <a:cubicBezTo>
                      <a:pt x="217715" y="1202522"/>
                      <a:pt x="224658" y="1185739"/>
                      <a:pt x="227497" y="1168042"/>
                    </a:cubicBezTo>
                    <a:lnTo>
                      <a:pt x="252443" y="1012108"/>
                    </a:lnTo>
                    <a:lnTo>
                      <a:pt x="300001" y="339510"/>
                    </a:lnTo>
                    <a:lnTo>
                      <a:pt x="266035" y="-180"/>
                    </a:lnTo>
                    <a:lnTo>
                      <a:pt x="48627" y="81344"/>
                    </a:lnTo>
                    <a:lnTo>
                      <a:pt x="109768" y="373476"/>
                    </a:lnTo>
                    <a:close/>
                  </a:path>
                </a:pathLst>
              </a:custGeom>
              <a:solidFill>
                <a:srgbClr val="9F616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34" name="手繪多邊形: 圖案 133">
                <a:extLst>
                  <a:ext uri="{FF2B5EF4-FFF2-40B4-BE49-F238E27FC236}">
                    <a16:creationId xmlns:a16="http://schemas.microsoft.com/office/drawing/2014/main" id="{1F3DCD6F-16BC-EAB9-3B12-2CA3F92BFA20}"/>
                  </a:ext>
                </a:extLst>
              </p:cNvPr>
              <p:cNvSpPr/>
              <p:nvPr/>
            </p:nvSpPr>
            <p:spPr>
              <a:xfrm>
                <a:off x="5760038" y="1364560"/>
                <a:ext cx="346481" cy="618248"/>
              </a:xfrm>
              <a:custGeom>
                <a:avLst/>
                <a:gdLst>
                  <a:gd name="connsiteX0" fmla="*/ 81336 w 346481"/>
                  <a:gd name="connsiteY0" fmla="*/ 618069 h 618248"/>
                  <a:gd name="connsiteX1" fmla="*/ 346293 w 346481"/>
                  <a:gd name="connsiteY1" fmla="*/ 495777 h 618248"/>
                  <a:gd name="connsiteX2" fmla="*/ 332711 w 346481"/>
                  <a:gd name="connsiteY2" fmla="*/ 399517 h 618248"/>
                  <a:gd name="connsiteX3" fmla="*/ 80403 w 346481"/>
                  <a:gd name="connsiteY3" fmla="*/ 31071 h 618248"/>
                  <a:gd name="connsiteX4" fmla="*/ -188 w 346481"/>
                  <a:gd name="connsiteY4" fmla="*/ -180 h 61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481" h="618248">
                    <a:moveTo>
                      <a:pt x="81336" y="618069"/>
                    </a:moveTo>
                    <a:lnTo>
                      <a:pt x="346293" y="495777"/>
                    </a:lnTo>
                    <a:lnTo>
                      <a:pt x="332711" y="399517"/>
                    </a:lnTo>
                    <a:cubicBezTo>
                      <a:pt x="332711" y="236402"/>
                      <a:pt x="232489" y="90050"/>
                      <a:pt x="80403" y="31071"/>
                    </a:cubicBezTo>
                    <a:lnTo>
                      <a:pt x="-188" y="-18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35" name="手繪多邊形: 圖案 134">
                <a:extLst>
                  <a:ext uri="{FF2B5EF4-FFF2-40B4-BE49-F238E27FC236}">
                    <a16:creationId xmlns:a16="http://schemas.microsoft.com/office/drawing/2014/main" id="{91F732F5-D9D2-A5F5-D580-1AE976AD9714}"/>
                  </a:ext>
                </a:extLst>
              </p:cNvPr>
              <p:cNvSpPr/>
              <p:nvPr/>
            </p:nvSpPr>
            <p:spPr>
              <a:xfrm>
                <a:off x="4686599" y="1792576"/>
                <a:ext cx="300189" cy="1264697"/>
              </a:xfrm>
              <a:custGeom>
                <a:avLst/>
                <a:gdLst>
                  <a:gd name="connsiteX0" fmla="*/ 190045 w 300189"/>
                  <a:gd name="connsiteY0" fmla="*/ 964559 h 1264697"/>
                  <a:gd name="connsiteX1" fmla="*/ 277256 w 300189"/>
                  <a:gd name="connsiteY1" fmla="*/ 1081450 h 1264697"/>
                  <a:gd name="connsiteX2" fmla="*/ 253939 w 300189"/>
                  <a:gd name="connsiteY2" fmla="*/ 1241775 h 1264697"/>
                  <a:gd name="connsiteX3" fmla="*/ 252538 w 300189"/>
                  <a:gd name="connsiteY3" fmla="*/ 1242794 h 1264697"/>
                  <a:gd name="connsiteX4" fmla="*/ 252538 w 300189"/>
                  <a:gd name="connsiteY4" fmla="*/ 1242794 h 1264697"/>
                  <a:gd name="connsiteX5" fmla="*/ 92595 w 300189"/>
                  <a:gd name="connsiteY5" fmla="*/ 1217058 h 1264697"/>
                  <a:gd name="connsiteX6" fmla="*/ 72316 w 300189"/>
                  <a:gd name="connsiteY6" fmla="*/ 1168052 h 1264697"/>
                  <a:gd name="connsiteX7" fmla="*/ 47370 w 300189"/>
                  <a:gd name="connsiteY7" fmla="*/ 1012118 h 1264697"/>
                  <a:gd name="connsiteX8" fmla="*/ -188 w 300189"/>
                  <a:gd name="connsiteY8" fmla="*/ 339519 h 1264697"/>
                  <a:gd name="connsiteX9" fmla="*/ 33778 w 300189"/>
                  <a:gd name="connsiteY9" fmla="*/ -180 h 1264697"/>
                  <a:gd name="connsiteX10" fmla="*/ 251186 w 300189"/>
                  <a:gd name="connsiteY10" fmla="*/ 81354 h 1264697"/>
                  <a:gd name="connsiteX11" fmla="*/ 190045 w 300189"/>
                  <a:gd name="connsiteY11" fmla="*/ 373485 h 1264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189" h="1264697">
                    <a:moveTo>
                      <a:pt x="190045" y="964559"/>
                    </a:moveTo>
                    <a:lnTo>
                      <a:pt x="277256" y="1081450"/>
                    </a:lnTo>
                    <a:cubicBezTo>
                      <a:pt x="315089" y="1132161"/>
                      <a:pt x="304650" y="1203932"/>
                      <a:pt x="253939" y="1241775"/>
                    </a:cubicBezTo>
                    <a:cubicBezTo>
                      <a:pt x="253481" y="1242118"/>
                      <a:pt x="253015" y="1242461"/>
                      <a:pt x="252538" y="1242794"/>
                    </a:cubicBezTo>
                    <a:lnTo>
                      <a:pt x="252538" y="1242794"/>
                    </a:lnTo>
                    <a:cubicBezTo>
                      <a:pt x="201265" y="1279856"/>
                      <a:pt x="129656" y="1268340"/>
                      <a:pt x="92595" y="1217058"/>
                    </a:cubicBezTo>
                    <a:cubicBezTo>
                      <a:pt x="82098" y="1202532"/>
                      <a:pt x="75155" y="1185749"/>
                      <a:pt x="72316" y="1168052"/>
                    </a:cubicBezTo>
                    <a:lnTo>
                      <a:pt x="47370" y="1012118"/>
                    </a:lnTo>
                    <a:lnTo>
                      <a:pt x="-188" y="339519"/>
                    </a:lnTo>
                    <a:lnTo>
                      <a:pt x="33778" y="-180"/>
                    </a:lnTo>
                    <a:lnTo>
                      <a:pt x="251186" y="81354"/>
                    </a:lnTo>
                    <a:lnTo>
                      <a:pt x="190045" y="373485"/>
                    </a:lnTo>
                    <a:close/>
                  </a:path>
                </a:pathLst>
              </a:custGeom>
              <a:solidFill>
                <a:srgbClr val="9F616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36" name="手繪多邊形: 圖案 135">
                <a:extLst>
                  <a:ext uri="{FF2B5EF4-FFF2-40B4-BE49-F238E27FC236}">
                    <a16:creationId xmlns:a16="http://schemas.microsoft.com/office/drawing/2014/main" id="{F0833231-7FCA-F757-3D79-17AEF09F9052}"/>
                  </a:ext>
                </a:extLst>
              </p:cNvPr>
              <p:cNvSpPr/>
              <p:nvPr/>
            </p:nvSpPr>
            <p:spPr>
              <a:xfrm>
                <a:off x="4700191" y="1337385"/>
                <a:ext cx="346481" cy="618248"/>
              </a:xfrm>
              <a:custGeom>
                <a:avLst/>
                <a:gdLst>
                  <a:gd name="connsiteX0" fmla="*/ 264769 w 346481"/>
                  <a:gd name="connsiteY0" fmla="*/ 618069 h 618248"/>
                  <a:gd name="connsiteX1" fmla="*/ -188 w 346481"/>
                  <a:gd name="connsiteY1" fmla="*/ 495777 h 618248"/>
                  <a:gd name="connsiteX2" fmla="*/ 13394 w 346481"/>
                  <a:gd name="connsiteY2" fmla="*/ 399517 h 618248"/>
                  <a:gd name="connsiteX3" fmla="*/ 265702 w 346481"/>
                  <a:gd name="connsiteY3" fmla="*/ 31071 h 618248"/>
                  <a:gd name="connsiteX4" fmla="*/ 346293 w 346481"/>
                  <a:gd name="connsiteY4" fmla="*/ -180 h 61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481" h="618248">
                    <a:moveTo>
                      <a:pt x="264769" y="618069"/>
                    </a:moveTo>
                    <a:lnTo>
                      <a:pt x="-188" y="495777"/>
                    </a:lnTo>
                    <a:lnTo>
                      <a:pt x="13394" y="399517"/>
                    </a:lnTo>
                    <a:cubicBezTo>
                      <a:pt x="13394" y="236402"/>
                      <a:pt x="113616" y="90050"/>
                      <a:pt x="265702" y="31071"/>
                    </a:cubicBezTo>
                    <a:lnTo>
                      <a:pt x="346293" y="-18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137" name="群組 136">
              <a:extLst>
                <a:ext uri="{FF2B5EF4-FFF2-40B4-BE49-F238E27FC236}">
                  <a16:creationId xmlns:a16="http://schemas.microsoft.com/office/drawing/2014/main" id="{6C3B4126-B25C-F5CB-3BC6-6809BF16E2AE}"/>
                </a:ext>
              </a:extLst>
            </p:cNvPr>
            <p:cNvGrpSpPr/>
            <p:nvPr/>
          </p:nvGrpSpPr>
          <p:grpSpPr>
            <a:xfrm>
              <a:off x="6468774" y="1270737"/>
              <a:ext cx="4533499" cy="3881410"/>
              <a:chOff x="5669280" y="941230"/>
              <a:chExt cx="5622953" cy="4545169"/>
            </a:xfrm>
          </p:grpSpPr>
          <p:sp>
            <p:nvSpPr>
              <p:cNvPr id="138" name="手繪多邊形: 圖案 137">
                <a:extLst>
                  <a:ext uri="{FF2B5EF4-FFF2-40B4-BE49-F238E27FC236}">
                    <a16:creationId xmlns:a16="http://schemas.microsoft.com/office/drawing/2014/main" id="{B33029C1-EAF1-B9BB-A1F3-6085EC53A581}"/>
                  </a:ext>
                </a:extLst>
              </p:cNvPr>
              <p:cNvSpPr/>
              <p:nvPr/>
            </p:nvSpPr>
            <p:spPr>
              <a:xfrm>
                <a:off x="10895151" y="4596949"/>
                <a:ext cx="171386" cy="889450"/>
              </a:xfrm>
              <a:custGeom>
                <a:avLst/>
                <a:gdLst>
                  <a:gd name="connsiteX0" fmla="*/ 170629 w 171386"/>
                  <a:gd name="connsiteY0" fmla="*/ 550091 h 889450"/>
                  <a:gd name="connsiteX1" fmla="*/ 126365 w 171386"/>
                  <a:gd name="connsiteY1" fmla="*/ -148 h 889450"/>
                  <a:gd name="connsiteX2" fmla="*/ -131 w 171386"/>
                  <a:gd name="connsiteY2" fmla="*/ 581710 h 889450"/>
                  <a:gd name="connsiteX3" fmla="*/ 5728 w 171386"/>
                  <a:gd name="connsiteY3" fmla="*/ 889303 h 889450"/>
                  <a:gd name="connsiteX4" fmla="*/ 167786 w 171386"/>
                  <a:gd name="connsiteY4" fmla="*/ 889303 h 889450"/>
                  <a:gd name="connsiteX5" fmla="*/ 170629 w 171386"/>
                  <a:gd name="connsiteY5" fmla="*/ 550091 h 88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386" h="889450">
                    <a:moveTo>
                      <a:pt x="170629" y="550091"/>
                    </a:moveTo>
                    <a:lnTo>
                      <a:pt x="126365" y="-148"/>
                    </a:lnTo>
                    <a:lnTo>
                      <a:pt x="-131" y="581710"/>
                    </a:lnTo>
                    <a:cubicBezTo>
                      <a:pt x="-131" y="581710"/>
                      <a:pt x="1541" y="728507"/>
                      <a:pt x="5728" y="889303"/>
                    </a:cubicBezTo>
                    <a:lnTo>
                      <a:pt x="167786" y="889303"/>
                    </a:lnTo>
                    <a:cubicBezTo>
                      <a:pt x="173245" y="705490"/>
                      <a:pt x="170629" y="550091"/>
                      <a:pt x="170629" y="550091"/>
                    </a:cubicBezTo>
                    <a:close/>
                  </a:path>
                </a:pathLst>
              </a:custGeom>
              <a:solidFill>
                <a:srgbClr val="F2F2F2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39" name="手繪多邊形: 圖案 138">
                <a:extLst>
                  <a:ext uri="{FF2B5EF4-FFF2-40B4-BE49-F238E27FC236}">
                    <a16:creationId xmlns:a16="http://schemas.microsoft.com/office/drawing/2014/main" id="{73189236-6988-517F-F6D8-9A2826016B9B}"/>
                  </a:ext>
                </a:extLst>
              </p:cNvPr>
              <p:cNvSpPr/>
              <p:nvPr/>
            </p:nvSpPr>
            <p:spPr>
              <a:xfrm>
                <a:off x="8365757" y="4557990"/>
                <a:ext cx="442590" cy="928409"/>
              </a:xfrm>
              <a:custGeom>
                <a:avLst/>
                <a:gdLst>
                  <a:gd name="connsiteX0" fmla="*/ 423766 w 442590"/>
                  <a:gd name="connsiteY0" fmla="*/ 784734 h 928409"/>
                  <a:gd name="connsiteX1" fmla="*/ 397442 w 442590"/>
                  <a:gd name="connsiteY1" fmla="*/ 628308 h 928409"/>
                  <a:gd name="connsiteX2" fmla="*/ 379739 w 442590"/>
                  <a:gd name="connsiteY2" fmla="*/ 437965 h 928409"/>
                  <a:gd name="connsiteX3" fmla="*/ 356948 w 442590"/>
                  <a:gd name="connsiteY3" fmla="*/ 299369 h 928409"/>
                  <a:gd name="connsiteX4" fmla="*/ 242352 w 442590"/>
                  <a:gd name="connsiteY4" fmla="*/ -148 h 928409"/>
                  <a:gd name="connsiteX5" fmla="*/ 234912 w 442590"/>
                  <a:gd name="connsiteY5" fmla="*/ 6074 h 928409"/>
                  <a:gd name="connsiteX6" fmla="*/ 215855 w 442590"/>
                  <a:gd name="connsiteY6" fmla="*/ 26185 h 928409"/>
                  <a:gd name="connsiteX7" fmla="*/ 27210 w 442590"/>
                  <a:gd name="connsiteY7" fmla="*/ 652389 h 928409"/>
                  <a:gd name="connsiteX8" fmla="*/ -131 w 442590"/>
                  <a:gd name="connsiteY8" fmla="*/ 844967 h 928409"/>
                  <a:gd name="connsiteX9" fmla="*/ 19399 w 442590"/>
                  <a:gd name="connsiteY9" fmla="*/ 928262 h 928409"/>
                  <a:gd name="connsiteX10" fmla="*/ 442460 w 442590"/>
                  <a:gd name="connsiteY10" fmla="*/ 928262 h 928409"/>
                  <a:gd name="connsiteX11" fmla="*/ 423766 w 442590"/>
                  <a:gd name="connsiteY11" fmla="*/ 784734 h 928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42590" h="928409">
                    <a:moveTo>
                      <a:pt x="423766" y="784734"/>
                    </a:moveTo>
                    <a:cubicBezTo>
                      <a:pt x="411303" y="733276"/>
                      <a:pt x="402511" y="681001"/>
                      <a:pt x="397442" y="628308"/>
                    </a:cubicBezTo>
                    <a:lnTo>
                      <a:pt x="379739" y="437965"/>
                    </a:lnTo>
                    <a:cubicBezTo>
                      <a:pt x="372290" y="385835"/>
                      <a:pt x="364642" y="339909"/>
                      <a:pt x="356948" y="299369"/>
                    </a:cubicBezTo>
                    <a:cubicBezTo>
                      <a:pt x="300558" y="10307"/>
                      <a:pt x="242352" y="-148"/>
                      <a:pt x="242352" y="-148"/>
                    </a:cubicBezTo>
                    <a:cubicBezTo>
                      <a:pt x="239845" y="1769"/>
                      <a:pt x="237419" y="3894"/>
                      <a:pt x="234912" y="6074"/>
                    </a:cubicBezTo>
                    <a:cubicBezTo>
                      <a:pt x="228072" y="12305"/>
                      <a:pt x="221705" y="19027"/>
                      <a:pt x="215855" y="26185"/>
                    </a:cubicBezTo>
                    <a:cubicBezTo>
                      <a:pt x="123150" y="144025"/>
                      <a:pt x="60256" y="449646"/>
                      <a:pt x="27210" y="652389"/>
                    </a:cubicBezTo>
                    <a:cubicBezTo>
                      <a:pt x="8961" y="764378"/>
                      <a:pt x="-131" y="844967"/>
                      <a:pt x="-131" y="844967"/>
                    </a:cubicBezTo>
                    <a:cubicBezTo>
                      <a:pt x="-131" y="844967"/>
                      <a:pt x="8135" y="879293"/>
                      <a:pt x="19399" y="928262"/>
                    </a:cubicBezTo>
                    <a:lnTo>
                      <a:pt x="442460" y="928262"/>
                    </a:lnTo>
                    <a:cubicBezTo>
                      <a:pt x="440861" y="879929"/>
                      <a:pt x="434594" y="831859"/>
                      <a:pt x="423766" y="784734"/>
                    </a:cubicBezTo>
                    <a:close/>
                  </a:path>
                </a:pathLst>
              </a:custGeom>
              <a:solidFill>
                <a:srgbClr val="F2F2F2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40" name="手繪多邊形: 圖案 139">
                <a:extLst>
                  <a:ext uri="{FF2B5EF4-FFF2-40B4-BE49-F238E27FC236}">
                    <a16:creationId xmlns:a16="http://schemas.microsoft.com/office/drawing/2014/main" id="{CC45BBAD-40DB-4664-BE59-040ACF3FCFD7}"/>
                  </a:ext>
                </a:extLst>
              </p:cNvPr>
              <p:cNvSpPr/>
              <p:nvPr/>
            </p:nvSpPr>
            <p:spPr>
              <a:xfrm>
                <a:off x="7876859" y="3325519"/>
                <a:ext cx="962021" cy="1373210"/>
              </a:xfrm>
              <a:custGeom>
                <a:avLst/>
                <a:gdLst>
                  <a:gd name="connsiteX0" fmla="*/ 335956 w 962021"/>
                  <a:gd name="connsiteY0" fmla="*/ 775507 h 1373210"/>
                  <a:gd name="connsiteX1" fmla="*/ 335956 w 962021"/>
                  <a:gd name="connsiteY1" fmla="*/ 775507 h 1373210"/>
                  <a:gd name="connsiteX2" fmla="*/ 626627 w 962021"/>
                  <a:gd name="connsiteY2" fmla="*/ 484837 h 1373210"/>
                  <a:gd name="connsiteX3" fmla="*/ 935464 w 962021"/>
                  <a:gd name="connsiteY3" fmla="*/ 66998 h 1373210"/>
                  <a:gd name="connsiteX4" fmla="*/ 781045 w 962021"/>
                  <a:gd name="connsiteY4" fmla="*/ 702839 h 1373210"/>
                  <a:gd name="connsiteX5" fmla="*/ 317790 w 962021"/>
                  <a:gd name="connsiteY5" fmla="*/ 1320514 h 1373210"/>
                  <a:gd name="connsiteX6" fmla="*/ -131 w 962021"/>
                  <a:gd name="connsiteY6" fmla="*/ 1356847 h 1373210"/>
                  <a:gd name="connsiteX7" fmla="*/ -131 w 962021"/>
                  <a:gd name="connsiteY7" fmla="*/ 1111594 h 1373210"/>
                  <a:gd name="connsiteX8" fmla="*/ 165933 w 962021"/>
                  <a:gd name="connsiteY8" fmla="*/ 865824 h 1373210"/>
                  <a:gd name="connsiteX9" fmla="*/ 335956 w 962021"/>
                  <a:gd name="connsiteY9" fmla="*/ 775507 h 1373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2021" h="1373210">
                    <a:moveTo>
                      <a:pt x="335956" y="775507"/>
                    </a:moveTo>
                    <a:lnTo>
                      <a:pt x="335956" y="775507"/>
                    </a:lnTo>
                    <a:cubicBezTo>
                      <a:pt x="335956" y="775507"/>
                      <a:pt x="626627" y="575671"/>
                      <a:pt x="626627" y="484837"/>
                    </a:cubicBezTo>
                    <a:cubicBezTo>
                      <a:pt x="626627" y="394002"/>
                      <a:pt x="826462" y="-196422"/>
                      <a:pt x="935464" y="66998"/>
                    </a:cubicBezTo>
                    <a:cubicBezTo>
                      <a:pt x="1044465" y="330418"/>
                      <a:pt x="781045" y="702839"/>
                      <a:pt x="781045" y="702839"/>
                    </a:cubicBezTo>
                    <a:cubicBezTo>
                      <a:pt x="781045" y="702839"/>
                      <a:pt x="490375" y="1229679"/>
                      <a:pt x="317790" y="1320514"/>
                    </a:cubicBezTo>
                    <a:cubicBezTo>
                      <a:pt x="145204" y="1411348"/>
                      <a:pt x="-131" y="1356847"/>
                      <a:pt x="-131" y="1356847"/>
                    </a:cubicBezTo>
                    <a:lnTo>
                      <a:pt x="-131" y="1111594"/>
                    </a:lnTo>
                    <a:lnTo>
                      <a:pt x="165933" y="865824"/>
                    </a:lnTo>
                    <a:cubicBezTo>
                      <a:pt x="204092" y="809352"/>
                      <a:pt x="267794" y="775507"/>
                      <a:pt x="335956" y="775507"/>
                    </a:cubicBezTo>
                    <a:close/>
                  </a:path>
                </a:pathLst>
              </a:custGeom>
              <a:solidFill>
                <a:srgbClr val="FFB9B9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41" name="手繪多邊形: 圖案 140">
                <a:extLst>
                  <a:ext uri="{FF2B5EF4-FFF2-40B4-BE49-F238E27FC236}">
                    <a16:creationId xmlns:a16="http://schemas.microsoft.com/office/drawing/2014/main" id="{7093E499-3BCC-F2DD-85D2-E828A5B0A7FF}"/>
                  </a:ext>
                </a:extLst>
              </p:cNvPr>
              <p:cNvSpPr/>
              <p:nvPr/>
            </p:nvSpPr>
            <p:spPr>
              <a:xfrm>
                <a:off x="7386753" y="2709918"/>
                <a:ext cx="830735" cy="2762856"/>
              </a:xfrm>
              <a:custGeom>
                <a:avLst/>
                <a:gdLst>
                  <a:gd name="connsiteX0" fmla="*/ -131 w 830735"/>
                  <a:gd name="connsiteY0" fmla="*/ -148 h 2762856"/>
                  <a:gd name="connsiteX1" fmla="*/ 480892 w 830735"/>
                  <a:gd name="connsiteY1" fmla="*/ 201177 h 2762856"/>
                  <a:gd name="connsiteX2" fmla="*/ 671644 w 830735"/>
                  <a:gd name="connsiteY2" fmla="*/ 573599 h 2762856"/>
                  <a:gd name="connsiteX3" fmla="*/ 830604 w 830735"/>
                  <a:gd name="connsiteY3" fmla="*/ 1395650 h 2762856"/>
                  <a:gd name="connsiteX4" fmla="*/ 553559 w 830735"/>
                  <a:gd name="connsiteY4" fmla="*/ 1908865 h 2762856"/>
                  <a:gd name="connsiteX5" fmla="*/ 499059 w 830735"/>
                  <a:gd name="connsiteY5" fmla="*/ 2762709 h 2762856"/>
                  <a:gd name="connsiteX6" fmla="*/ 385661 w 830735"/>
                  <a:gd name="connsiteY6" fmla="*/ 2762709 h 2762856"/>
                  <a:gd name="connsiteX7" fmla="*/ 135721 w 830735"/>
                  <a:gd name="connsiteY7" fmla="*/ 1990616 h 2762856"/>
                  <a:gd name="connsiteX8" fmla="*/ 435475 w 830735"/>
                  <a:gd name="connsiteY8" fmla="*/ 818852 h 2762856"/>
                  <a:gd name="connsiteX9" fmla="*/ -131 w 830735"/>
                  <a:gd name="connsiteY9" fmla="*/ -148 h 276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0735" h="2762856">
                    <a:moveTo>
                      <a:pt x="-131" y="-148"/>
                    </a:moveTo>
                    <a:cubicBezTo>
                      <a:pt x="-131" y="-148"/>
                      <a:pt x="435475" y="137593"/>
                      <a:pt x="480892" y="201177"/>
                    </a:cubicBezTo>
                    <a:cubicBezTo>
                      <a:pt x="526309" y="264762"/>
                      <a:pt x="544476" y="155760"/>
                      <a:pt x="671644" y="573599"/>
                    </a:cubicBezTo>
                    <a:cubicBezTo>
                      <a:pt x="798812" y="991437"/>
                      <a:pt x="830604" y="1395650"/>
                      <a:pt x="830604" y="1395650"/>
                    </a:cubicBezTo>
                    <a:cubicBezTo>
                      <a:pt x="830604" y="1395650"/>
                      <a:pt x="517226" y="1500110"/>
                      <a:pt x="553559" y="1908865"/>
                    </a:cubicBezTo>
                    <a:cubicBezTo>
                      <a:pt x="589893" y="2317620"/>
                      <a:pt x="499059" y="2762709"/>
                      <a:pt x="499059" y="2762709"/>
                    </a:cubicBezTo>
                    <a:lnTo>
                      <a:pt x="385661" y="2762709"/>
                    </a:lnTo>
                    <a:lnTo>
                      <a:pt x="135721" y="1990616"/>
                    </a:lnTo>
                    <a:lnTo>
                      <a:pt x="435475" y="818852"/>
                    </a:lnTo>
                    <a:cubicBezTo>
                      <a:pt x="435475" y="818852"/>
                      <a:pt x="9343" y="98289"/>
                      <a:pt x="-131" y="-148"/>
                    </a:cubicBezTo>
                    <a:close/>
                  </a:path>
                </a:pathLst>
              </a:custGeom>
              <a:solidFill>
                <a:srgbClr val="2F2E41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42" name="手繪多邊形: 圖案 141">
                <a:extLst>
                  <a:ext uri="{FF2B5EF4-FFF2-40B4-BE49-F238E27FC236}">
                    <a16:creationId xmlns:a16="http://schemas.microsoft.com/office/drawing/2014/main" id="{EC397003-46E5-6BB1-F3F7-2F4C0BCCCE5B}"/>
                  </a:ext>
                </a:extLst>
              </p:cNvPr>
              <p:cNvSpPr/>
              <p:nvPr/>
            </p:nvSpPr>
            <p:spPr>
              <a:xfrm>
                <a:off x="6378091" y="2579827"/>
                <a:ext cx="1588660" cy="2892947"/>
              </a:xfrm>
              <a:custGeom>
                <a:avLst/>
                <a:gdLst>
                  <a:gd name="connsiteX0" fmla="*/ 1117133 w 1588660"/>
                  <a:gd name="connsiteY0" fmla="*/ 176850 h 2892947"/>
                  <a:gd name="connsiteX1" fmla="*/ 1071715 w 1588660"/>
                  <a:gd name="connsiteY1" fmla="*/ 258601 h 2892947"/>
                  <a:gd name="connsiteX2" fmla="*/ 971797 w 1588660"/>
                  <a:gd name="connsiteY2" fmla="*/ 576522 h 2892947"/>
                  <a:gd name="connsiteX3" fmla="*/ 444958 w 1588660"/>
                  <a:gd name="connsiteY3" fmla="*/ 222267 h 2892947"/>
                  <a:gd name="connsiteX4" fmla="*/ 317790 w 1588660"/>
                  <a:gd name="connsiteY4" fmla="*/ 4265 h 2892947"/>
                  <a:gd name="connsiteX5" fmla="*/ -131 w 1588660"/>
                  <a:gd name="connsiteY5" fmla="*/ 313102 h 2892947"/>
                  <a:gd name="connsiteX6" fmla="*/ 99787 w 1588660"/>
                  <a:gd name="connsiteY6" fmla="*/ 876275 h 2892947"/>
                  <a:gd name="connsiteX7" fmla="*/ 136121 w 1588660"/>
                  <a:gd name="connsiteY7" fmla="*/ 2892800 h 2892947"/>
                  <a:gd name="connsiteX8" fmla="*/ 1462303 w 1588660"/>
                  <a:gd name="connsiteY8" fmla="*/ 2892800 h 2892947"/>
                  <a:gd name="connsiteX9" fmla="*/ 1425970 w 1588660"/>
                  <a:gd name="connsiteY9" fmla="*/ 2175208 h 2892947"/>
                  <a:gd name="connsiteX10" fmla="*/ 1507721 w 1588660"/>
                  <a:gd name="connsiteY10" fmla="*/ 1693785 h 2892947"/>
                  <a:gd name="connsiteX11" fmla="*/ 1544054 w 1588660"/>
                  <a:gd name="connsiteY11" fmla="*/ 1003443 h 2892947"/>
                  <a:gd name="connsiteX12" fmla="*/ 1117133 w 1588660"/>
                  <a:gd name="connsiteY12" fmla="*/ 176850 h 2892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8660" h="2892947">
                    <a:moveTo>
                      <a:pt x="1117133" y="176850"/>
                    </a:moveTo>
                    <a:cubicBezTo>
                      <a:pt x="1117133" y="176850"/>
                      <a:pt x="1008131" y="149600"/>
                      <a:pt x="1071715" y="258601"/>
                    </a:cubicBezTo>
                    <a:cubicBezTo>
                      <a:pt x="1135299" y="367602"/>
                      <a:pt x="1198884" y="567438"/>
                      <a:pt x="971797" y="576522"/>
                    </a:cubicBezTo>
                    <a:cubicBezTo>
                      <a:pt x="744711" y="585605"/>
                      <a:pt x="517625" y="467520"/>
                      <a:pt x="444958" y="222267"/>
                    </a:cubicBezTo>
                    <a:cubicBezTo>
                      <a:pt x="372290" y="-22986"/>
                      <a:pt x="345040" y="-4819"/>
                      <a:pt x="317790" y="4265"/>
                    </a:cubicBezTo>
                    <a:cubicBezTo>
                      <a:pt x="290539" y="13348"/>
                      <a:pt x="-131" y="313102"/>
                      <a:pt x="-131" y="313102"/>
                    </a:cubicBezTo>
                    <a:lnTo>
                      <a:pt x="99787" y="876275"/>
                    </a:lnTo>
                    <a:lnTo>
                      <a:pt x="136121" y="2892800"/>
                    </a:lnTo>
                    <a:lnTo>
                      <a:pt x="1462303" y="2892800"/>
                    </a:lnTo>
                    <a:cubicBezTo>
                      <a:pt x="1462303" y="2892800"/>
                      <a:pt x="1516804" y="2311459"/>
                      <a:pt x="1425970" y="2175208"/>
                    </a:cubicBezTo>
                    <a:cubicBezTo>
                      <a:pt x="1335135" y="2038956"/>
                      <a:pt x="1507721" y="1693785"/>
                      <a:pt x="1507721" y="1693785"/>
                    </a:cubicBezTo>
                    <a:cubicBezTo>
                      <a:pt x="1507721" y="1693785"/>
                      <a:pt x="1662139" y="1457616"/>
                      <a:pt x="1544054" y="1003443"/>
                    </a:cubicBezTo>
                    <a:cubicBezTo>
                      <a:pt x="1425970" y="549271"/>
                      <a:pt x="1162550" y="176850"/>
                      <a:pt x="1117133" y="176850"/>
                    </a:cubicBezTo>
                    <a:close/>
                  </a:path>
                </a:pathLst>
              </a:custGeom>
              <a:solidFill>
                <a:srgbClr val="2F2E41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43" name="手繪多邊形: 圖案 142">
                <a:extLst>
                  <a:ext uri="{FF2B5EF4-FFF2-40B4-BE49-F238E27FC236}">
                    <a16:creationId xmlns:a16="http://schemas.microsoft.com/office/drawing/2014/main" id="{E4E47A97-CB8D-0064-62E8-C1AB91059E1E}"/>
                  </a:ext>
                </a:extLst>
              </p:cNvPr>
              <p:cNvSpPr/>
              <p:nvPr/>
            </p:nvSpPr>
            <p:spPr>
              <a:xfrm>
                <a:off x="5878502" y="2565804"/>
                <a:ext cx="1113647" cy="2906970"/>
              </a:xfrm>
              <a:custGeom>
                <a:avLst/>
                <a:gdLst>
                  <a:gd name="connsiteX0" fmla="*/ 880963 w 1113647"/>
                  <a:gd name="connsiteY0" fmla="*/ 18288 h 2906970"/>
                  <a:gd name="connsiteX1" fmla="*/ 626627 w 1113647"/>
                  <a:gd name="connsiteY1" fmla="*/ 63705 h 2906970"/>
                  <a:gd name="connsiteX2" fmla="*/ 245122 w 1113647"/>
                  <a:gd name="connsiteY2" fmla="*/ 318041 h 2906970"/>
                  <a:gd name="connsiteX3" fmla="*/ 317790 w 1113647"/>
                  <a:gd name="connsiteY3" fmla="*/ 2198314 h 2906970"/>
                  <a:gd name="connsiteX4" fmla="*/ -131 w 1113647"/>
                  <a:gd name="connsiteY4" fmla="*/ 2906823 h 2906970"/>
                  <a:gd name="connsiteX5" fmla="*/ 757546 w 1113647"/>
                  <a:gd name="connsiteY5" fmla="*/ 2906823 h 2906970"/>
                  <a:gd name="connsiteX6" fmla="*/ 1008131 w 1113647"/>
                  <a:gd name="connsiteY6" fmla="*/ 2207398 h 2906970"/>
                  <a:gd name="connsiteX7" fmla="*/ 1089882 w 1113647"/>
                  <a:gd name="connsiteY7" fmla="*/ 1062884 h 2906970"/>
                  <a:gd name="connsiteX8" fmla="*/ 880963 w 1113647"/>
                  <a:gd name="connsiteY8" fmla="*/ 18288 h 2906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3647" h="2906970">
                    <a:moveTo>
                      <a:pt x="880963" y="18288"/>
                    </a:moveTo>
                    <a:cubicBezTo>
                      <a:pt x="880963" y="18288"/>
                      <a:pt x="744711" y="-45296"/>
                      <a:pt x="626627" y="63705"/>
                    </a:cubicBezTo>
                    <a:cubicBezTo>
                      <a:pt x="508542" y="172706"/>
                      <a:pt x="245122" y="263541"/>
                      <a:pt x="245122" y="318041"/>
                    </a:cubicBezTo>
                    <a:cubicBezTo>
                      <a:pt x="245122" y="372542"/>
                      <a:pt x="472208" y="1925811"/>
                      <a:pt x="317790" y="2198314"/>
                    </a:cubicBezTo>
                    <a:cubicBezTo>
                      <a:pt x="163371" y="2470818"/>
                      <a:pt x="-131" y="2906823"/>
                      <a:pt x="-131" y="2906823"/>
                    </a:cubicBezTo>
                    <a:lnTo>
                      <a:pt x="757546" y="2906823"/>
                    </a:lnTo>
                    <a:cubicBezTo>
                      <a:pt x="757546" y="2906823"/>
                      <a:pt x="880963" y="2452651"/>
                      <a:pt x="1008131" y="2207398"/>
                    </a:cubicBezTo>
                    <a:cubicBezTo>
                      <a:pt x="1135299" y="1962145"/>
                      <a:pt x="1126216" y="1271803"/>
                      <a:pt x="1089882" y="1062884"/>
                    </a:cubicBezTo>
                    <a:cubicBezTo>
                      <a:pt x="1053549" y="853964"/>
                      <a:pt x="880963" y="18288"/>
                      <a:pt x="880963" y="18288"/>
                    </a:cubicBezTo>
                    <a:close/>
                  </a:path>
                </a:pathLst>
              </a:custGeom>
              <a:solidFill>
                <a:srgbClr val="2F2E41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44" name="手繪多邊形: 圖案 143">
                <a:extLst>
                  <a:ext uri="{FF2B5EF4-FFF2-40B4-BE49-F238E27FC236}">
                    <a16:creationId xmlns:a16="http://schemas.microsoft.com/office/drawing/2014/main" id="{7A738B34-F027-088E-6F47-089BA506DDCD}"/>
                  </a:ext>
                </a:extLst>
              </p:cNvPr>
              <p:cNvSpPr/>
              <p:nvPr/>
            </p:nvSpPr>
            <p:spPr>
              <a:xfrm>
                <a:off x="5960253" y="4873267"/>
                <a:ext cx="535169" cy="599507"/>
              </a:xfrm>
              <a:custGeom>
                <a:avLst/>
                <a:gdLst>
                  <a:gd name="connsiteX0" fmla="*/ 0 w 535169"/>
                  <a:gd name="connsiteY0" fmla="*/ 118085 h 599507"/>
                  <a:gd name="connsiteX1" fmla="*/ 44236 w 535169"/>
                  <a:gd name="connsiteY1" fmla="*/ 599507 h 599507"/>
                  <a:gd name="connsiteX2" fmla="*/ 535169 w 535169"/>
                  <a:gd name="connsiteY2" fmla="*/ 599507 h 599507"/>
                  <a:gd name="connsiteX3" fmla="*/ 490506 w 535169"/>
                  <a:gd name="connsiteY3" fmla="*/ 0 h 599507"/>
                  <a:gd name="connsiteX4" fmla="*/ 0 w 535169"/>
                  <a:gd name="connsiteY4" fmla="*/ 118085 h 599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5169" h="599507">
                    <a:moveTo>
                      <a:pt x="0" y="118085"/>
                    </a:moveTo>
                    <a:lnTo>
                      <a:pt x="44236" y="599507"/>
                    </a:lnTo>
                    <a:lnTo>
                      <a:pt x="535169" y="599507"/>
                    </a:lnTo>
                    <a:lnTo>
                      <a:pt x="490506" y="0"/>
                    </a:lnTo>
                    <a:lnTo>
                      <a:pt x="0" y="118085"/>
                    </a:lnTo>
                    <a:close/>
                  </a:path>
                </a:pathLst>
              </a:custGeom>
              <a:solidFill>
                <a:srgbClr val="FFB9B9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45" name="手繪多邊形: 圖案 144">
                <a:extLst>
                  <a:ext uri="{FF2B5EF4-FFF2-40B4-BE49-F238E27FC236}">
                    <a16:creationId xmlns:a16="http://schemas.microsoft.com/office/drawing/2014/main" id="{141DE4CF-F464-6263-A40A-8B9C554D6B0B}"/>
                  </a:ext>
                </a:extLst>
              </p:cNvPr>
              <p:cNvSpPr/>
              <p:nvPr/>
            </p:nvSpPr>
            <p:spPr>
              <a:xfrm>
                <a:off x="8194780" y="3992173"/>
                <a:ext cx="2970286" cy="1480601"/>
              </a:xfrm>
              <a:custGeom>
                <a:avLst/>
                <a:gdLst>
                  <a:gd name="connsiteX0" fmla="*/ 0 w 2970286"/>
                  <a:gd name="connsiteY0" fmla="*/ 744842 h 1480601"/>
                  <a:gd name="connsiteX1" fmla="*/ 118085 w 2970286"/>
                  <a:gd name="connsiteY1" fmla="*/ 1480601 h 1480601"/>
                  <a:gd name="connsiteX2" fmla="*/ 2743200 w 2970286"/>
                  <a:gd name="connsiteY2" fmla="*/ 1480601 h 1480601"/>
                  <a:gd name="connsiteX3" fmla="*/ 2970286 w 2970286"/>
                  <a:gd name="connsiteY3" fmla="*/ 0 h 1480601"/>
                  <a:gd name="connsiteX4" fmla="*/ 0 w 2970286"/>
                  <a:gd name="connsiteY4" fmla="*/ 744842 h 148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0286" h="1480601">
                    <a:moveTo>
                      <a:pt x="0" y="744842"/>
                    </a:moveTo>
                    <a:lnTo>
                      <a:pt x="118085" y="1480601"/>
                    </a:lnTo>
                    <a:lnTo>
                      <a:pt x="2743200" y="1480601"/>
                    </a:lnTo>
                    <a:lnTo>
                      <a:pt x="2970286" y="0"/>
                    </a:lnTo>
                    <a:lnTo>
                      <a:pt x="0" y="744842"/>
                    </a:lnTo>
                    <a:close/>
                  </a:path>
                </a:pathLst>
              </a:custGeom>
              <a:solidFill>
                <a:srgbClr val="3F3D56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46" name="手繪多邊形: 圖案 145">
                <a:extLst>
                  <a:ext uri="{FF2B5EF4-FFF2-40B4-BE49-F238E27FC236}">
                    <a16:creationId xmlns:a16="http://schemas.microsoft.com/office/drawing/2014/main" id="{67696D84-B622-A438-A501-7A5B76B1EDDF}"/>
                  </a:ext>
                </a:extLst>
              </p:cNvPr>
              <p:cNvSpPr/>
              <p:nvPr/>
            </p:nvSpPr>
            <p:spPr>
              <a:xfrm>
                <a:off x="7895026" y="3892255"/>
                <a:ext cx="3397207" cy="953761"/>
              </a:xfrm>
              <a:custGeom>
                <a:avLst/>
                <a:gdLst>
                  <a:gd name="connsiteX0" fmla="*/ 3369958 w 3397207"/>
                  <a:gd name="connsiteY0" fmla="*/ 0 h 953761"/>
                  <a:gd name="connsiteX1" fmla="*/ 3397208 w 3397207"/>
                  <a:gd name="connsiteY1" fmla="*/ 136252 h 953761"/>
                  <a:gd name="connsiteX2" fmla="*/ 0 w 3397207"/>
                  <a:gd name="connsiteY2" fmla="*/ 953762 h 953761"/>
                  <a:gd name="connsiteX3" fmla="*/ 0 w 3397207"/>
                  <a:gd name="connsiteY3" fmla="*/ 835677 h 953761"/>
                  <a:gd name="connsiteX4" fmla="*/ 3369958 w 3397207"/>
                  <a:gd name="connsiteY4" fmla="*/ 0 h 953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7207" h="953761">
                    <a:moveTo>
                      <a:pt x="3369958" y="0"/>
                    </a:moveTo>
                    <a:lnTo>
                      <a:pt x="3397208" y="136252"/>
                    </a:lnTo>
                    <a:lnTo>
                      <a:pt x="0" y="953762"/>
                    </a:lnTo>
                    <a:lnTo>
                      <a:pt x="0" y="835677"/>
                    </a:lnTo>
                    <a:lnTo>
                      <a:pt x="3369958" y="0"/>
                    </a:lnTo>
                    <a:close/>
                  </a:path>
                </a:pathLst>
              </a:custGeom>
              <a:solidFill>
                <a:srgbClr val="3F3D56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47" name="手繪多邊形: 圖案 146">
                <a:extLst>
                  <a:ext uri="{FF2B5EF4-FFF2-40B4-BE49-F238E27FC236}">
                    <a16:creationId xmlns:a16="http://schemas.microsoft.com/office/drawing/2014/main" id="{63482879-5B15-825B-E71B-28E61996F2BB}"/>
                  </a:ext>
                </a:extLst>
              </p:cNvPr>
              <p:cNvSpPr/>
              <p:nvPr/>
            </p:nvSpPr>
            <p:spPr>
              <a:xfrm>
                <a:off x="9811633" y="4110258"/>
                <a:ext cx="199835" cy="181668"/>
              </a:xfrm>
              <a:custGeom>
                <a:avLst/>
                <a:gdLst>
                  <a:gd name="connsiteX0" fmla="*/ 18167 w 199835"/>
                  <a:gd name="connsiteY0" fmla="*/ 27250 h 181668"/>
                  <a:gd name="connsiteX1" fmla="*/ 0 w 199835"/>
                  <a:gd name="connsiteY1" fmla="*/ 181669 h 181668"/>
                  <a:gd name="connsiteX2" fmla="*/ 199836 w 199835"/>
                  <a:gd name="connsiteY2" fmla="*/ 154419 h 181668"/>
                  <a:gd name="connsiteX3" fmla="*/ 118085 w 199835"/>
                  <a:gd name="connsiteY3" fmla="*/ 0 h 181668"/>
                  <a:gd name="connsiteX4" fmla="*/ 18167 w 199835"/>
                  <a:gd name="connsiteY4" fmla="*/ 27250 h 18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35" h="181668">
                    <a:moveTo>
                      <a:pt x="18167" y="27250"/>
                    </a:moveTo>
                    <a:lnTo>
                      <a:pt x="0" y="181669"/>
                    </a:lnTo>
                    <a:lnTo>
                      <a:pt x="199836" y="154419"/>
                    </a:lnTo>
                    <a:lnTo>
                      <a:pt x="118085" y="0"/>
                    </a:lnTo>
                    <a:lnTo>
                      <a:pt x="18167" y="27250"/>
                    </a:lnTo>
                    <a:close/>
                  </a:path>
                </a:pathLst>
              </a:custGeom>
              <a:solidFill>
                <a:srgbClr val="3F3D56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48" name="手繪多邊形: 圖案 147">
                <a:extLst>
                  <a:ext uri="{FF2B5EF4-FFF2-40B4-BE49-F238E27FC236}">
                    <a16:creationId xmlns:a16="http://schemas.microsoft.com/office/drawing/2014/main" id="{D6F38666-5E09-29B0-5739-F5CFFACBA8F5}"/>
                  </a:ext>
                </a:extLst>
              </p:cNvPr>
              <p:cNvSpPr/>
              <p:nvPr/>
            </p:nvSpPr>
            <p:spPr>
              <a:xfrm>
                <a:off x="8730703" y="2574543"/>
                <a:ext cx="1164679" cy="1599299"/>
              </a:xfrm>
              <a:custGeom>
                <a:avLst/>
                <a:gdLst>
                  <a:gd name="connsiteX0" fmla="*/ -131 w 1164679"/>
                  <a:gd name="connsiteY0" fmla="*/ 465 h 1599299"/>
                  <a:gd name="connsiteX1" fmla="*/ 508542 w 1164679"/>
                  <a:gd name="connsiteY1" fmla="*/ 282052 h 1599299"/>
                  <a:gd name="connsiteX2" fmla="*/ 971797 w 1164679"/>
                  <a:gd name="connsiteY2" fmla="*/ 1226730 h 1599299"/>
                  <a:gd name="connsiteX3" fmla="*/ 1162550 w 1164679"/>
                  <a:gd name="connsiteY3" fmla="*/ 1599151 h 1599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4679" h="1599299">
                    <a:moveTo>
                      <a:pt x="-131" y="465"/>
                    </a:moveTo>
                    <a:cubicBezTo>
                      <a:pt x="-131" y="465"/>
                      <a:pt x="399541" y="-26785"/>
                      <a:pt x="508542" y="282052"/>
                    </a:cubicBezTo>
                    <a:cubicBezTo>
                      <a:pt x="617543" y="590889"/>
                      <a:pt x="871880" y="1144979"/>
                      <a:pt x="971797" y="1226730"/>
                    </a:cubicBezTo>
                    <a:cubicBezTo>
                      <a:pt x="1071715" y="1308481"/>
                      <a:pt x="1180717" y="1526484"/>
                      <a:pt x="1162550" y="1599151"/>
                    </a:cubicBezTo>
                  </a:path>
                </a:pathLst>
              </a:custGeom>
              <a:noFill/>
              <a:ln w="45391" cap="flat">
                <a:solidFill>
                  <a:srgbClr val="3F3D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49" name="手繪多邊形: 圖案 148">
                <a:extLst>
                  <a:ext uri="{FF2B5EF4-FFF2-40B4-BE49-F238E27FC236}">
                    <a16:creationId xmlns:a16="http://schemas.microsoft.com/office/drawing/2014/main" id="{A548E55D-8F6B-EB94-6200-06DAA5375ECE}"/>
                  </a:ext>
                </a:extLst>
              </p:cNvPr>
              <p:cNvSpPr/>
              <p:nvPr/>
            </p:nvSpPr>
            <p:spPr>
              <a:xfrm>
                <a:off x="8562659" y="2493405"/>
                <a:ext cx="227086" cy="154418"/>
              </a:xfrm>
              <a:custGeom>
                <a:avLst/>
                <a:gdLst>
                  <a:gd name="connsiteX0" fmla="*/ 226955 w 227086"/>
                  <a:gd name="connsiteY0" fmla="*/ 77061 h 154418"/>
                  <a:gd name="connsiteX1" fmla="*/ 108870 w 227086"/>
                  <a:gd name="connsiteY1" fmla="*/ 154271 h 154418"/>
                  <a:gd name="connsiteX2" fmla="*/ -131 w 227086"/>
                  <a:gd name="connsiteY2" fmla="*/ 77061 h 154418"/>
                  <a:gd name="connsiteX3" fmla="*/ 108870 w 227086"/>
                  <a:gd name="connsiteY3" fmla="*/ -148 h 154418"/>
                  <a:gd name="connsiteX4" fmla="*/ 226955 w 227086"/>
                  <a:gd name="connsiteY4" fmla="*/ 77061 h 15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086" h="154418">
                    <a:moveTo>
                      <a:pt x="226955" y="77061"/>
                    </a:moveTo>
                    <a:cubicBezTo>
                      <a:pt x="226955" y="119699"/>
                      <a:pt x="181611" y="154271"/>
                      <a:pt x="108870" y="154271"/>
                    </a:cubicBezTo>
                    <a:cubicBezTo>
                      <a:pt x="36130" y="154271"/>
                      <a:pt x="-131" y="119699"/>
                      <a:pt x="-131" y="77061"/>
                    </a:cubicBezTo>
                    <a:cubicBezTo>
                      <a:pt x="-131" y="34424"/>
                      <a:pt x="36130" y="-148"/>
                      <a:pt x="108870" y="-148"/>
                    </a:cubicBezTo>
                    <a:cubicBezTo>
                      <a:pt x="181611" y="-148"/>
                      <a:pt x="226955" y="34424"/>
                      <a:pt x="226955" y="77061"/>
                    </a:cubicBezTo>
                    <a:close/>
                  </a:path>
                </a:pathLst>
              </a:custGeom>
              <a:solidFill>
                <a:srgbClr val="C0AA7A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0" name="手繪多邊形: 圖案 149">
                <a:extLst>
                  <a:ext uri="{FF2B5EF4-FFF2-40B4-BE49-F238E27FC236}">
                    <a16:creationId xmlns:a16="http://schemas.microsoft.com/office/drawing/2014/main" id="{C13606CE-48F0-8765-A895-3A837B66D71F}"/>
                  </a:ext>
                </a:extLst>
              </p:cNvPr>
              <p:cNvSpPr/>
              <p:nvPr/>
            </p:nvSpPr>
            <p:spPr>
              <a:xfrm>
                <a:off x="7365850" y="2596149"/>
                <a:ext cx="749043" cy="1563842"/>
              </a:xfrm>
              <a:custGeom>
                <a:avLst/>
                <a:gdLst>
                  <a:gd name="connsiteX0" fmla="*/ 730687 w 749043"/>
                  <a:gd name="connsiteY0" fmla="*/ 1277566 h 1563842"/>
                  <a:gd name="connsiteX1" fmla="*/ 671644 w 749043"/>
                  <a:gd name="connsiteY1" fmla="*/ 573599 h 1563842"/>
                  <a:gd name="connsiteX2" fmla="*/ 480892 w 749043"/>
                  <a:gd name="connsiteY2" fmla="*/ 201177 h 1563842"/>
                  <a:gd name="connsiteX3" fmla="*/ -131 w 749043"/>
                  <a:gd name="connsiteY3" fmla="*/ -148 h 1563842"/>
                  <a:gd name="connsiteX4" fmla="*/ 114275 w 749043"/>
                  <a:gd name="connsiteY4" fmla="*/ 250773 h 1563842"/>
                  <a:gd name="connsiteX5" fmla="*/ 63053 w 749043"/>
                  <a:gd name="connsiteY5" fmla="*/ 128510 h 1563842"/>
                  <a:gd name="connsiteX6" fmla="*/ 108471 w 749043"/>
                  <a:gd name="connsiteY6" fmla="*/ 46759 h 1563842"/>
                  <a:gd name="connsiteX7" fmla="*/ 535392 w 749043"/>
                  <a:gd name="connsiteY7" fmla="*/ 873352 h 1563842"/>
                  <a:gd name="connsiteX8" fmla="*/ 499059 w 749043"/>
                  <a:gd name="connsiteY8" fmla="*/ 1563694 h 156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9043" h="1563842">
                    <a:moveTo>
                      <a:pt x="730687" y="1277566"/>
                    </a:moveTo>
                    <a:cubicBezTo>
                      <a:pt x="730687" y="1277566"/>
                      <a:pt x="798812" y="991437"/>
                      <a:pt x="671644" y="573599"/>
                    </a:cubicBezTo>
                    <a:cubicBezTo>
                      <a:pt x="544476" y="155760"/>
                      <a:pt x="526309" y="264762"/>
                      <a:pt x="480892" y="201177"/>
                    </a:cubicBezTo>
                    <a:cubicBezTo>
                      <a:pt x="435475" y="137593"/>
                      <a:pt x="-131" y="-148"/>
                      <a:pt x="-131" y="-148"/>
                    </a:cubicBezTo>
                    <a:cubicBezTo>
                      <a:pt x="2985" y="32198"/>
                      <a:pt x="51081" y="131716"/>
                      <a:pt x="114275" y="250773"/>
                    </a:cubicBezTo>
                    <a:cubicBezTo>
                      <a:pt x="102893" y="207854"/>
                      <a:pt x="85662" y="166715"/>
                      <a:pt x="63053" y="128510"/>
                    </a:cubicBezTo>
                    <a:cubicBezTo>
                      <a:pt x="-531" y="19509"/>
                      <a:pt x="108471" y="46759"/>
                      <a:pt x="108471" y="46759"/>
                    </a:cubicBezTo>
                    <a:cubicBezTo>
                      <a:pt x="153888" y="46759"/>
                      <a:pt x="417308" y="419180"/>
                      <a:pt x="535392" y="873352"/>
                    </a:cubicBezTo>
                    <a:cubicBezTo>
                      <a:pt x="653477" y="1327525"/>
                      <a:pt x="499059" y="1563694"/>
                      <a:pt x="499059" y="1563694"/>
                    </a:cubicBezTo>
                    <a:close/>
                  </a:path>
                </a:pathLst>
              </a:custGeom>
              <a:solidFill>
                <a:srgbClr val="2F2E41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1" name="手繪多邊形: 圖案 150">
                <a:extLst>
                  <a:ext uri="{FF2B5EF4-FFF2-40B4-BE49-F238E27FC236}">
                    <a16:creationId xmlns:a16="http://schemas.microsoft.com/office/drawing/2014/main" id="{10EA909A-CA2D-0189-8324-46E35B692813}"/>
                  </a:ext>
                </a:extLst>
              </p:cNvPr>
              <p:cNvSpPr/>
              <p:nvPr/>
            </p:nvSpPr>
            <p:spPr>
              <a:xfrm>
                <a:off x="5863645" y="2865826"/>
                <a:ext cx="774897" cy="2253231"/>
              </a:xfrm>
              <a:custGeom>
                <a:avLst/>
                <a:gdLst>
                  <a:gd name="connsiteX0" fmla="*/ 319021 w 774897"/>
                  <a:gd name="connsiteY0" fmla="*/ 467649 h 2253231"/>
                  <a:gd name="connsiteX1" fmla="*/ 331684 w 774897"/>
                  <a:gd name="connsiteY1" fmla="*/ -148 h 2253231"/>
                  <a:gd name="connsiteX2" fmla="*/ 5642 w 774897"/>
                  <a:gd name="connsiteY2" fmla="*/ 672027 h 2253231"/>
                  <a:gd name="connsiteX3" fmla="*/ 150978 w 774897"/>
                  <a:gd name="connsiteY3" fmla="*/ 2252546 h 2253231"/>
                  <a:gd name="connsiteX4" fmla="*/ 723235 w 774897"/>
                  <a:gd name="connsiteY4" fmla="*/ 2152628 h 2253231"/>
                  <a:gd name="connsiteX5" fmla="*/ 768652 w 774897"/>
                  <a:gd name="connsiteY5" fmla="*/ 662943 h 2253231"/>
                  <a:gd name="connsiteX6" fmla="*/ 319021 w 774897"/>
                  <a:gd name="connsiteY6" fmla="*/ 467649 h 225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4897" h="2253231">
                    <a:moveTo>
                      <a:pt x="319021" y="467649"/>
                    </a:moveTo>
                    <a:lnTo>
                      <a:pt x="331684" y="-148"/>
                    </a:lnTo>
                    <a:cubicBezTo>
                      <a:pt x="331684" y="-148"/>
                      <a:pt x="32893" y="127020"/>
                      <a:pt x="5642" y="672027"/>
                    </a:cubicBezTo>
                    <a:cubicBezTo>
                      <a:pt x="-21608" y="1217034"/>
                      <a:pt x="51060" y="2243463"/>
                      <a:pt x="150978" y="2252546"/>
                    </a:cubicBezTo>
                    <a:cubicBezTo>
                      <a:pt x="250895" y="2261630"/>
                      <a:pt x="723235" y="2152628"/>
                      <a:pt x="723235" y="2152628"/>
                    </a:cubicBezTo>
                    <a:cubicBezTo>
                      <a:pt x="723235" y="2152628"/>
                      <a:pt x="795902" y="835529"/>
                      <a:pt x="768652" y="662943"/>
                    </a:cubicBezTo>
                    <a:cubicBezTo>
                      <a:pt x="741401" y="490358"/>
                      <a:pt x="319021" y="467649"/>
                      <a:pt x="319021" y="467649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152" name="群組 151">
                <a:extLst>
                  <a:ext uri="{FF2B5EF4-FFF2-40B4-BE49-F238E27FC236}">
                    <a16:creationId xmlns:a16="http://schemas.microsoft.com/office/drawing/2014/main" id="{6B680AAB-BE4F-6C5E-1A04-8F83C2A49CF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69737" y="941230"/>
                <a:ext cx="2301239" cy="2569291"/>
                <a:chOff x="16705764" y="3501852"/>
                <a:chExt cx="1092517" cy="1219775"/>
              </a:xfrm>
            </p:grpSpPr>
            <p:sp>
              <p:nvSpPr>
                <p:cNvPr id="155" name="手繪多邊形: 圖案 154">
                  <a:extLst>
                    <a:ext uri="{FF2B5EF4-FFF2-40B4-BE49-F238E27FC236}">
                      <a16:creationId xmlns:a16="http://schemas.microsoft.com/office/drawing/2014/main" id="{372798BC-32C9-CBE3-DFEC-3D2F5DE76B8E}"/>
                    </a:ext>
                  </a:extLst>
                </p:cNvPr>
                <p:cNvSpPr/>
                <p:nvPr/>
              </p:nvSpPr>
              <p:spPr>
                <a:xfrm>
                  <a:off x="17090729" y="3633381"/>
                  <a:ext cx="530649" cy="530649"/>
                </a:xfrm>
                <a:custGeom>
                  <a:avLst/>
                  <a:gdLst>
                    <a:gd name="connsiteX0" fmla="*/ 530649 w 530649"/>
                    <a:gd name="connsiteY0" fmla="*/ 265325 h 530649"/>
                    <a:gd name="connsiteX1" fmla="*/ 265325 w 530649"/>
                    <a:gd name="connsiteY1" fmla="*/ 530649 h 530649"/>
                    <a:gd name="connsiteX2" fmla="*/ 0 w 530649"/>
                    <a:gd name="connsiteY2" fmla="*/ 265325 h 530649"/>
                    <a:gd name="connsiteX3" fmla="*/ 265325 w 530649"/>
                    <a:gd name="connsiteY3" fmla="*/ 0 h 530649"/>
                    <a:gd name="connsiteX4" fmla="*/ 530649 w 530649"/>
                    <a:gd name="connsiteY4" fmla="*/ 265325 h 53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0649" h="530649">
                      <a:moveTo>
                        <a:pt x="530649" y="265325"/>
                      </a:moveTo>
                      <a:cubicBezTo>
                        <a:pt x="530649" y="411859"/>
                        <a:pt x="411859" y="530649"/>
                        <a:pt x="265325" y="530649"/>
                      </a:cubicBezTo>
                      <a:cubicBezTo>
                        <a:pt x="118790" y="530649"/>
                        <a:pt x="0" y="411859"/>
                        <a:pt x="0" y="265325"/>
                      </a:cubicBezTo>
                      <a:cubicBezTo>
                        <a:pt x="0" y="118790"/>
                        <a:pt x="118790" y="0"/>
                        <a:pt x="265325" y="0"/>
                      </a:cubicBezTo>
                      <a:cubicBezTo>
                        <a:pt x="411859" y="0"/>
                        <a:pt x="530649" y="118790"/>
                        <a:pt x="530649" y="265325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56" name="手繪多邊形: 圖案 155">
                  <a:extLst>
                    <a:ext uri="{FF2B5EF4-FFF2-40B4-BE49-F238E27FC236}">
                      <a16:creationId xmlns:a16="http://schemas.microsoft.com/office/drawing/2014/main" id="{7904C8B9-2098-42A6-79AE-298E0D0FBDF2}"/>
                    </a:ext>
                  </a:extLst>
                </p:cNvPr>
                <p:cNvSpPr/>
                <p:nvPr/>
              </p:nvSpPr>
              <p:spPr>
                <a:xfrm>
                  <a:off x="17157058" y="4053478"/>
                  <a:ext cx="364826" cy="453256"/>
                </a:xfrm>
                <a:custGeom>
                  <a:avLst/>
                  <a:gdLst>
                    <a:gd name="connsiteX0" fmla="*/ 364827 w 364826"/>
                    <a:gd name="connsiteY0" fmla="*/ 0 h 453256"/>
                    <a:gd name="connsiteX1" fmla="*/ 342709 w 364826"/>
                    <a:gd name="connsiteY1" fmla="*/ 453257 h 453256"/>
                    <a:gd name="connsiteX2" fmla="*/ 0 w 364826"/>
                    <a:gd name="connsiteY2" fmla="*/ 254270 h 453256"/>
                    <a:gd name="connsiteX3" fmla="*/ 44215 w 364826"/>
                    <a:gd name="connsiteY3" fmla="*/ 0 h 453256"/>
                    <a:gd name="connsiteX4" fmla="*/ 364827 w 364826"/>
                    <a:gd name="connsiteY4" fmla="*/ 0 h 453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4826" h="453256">
                      <a:moveTo>
                        <a:pt x="364827" y="0"/>
                      </a:moveTo>
                      <a:lnTo>
                        <a:pt x="342709" y="453257"/>
                      </a:lnTo>
                      <a:lnTo>
                        <a:pt x="0" y="254270"/>
                      </a:lnTo>
                      <a:lnTo>
                        <a:pt x="44215" y="0"/>
                      </a:lnTo>
                      <a:lnTo>
                        <a:pt x="364827" y="0"/>
                      </a:lnTo>
                      <a:close/>
                    </a:path>
                  </a:pathLst>
                </a:custGeom>
                <a:solidFill>
                  <a:srgbClr val="FFB8B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57" name="手繪多邊形: 圖案 156">
                  <a:extLst>
                    <a:ext uri="{FF2B5EF4-FFF2-40B4-BE49-F238E27FC236}">
                      <a16:creationId xmlns:a16="http://schemas.microsoft.com/office/drawing/2014/main" id="{0197C950-5091-BFBD-7BB7-6FCF8F8BB77A}"/>
                    </a:ext>
                  </a:extLst>
                </p:cNvPr>
                <p:cNvSpPr/>
                <p:nvPr/>
              </p:nvSpPr>
              <p:spPr>
                <a:xfrm>
                  <a:off x="17142285" y="4216612"/>
                  <a:ext cx="479107" cy="505015"/>
                </a:xfrm>
                <a:custGeom>
                  <a:avLst/>
                  <a:gdLst>
                    <a:gd name="connsiteX0" fmla="*/ 479107 w 479107"/>
                    <a:gd name="connsiteY0" fmla="*/ 312230 h 505015"/>
                    <a:gd name="connsiteX1" fmla="*/ 456629 w 479107"/>
                    <a:gd name="connsiteY1" fmla="*/ 505016 h 505015"/>
                    <a:gd name="connsiteX2" fmla="*/ 276701 w 479107"/>
                    <a:gd name="connsiteY2" fmla="*/ 505016 h 505015"/>
                    <a:gd name="connsiteX3" fmla="*/ 81439 w 479107"/>
                    <a:gd name="connsiteY3" fmla="*/ 129826 h 505015"/>
                    <a:gd name="connsiteX4" fmla="*/ 26384 w 479107"/>
                    <a:gd name="connsiteY4" fmla="*/ 24194 h 505015"/>
                    <a:gd name="connsiteX5" fmla="*/ 0 w 479107"/>
                    <a:gd name="connsiteY5" fmla="*/ 6953 h 505015"/>
                    <a:gd name="connsiteX6" fmla="*/ 30575 w 479107"/>
                    <a:gd name="connsiteY6" fmla="*/ 0 h 505015"/>
                    <a:gd name="connsiteX7" fmla="*/ 54673 w 479107"/>
                    <a:gd name="connsiteY7" fmla="*/ 17431 h 505015"/>
                    <a:gd name="connsiteX8" fmla="*/ 324326 w 479107"/>
                    <a:gd name="connsiteY8" fmla="*/ 212789 h 505015"/>
                    <a:gd name="connsiteX9" fmla="*/ 367569 w 479107"/>
                    <a:gd name="connsiteY9" fmla="*/ 82963 h 505015"/>
                    <a:gd name="connsiteX10" fmla="*/ 368712 w 479107"/>
                    <a:gd name="connsiteY10" fmla="*/ 79629 h 505015"/>
                    <a:gd name="connsiteX11" fmla="*/ 379571 w 479107"/>
                    <a:gd name="connsiteY11" fmla="*/ 46958 h 505015"/>
                    <a:gd name="connsiteX12" fmla="*/ 479107 w 479107"/>
                    <a:gd name="connsiteY12" fmla="*/ 312230 h 50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79107" h="505015">
                      <a:moveTo>
                        <a:pt x="479107" y="312230"/>
                      </a:moveTo>
                      <a:lnTo>
                        <a:pt x="456629" y="505016"/>
                      </a:lnTo>
                      <a:lnTo>
                        <a:pt x="276701" y="505016"/>
                      </a:lnTo>
                      <a:lnTo>
                        <a:pt x="81439" y="129826"/>
                      </a:lnTo>
                      <a:lnTo>
                        <a:pt x="26384" y="24194"/>
                      </a:lnTo>
                      <a:lnTo>
                        <a:pt x="0" y="6953"/>
                      </a:lnTo>
                      <a:lnTo>
                        <a:pt x="30575" y="0"/>
                      </a:lnTo>
                      <a:lnTo>
                        <a:pt x="54673" y="17431"/>
                      </a:lnTo>
                      <a:lnTo>
                        <a:pt x="324326" y="212789"/>
                      </a:lnTo>
                      <a:lnTo>
                        <a:pt x="367569" y="82963"/>
                      </a:lnTo>
                      <a:lnTo>
                        <a:pt x="368712" y="79629"/>
                      </a:lnTo>
                      <a:lnTo>
                        <a:pt x="379571" y="46958"/>
                      </a:lnTo>
                      <a:lnTo>
                        <a:pt x="479107" y="312230"/>
                      </a:ln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58" name="手繪多邊形: 圖案 157">
                  <a:extLst>
                    <a:ext uri="{FF2B5EF4-FFF2-40B4-BE49-F238E27FC236}">
                      <a16:creationId xmlns:a16="http://schemas.microsoft.com/office/drawing/2014/main" id="{53C57F51-D053-60CB-D10D-343C08D99620}"/>
                    </a:ext>
                  </a:extLst>
                </p:cNvPr>
                <p:cNvSpPr/>
                <p:nvPr/>
              </p:nvSpPr>
              <p:spPr>
                <a:xfrm>
                  <a:off x="17073018" y="3501852"/>
                  <a:ext cx="592024" cy="457651"/>
                </a:xfrm>
                <a:custGeom>
                  <a:avLst/>
                  <a:gdLst>
                    <a:gd name="connsiteX0" fmla="*/ 122548 w 592024"/>
                    <a:gd name="connsiteY0" fmla="*/ 136861 h 457651"/>
                    <a:gd name="connsiteX1" fmla="*/ 343652 w 592024"/>
                    <a:gd name="connsiteY1" fmla="*/ 4197 h 457651"/>
                    <a:gd name="connsiteX2" fmla="*/ 321535 w 592024"/>
                    <a:gd name="connsiteY2" fmla="*/ 15256 h 457651"/>
                    <a:gd name="connsiteX3" fmla="*/ 476316 w 592024"/>
                    <a:gd name="connsiteY3" fmla="*/ 92647 h 457651"/>
                    <a:gd name="connsiteX4" fmla="*/ 586864 w 592024"/>
                    <a:gd name="connsiteY4" fmla="*/ 280584 h 457651"/>
                    <a:gd name="connsiteX5" fmla="*/ 542639 w 592024"/>
                    <a:gd name="connsiteY5" fmla="*/ 457463 h 457651"/>
                    <a:gd name="connsiteX6" fmla="*/ 509482 w 592024"/>
                    <a:gd name="connsiteY6" fmla="*/ 424297 h 457651"/>
                    <a:gd name="connsiteX7" fmla="*/ 277320 w 592024"/>
                    <a:gd name="connsiteY7" fmla="*/ 225301 h 457651"/>
                    <a:gd name="connsiteX8" fmla="*/ 51720 w 592024"/>
                    <a:gd name="connsiteY8" fmla="*/ 363147 h 457651"/>
                    <a:gd name="connsiteX9" fmla="*/ 24413 w 592024"/>
                    <a:gd name="connsiteY9" fmla="*/ 432632 h 457651"/>
                    <a:gd name="connsiteX10" fmla="*/ 11992 w 592024"/>
                    <a:gd name="connsiteY10" fmla="*/ 435356 h 457651"/>
                    <a:gd name="connsiteX11" fmla="*/ 122548 w 592024"/>
                    <a:gd name="connsiteY11" fmla="*/ 136861 h 457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92024" h="457651">
                      <a:moveTo>
                        <a:pt x="122548" y="136861"/>
                      </a:moveTo>
                      <a:cubicBezTo>
                        <a:pt x="122548" y="136861"/>
                        <a:pt x="155714" y="-28969"/>
                        <a:pt x="343652" y="4197"/>
                      </a:cubicBezTo>
                      <a:lnTo>
                        <a:pt x="321535" y="15256"/>
                      </a:lnTo>
                      <a:cubicBezTo>
                        <a:pt x="321535" y="15256"/>
                        <a:pt x="498424" y="-6851"/>
                        <a:pt x="476316" y="92647"/>
                      </a:cubicBezTo>
                      <a:cubicBezTo>
                        <a:pt x="476316" y="92647"/>
                        <a:pt x="620030" y="181086"/>
                        <a:pt x="586864" y="280584"/>
                      </a:cubicBezTo>
                      <a:cubicBezTo>
                        <a:pt x="567366" y="338249"/>
                        <a:pt x="552573" y="397399"/>
                        <a:pt x="542639" y="457463"/>
                      </a:cubicBezTo>
                      <a:lnTo>
                        <a:pt x="509482" y="424297"/>
                      </a:lnTo>
                      <a:cubicBezTo>
                        <a:pt x="509482" y="424297"/>
                        <a:pt x="476316" y="203193"/>
                        <a:pt x="277320" y="225301"/>
                      </a:cubicBezTo>
                      <a:cubicBezTo>
                        <a:pt x="128073" y="241884"/>
                        <a:pt x="67265" y="312369"/>
                        <a:pt x="51720" y="363147"/>
                      </a:cubicBezTo>
                      <a:cubicBezTo>
                        <a:pt x="44567" y="387026"/>
                        <a:pt x="35433" y="410267"/>
                        <a:pt x="24413" y="432632"/>
                      </a:cubicBezTo>
                      <a:lnTo>
                        <a:pt x="11992" y="435356"/>
                      </a:lnTo>
                      <a:cubicBezTo>
                        <a:pt x="11992" y="435356"/>
                        <a:pt x="-54340" y="192135"/>
                        <a:pt x="122548" y="136861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59" name="手繪多邊形: 圖案 158">
                  <a:extLst>
                    <a:ext uri="{FF2B5EF4-FFF2-40B4-BE49-F238E27FC236}">
                      <a16:creationId xmlns:a16="http://schemas.microsoft.com/office/drawing/2014/main" id="{00A19BEA-6F22-08DB-4AE9-AC4186485A90}"/>
                    </a:ext>
                  </a:extLst>
                </p:cNvPr>
                <p:cNvSpPr/>
                <p:nvPr/>
              </p:nvSpPr>
              <p:spPr>
                <a:xfrm>
                  <a:off x="16705764" y="4175940"/>
                  <a:ext cx="1092517" cy="545687"/>
                </a:xfrm>
                <a:custGeom>
                  <a:avLst/>
                  <a:gdLst>
                    <a:gd name="connsiteX0" fmla="*/ 1056512 w 1092517"/>
                    <a:gd name="connsiteY0" fmla="*/ 373097 h 545687"/>
                    <a:gd name="connsiteX1" fmla="*/ 1056322 w 1092517"/>
                    <a:gd name="connsiteY1" fmla="*/ 373001 h 545687"/>
                    <a:gd name="connsiteX2" fmla="*/ 915447 w 1092517"/>
                    <a:gd name="connsiteY2" fmla="*/ 242128 h 545687"/>
                    <a:gd name="connsiteX3" fmla="*/ 915447 w 1092517"/>
                    <a:gd name="connsiteY3" fmla="*/ 153736 h 545687"/>
                    <a:gd name="connsiteX4" fmla="*/ 806671 w 1092517"/>
                    <a:gd name="connsiteY4" fmla="*/ 68011 h 545687"/>
                    <a:gd name="connsiteX5" fmla="*/ 805052 w 1092517"/>
                    <a:gd name="connsiteY5" fmla="*/ 120113 h 545687"/>
                    <a:gd name="connsiteX6" fmla="*/ 793812 w 1092517"/>
                    <a:gd name="connsiteY6" fmla="*/ 474347 h 545687"/>
                    <a:gd name="connsiteX7" fmla="*/ 612933 w 1092517"/>
                    <a:gd name="connsiteY7" fmla="*/ 225554 h 545687"/>
                    <a:gd name="connsiteX8" fmla="*/ 491013 w 1092517"/>
                    <a:gd name="connsiteY8" fmla="*/ 57914 h 545687"/>
                    <a:gd name="connsiteX9" fmla="*/ 469105 w 1092517"/>
                    <a:gd name="connsiteY9" fmla="*/ 27911 h 545687"/>
                    <a:gd name="connsiteX10" fmla="*/ 474439 w 1092517"/>
                    <a:gd name="connsiteY10" fmla="*/ -188 h 545687"/>
                    <a:gd name="connsiteX11" fmla="*/ 406907 w 1092517"/>
                    <a:gd name="connsiteY11" fmla="*/ 76298 h 545687"/>
                    <a:gd name="connsiteX12" fmla="*/ 162495 w 1092517"/>
                    <a:gd name="connsiteY12" fmla="*/ 259654 h 545687"/>
                    <a:gd name="connsiteX13" fmla="*/ 141541 w 1092517"/>
                    <a:gd name="connsiteY13" fmla="*/ 275370 h 545687"/>
                    <a:gd name="connsiteX14" fmla="*/ 75246 w 1092517"/>
                    <a:gd name="connsiteY14" fmla="*/ 352713 h 545687"/>
                    <a:gd name="connsiteX15" fmla="*/ -191 w 1092517"/>
                    <a:gd name="connsiteY15" fmla="*/ 545499 h 545687"/>
                    <a:gd name="connsiteX16" fmla="*/ 1088040 w 1092517"/>
                    <a:gd name="connsiteY16" fmla="*/ 545499 h 545687"/>
                    <a:gd name="connsiteX17" fmla="*/ 1092326 w 1092517"/>
                    <a:gd name="connsiteY17" fmla="*/ 441201 h 545687"/>
                    <a:gd name="connsiteX18" fmla="*/ 1056512 w 1092517"/>
                    <a:gd name="connsiteY18" fmla="*/ 373097 h 545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092517" h="545687">
                      <a:moveTo>
                        <a:pt x="1056512" y="373097"/>
                      </a:moveTo>
                      <a:lnTo>
                        <a:pt x="1056322" y="373001"/>
                      </a:lnTo>
                      <a:lnTo>
                        <a:pt x="915447" y="242128"/>
                      </a:lnTo>
                      <a:lnTo>
                        <a:pt x="915447" y="153736"/>
                      </a:lnTo>
                      <a:lnTo>
                        <a:pt x="806671" y="68011"/>
                      </a:lnTo>
                      <a:lnTo>
                        <a:pt x="805052" y="120113"/>
                      </a:lnTo>
                      <a:lnTo>
                        <a:pt x="793812" y="474347"/>
                      </a:lnTo>
                      <a:lnTo>
                        <a:pt x="612933" y="225554"/>
                      </a:lnTo>
                      <a:lnTo>
                        <a:pt x="491013" y="57914"/>
                      </a:lnTo>
                      <a:lnTo>
                        <a:pt x="469105" y="27911"/>
                      </a:lnTo>
                      <a:lnTo>
                        <a:pt x="474439" y="-188"/>
                      </a:lnTo>
                      <a:lnTo>
                        <a:pt x="406907" y="76298"/>
                      </a:lnTo>
                      <a:lnTo>
                        <a:pt x="162495" y="259654"/>
                      </a:lnTo>
                      <a:lnTo>
                        <a:pt x="141541" y="275370"/>
                      </a:lnTo>
                      <a:cubicBezTo>
                        <a:pt x="117499" y="299421"/>
                        <a:pt x="95335" y="325272"/>
                        <a:pt x="75246" y="352713"/>
                      </a:cubicBezTo>
                      <a:cubicBezTo>
                        <a:pt x="68674" y="362524"/>
                        <a:pt x="38766" y="440629"/>
                        <a:pt x="-191" y="545499"/>
                      </a:cubicBezTo>
                      <a:lnTo>
                        <a:pt x="1088040" y="545499"/>
                      </a:lnTo>
                      <a:cubicBezTo>
                        <a:pt x="1090707" y="490254"/>
                        <a:pt x="1092326" y="451869"/>
                        <a:pt x="1092326" y="441201"/>
                      </a:cubicBezTo>
                      <a:cubicBezTo>
                        <a:pt x="1092326" y="388146"/>
                        <a:pt x="1059274" y="374144"/>
                        <a:pt x="1056512" y="373097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153" name="手繪多邊形: 圖案 152">
                <a:extLst>
                  <a:ext uri="{FF2B5EF4-FFF2-40B4-BE49-F238E27FC236}">
                    <a16:creationId xmlns:a16="http://schemas.microsoft.com/office/drawing/2014/main" id="{A7029583-32A8-63B9-48D5-21E3C07D5177}"/>
                  </a:ext>
                </a:extLst>
              </p:cNvPr>
              <p:cNvSpPr/>
              <p:nvPr/>
            </p:nvSpPr>
            <p:spPr>
              <a:xfrm rot="208687">
                <a:off x="5765091" y="2790669"/>
                <a:ext cx="774897" cy="2253231"/>
              </a:xfrm>
              <a:custGeom>
                <a:avLst/>
                <a:gdLst>
                  <a:gd name="connsiteX0" fmla="*/ 405314 w 774897"/>
                  <a:gd name="connsiteY0" fmla="*/ -148 h 2253231"/>
                  <a:gd name="connsiteX1" fmla="*/ 331684 w 774897"/>
                  <a:gd name="connsiteY1" fmla="*/ -148 h 2253231"/>
                  <a:gd name="connsiteX2" fmla="*/ 5642 w 774897"/>
                  <a:gd name="connsiteY2" fmla="*/ 672027 h 2253231"/>
                  <a:gd name="connsiteX3" fmla="*/ 150978 w 774897"/>
                  <a:gd name="connsiteY3" fmla="*/ 2252546 h 2253231"/>
                  <a:gd name="connsiteX4" fmla="*/ 723235 w 774897"/>
                  <a:gd name="connsiteY4" fmla="*/ 2152628 h 2253231"/>
                  <a:gd name="connsiteX5" fmla="*/ 768652 w 774897"/>
                  <a:gd name="connsiteY5" fmla="*/ 662943 h 2253231"/>
                  <a:gd name="connsiteX6" fmla="*/ 405314 w 774897"/>
                  <a:gd name="connsiteY6" fmla="*/ -148 h 225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4897" h="2253231">
                    <a:moveTo>
                      <a:pt x="405314" y="-148"/>
                    </a:moveTo>
                    <a:lnTo>
                      <a:pt x="331684" y="-148"/>
                    </a:lnTo>
                    <a:cubicBezTo>
                      <a:pt x="331684" y="-148"/>
                      <a:pt x="32893" y="127020"/>
                      <a:pt x="5642" y="672027"/>
                    </a:cubicBezTo>
                    <a:cubicBezTo>
                      <a:pt x="-21608" y="1217034"/>
                      <a:pt x="51060" y="2243463"/>
                      <a:pt x="150978" y="2252546"/>
                    </a:cubicBezTo>
                    <a:cubicBezTo>
                      <a:pt x="250895" y="2261630"/>
                      <a:pt x="723235" y="2152628"/>
                      <a:pt x="723235" y="2152628"/>
                    </a:cubicBezTo>
                    <a:cubicBezTo>
                      <a:pt x="723235" y="2152628"/>
                      <a:pt x="795902" y="835529"/>
                      <a:pt x="768652" y="662943"/>
                    </a:cubicBezTo>
                    <a:cubicBezTo>
                      <a:pt x="741401" y="490358"/>
                      <a:pt x="405314" y="-148"/>
                      <a:pt x="405314" y="-148"/>
                    </a:cubicBezTo>
                    <a:close/>
                  </a:path>
                </a:pathLst>
              </a:custGeom>
              <a:solidFill>
                <a:srgbClr val="2F2E41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4" name="手繪多邊形: 圖案 153">
                <a:extLst>
                  <a:ext uri="{FF2B5EF4-FFF2-40B4-BE49-F238E27FC236}">
                    <a16:creationId xmlns:a16="http://schemas.microsoft.com/office/drawing/2014/main" id="{767DF431-F578-29E2-DDEE-66E16BF7B1A1}"/>
                  </a:ext>
                </a:extLst>
              </p:cNvPr>
              <p:cNvSpPr/>
              <p:nvPr/>
            </p:nvSpPr>
            <p:spPr>
              <a:xfrm>
                <a:off x="5669280" y="3468624"/>
                <a:ext cx="280416" cy="1255776"/>
              </a:xfrm>
              <a:custGeom>
                <a:avLst/>
                <a:gdLst>
                  <a:gd name="connsiteX0" fmla="*/ 6096 w 280416"/>
                  <a:gd name="connsiteY0" fmla="*/ 42672 h 1255776"/>
                  <a:gd name="connsiteX1" fmla="*/ 0 w 280416"/>
                  <a:gd name="connsiteY1" fmla="*/ 402336 h 1255776"/>
                  <a:gd name="connsiteX2" fmla="*/ 12192 w 280416"/>
                  <a:gd name="connsiteY2" fmla="*/ 609600 h 1255776"/>
                  <a:gd name="connsiteX3" fmla="*/ 54864 w 280416"/>
                  <a:gd name="connsiteY3" fmla="*/ 944880 h 1255776"/>
                  <a:gd name="connsiteX4" fmla="*/ 109728 w 280416"/>
                  <a:gd name="connsiteY4" fmla="*/ 1255776 h 1255776"/>
                  <a:gd name="connsiteX5" fmla="*/ 280416 w 280416"/>
                  <a:gd name="connsiteY5" fmla="*/ 0 h 1255776"/>
                  <a:gd name="connsiteX6" fmla="*/ 6096 w 280416"/>
                  <a:gd name="connsiteY6" fmla="*/ 42672 h 12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0416" h="1255776">
                    <a:moveTo>
                      <a:pt x="6096" y="42672"/>
                    </a:moveTo>
                    <a:lnTo>
                      <a:pt x="0" y="402336"/>
                    </a:lnTo>
                    <a:lnTo>
                      <a:pt x="12192" y="609600"/>
                    </a:lnTo>
                    <a:lnTo>
                      <a:pt x="54864" y="944880"/>
                    </a:lnTo>
                    <a:lnTo>
                      <a:pt x="109728" y="1255776"/>
                    </a:lnTo>
                    <a:lnTo>
                      <a:pt x="280416" y="0"/>
                    </a:lnTo>
                    <a:lnTo>
                      <a:pt x="6096" y="42672"/>
                    </a:lnTo>
                    <a:close/>
                  </a:path>
                </a:pathLst>
              </a:custGeom>
              <a:solidFill>
                <a:srgbClr val="2F2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B23B576F-BC2E-60A4-4545-04DD8465E75B}"/>
                </a:ext>
              </a:extLst>
            </p:cNvPr>
            <p:cNvGrpSpPr/>
            <p:nvPr/>
          </p:nvGrpSpPr>
          <p:grpSpPr>
            <a:xfrm>
              <a:off x="14008813" y="1911597"/>
              <a:ext cx="1802064" cy="2879828"/>
              <a:chOff x="14008813" y="1911597"/>
              <a:chExt cx="1802064" cy="2879828"/>
            </a:xfrm>
          </p:grpSpPr>
          <p:sp>
            <p:nvSpPr>
              <p:cNvPr id="161" name="手繪多邊形: 圖案 160">
                <a:extLst>
                  <a:ext uri="{FF2B5EF4-FFF2-40B4-BE49-F238E27FC236}">
                    <a16:creationId xmlns:a16="http://schemas.microsoft.com/office/drawing/2014/main" id="{D738498C-A847-45F5-A659-63DD5C1A0E05}"/>
                  </a:ext>
                </a:extLst>
              </p:cNvPr>
              <p:cNvSpPr/>
              <p:nvPr/>
            </p:nvSpPr>
            <p:spPr>
              <a:xfrm>
                <a:off x="14646600" y="3014948"/>
                <a:ext cx="383469" cy="266223"/>
              </a:xfrm>
              <a:custGeom>
                <a:avLst/>
                <a:gdLst>
                  <a:gd name="connsiteX0" fmla="*/ 13342 w 383469"/>
                  <a:gd name="connsiteY0" fmla="*/ 142419 h 266223"/>
                  <a:gd name="connsiteX1" fmla="*/ 122857 w 383469"/>
                  <a:gd name="connsiteY1" fmla="*/ 120041 h 266223"/>
                  <a:gd name="connsiteX2" fmla="*/ 133767 w 383469"/>
                  <a:gd name="connsiteY2" fmla="*/ 128719 h 266223"/>
                  <a:gd name="connsiteX3" fmla="*/ 383367 w 383469"/>
                  <a:gd name="connsiteY3" fmla="*/ -101 h 266223"/>
                  <a:gd name="connsiteX4" fmla="*/ 367843 w 383469"/>
                  <a:gd name="connsiteY4" fmla="*/ 145037 h 266223"/>
                  <a:gd name="connsiteX5" fmla="*/ 133202 w 383469"/>
                  <a:gd name="connsiteY5" fmla="*/ 245112 h 266223"/>
                  <a:gd name="connsiteX6" fmla="*/ 20911 w 383469"/>
                  <a:gd name="connsiteY6" fmla="*/ 240491 h 266223"/>
                  <a:gd name="connsiteX7" fmla="*/ 13342 w 383469"/>
                  <a:gd name="connsiteY7" fmla="*/ 142419 h 266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3469" h="266223">
                    <a:moveTo>
                      <a:pt x="13342" y="142419"/>
                    </a:moveTo>
                    <a:cubicBezTo>
                      <a:pt x="37410" y="105995"/>
                      <a:pt x="86441" y="95982"/>
                      <a:pt x="122857" y="120041"/>
                    </a:cubicBezTo>
                    <a:cubicBezTo>
                      <a:pt x="126740" y="122604"/>
                      <a:pt x="130396" y="125512"/>
                      <a:pt x="133767" y="128719"/>
                    </a:cubicBezTo>
                    <a:lnTo>
                      <a:pt x="383367" y="-101"/>
                    </a:lnTo>
                    <a:lnTo>
                      <a:pt x="367843" y="145037"/>
                    </a:lnTo>
                    <a:lnTo>
                      <a:pt x="133202" y="245112"/>
                    </a:lnTo>
                    <a:cubicBezTo>
                      <a:pt x="100912" y="274840"/>
                      <a:pt x="50638" y="272773"/>
                      <a:pt x="20911" y="240491"/>
                    </a:cubicBezTo>
                    <a:cubicBezTo>
                      <a:pt x="-3966" y="213475"/>
                      <a:pt x="-7095" y="172932"/>
                      <a:pt x="13342" y="142419"/>
                    </a:cubicBezTo>
                    <a:close/>
                  </a:path>
                </a:pathLst>
              </a:custGeom>
              <a:solidFill>
                <a:srgbClr val="FFB8B8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2" name="手繪多邊形: 圖案 161">
                <a:extLst>
                  <a:ext uri="{FF2B5EF4-FFF2-40B4-BE49-F238E27FC236}">
                    <a16:creationId xmlns:a16="http://schemas.microsoft.com/office/drawing/2014/main" id="{2E77CC80-D38B-A1F5-C60F-8A1828AD9433}"/>
                  </a:ext>
                </a:extLst>
              </p:cNvPr>
              <p:cNvSpPr/>
              <p:nvPr/>
            </p:nvSpPr>
            <p:spPr>
              <a:xfrm>
                <a:off x="14841417" y="2488056"/>
                <a:ext cx="639419" cy="731068"/>
              </a:xfrm>
              <a:custGeom>
                <a:avLst/>
                <a:gdLst>
                  <a:gd name="connsiteX0" fmla="*/ 33288 w 639419"/>
                  <a:gd name="connsiteY0" fmla="*/ 723444 h 731068"/>
                  <a:gd name="connsiteX1" fmla="*/ 21317 w 639419"/>
                  <a:gd name="connsiteY1" fmla="*/ 706058 h 731068"/>
                  <a:gd name="connsiteX2" fmla="*/ 1462 w 639419"/>
                  <a:gd name="connsiteY2" fmla="*/ 641926 h 731068"/>
                  <a:gd name="connsiteX3" fmla="*/ 13936 w 639419"/>
                  <a:gd name="connsiteY3" fmla="*/ 603246 h 731068"/>
                  <a:gd name="connsiteX4" fmla="*/ 216234 w 639419"/>
                  <a:gd name="connsiteY4" fmla="*/ 450437 h 731068"/>
                  <a:gd name="connsiteX5" fmla="*/ 435336 w 639419"/>
                  <a:gd name="connsiteY5" fmla="*/ 43971 h 731068"/>
                  <a:gd name="connsiteX6" fmla="*/ 595220 w 639419"/>
                  <a:gd name="connsiteY6" fmla="*/ 23842 h 731068"/>
                  <a:gd name="connsiteX7" fmla="*/ 615381 w 639419"/>
                  <a:gd name="connsiteY7" fmla="*/ 183726 h 731068"/>
                  <a:gd name="connsiteX8" fmla="*/ 615302 w 639419"/>
                  <a:gd name="connsiteY8" fmla="*/ 183733 h 731068"/>
                  <a:gd name="connsiteX9" fmla="*/ 490687 w 639419"/>
                  <a:gd name="connsiteY9" fmla="*/ 446821 h 731068"/>
                  <a:gd name="connsiteX10" fmla="*/ 306264 w 639419"/>
                  <a:gd name="connsiteY10" fmla="*/ 625215 h 731068"/>
                  <a:gd name="connsiteX11" fmla="*/ 69178 w 639419"/>
                  <a:gd name="connsiteY11" fmla="*/ 728050 h 731068"/>
                  <a:gd name="connsiteX12" fmla="*/ 40339 w 639419"/>
                  <a:gd name="connsiteY12" fmla="*/ 727744 h 731068"/>
                  <a:gd name="connsiteX13" fmla="*/ 33288 w 639419"/>
                  <a:gd name="connsiteY13" fmla="*/ 723444 h 731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39419" h="731068">
                    <a:moveTo>
                      <a:pt x="33288" y="723444"/>
                    </a:moveTo>
                    <a:cubicBezTo>
                      <a:pt x="27621" y="718995"/>
                      <a:pt x="23447" y="712935"/>
                      <a:pt x="21317" y="706058"/>
                    </a:cubicBezTo>
                    <a:lnTo>
                      <a:pt x="1462" y="641926"/>
                    </a:lnTo>
                    <a:cubicBezTo>
                      <a:pt x="-2908" y="627691"/>
                      <a:pt x="2075" y="612246"/>
                      <a:pt x="13936" y="603246"/>
                    </a:cubicBezTo>
                    <a:lnTo>
                      <a:pt x="216234" y="450437"/>
                    </a:lnTo>
                    <a:lnTo>
                      <a:pt x="435336" y="43971"/>
                    </a:lnTo>
                    <a:cubicBezTo>
                      <a:pt x="473929" y="-5736"/>
                      <a:pt x="545512" y="-14744"/>
                      <a:pt x="595220" y="23842"/>
                    </a:cubicBezTo>
                    <a:cubicBezTo>
                      <a:pt x="644935" y="62435"/>
                      <a:pt x="653974" y="134018"/>
                      <a:pt x="615381" y="183726"/>
                    </a:cubicBezTo>
                    <a:cubicBezTo>
                      <a:pt x="615381" y="183733"/>
                      <a:pt x="615302" y="183733"/>
                      <a:pt x="615302" y="183733"/>
                    </a:cubicBezTo>
                    <a:lnTo>
                      <a:pt x="490687" y="446821"/>
                    </a:lnTo>
                    <a:cubicBezTo>
                      <a:pt x="452864" y="526673"/>
                      <a:pt x="387326" y="590073"/>
                      <a:pt x="306264" y="625215"/>
                    </a:cubicBezTo>
                    <a:lnTo>
                      <a:pt x="69178" y="728050"/>
                    </a:lnTo>
                    <a:cubicBezTo>
                      <a:pt x="59957" y="732043"/>
                      <a:pt x="49472" y="731933"/>
                      <a:pt x="40339" y="727744"/>
                    </a:cubicBezTo>
                    <a:cubicBezTo>
                      <a:pt x="37831" y="726588"/>
                      <a:pt x="35465" y="725150"/>
                      <a:pt x="33288" y="723444"/>
                    </a:cubicBezTo>
                    <a:close/>
                  </a:path>
                </a:pathLst>
              </a:custGeom>
              <a:solidFill>
                <a:srgbClr val="3F3D56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3" name="手繪多邊形: 圖案 162">
                <a:extLst>
                  <a:ext uri="{FF2B5EF4-FFF2-40B4-BE49-F238E27FC236}">
                    <a16:creationId xmlns:a16="http://schemas.microsoft.com/office/drawing/2014/main" id="{43A970D3-4667-1B06-80EF-367EAC2DDACB}"/>
                  </a:ext>
                </a:extLst>
              </p:cNvPr>
              <p:cNvSpPr/>
              <p:nvPr/>
            </p:nvSpPr>
            <p:spPr>
              <a:xfrm>
                <a:off x="15269310" y="1976376"/>
                <a:ext cx="386107" cy="386107"/>
              </a:xfrm>
              <a:custGeom>
                <a:avLst/>
                <a:gdLst>
                  <a:gd name="connsiteX0" fmla="*/ 386107 w 386107"/>
                  <a:gd name="connsiteY0" fmla="*/ 193054 h 386107"/>
                  <a:gd name="connsiteX1" fmla="*/ 193054 w 386107"/>
                  <a:gd name="connsiteY1" fmla="*/ 386107 h 386107"/>
                  <a:gd name="connsiteX2" fmla="*/ 0 w 386107"/>
                  <a:gd name="connsiteY2" fmla="*/ 193054 h 386107"/>
                  <a:gd name="connsiteX3" fmla="*/ 193054 w 386107"/>
                  <a:gd name="connsiteY3" fmla="*/ 0 h 386107"/>
                  <a:gd name="connsiteX4" fmla="*/ 386107 w 386107"/>
                  <a:gd name="connsiteY4" fmla="*/ 193054 h 386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107" h="386107">
                    <a:moveTo>
                      <a:pt x="386107" y="193054"/>
                    </a:moveTo>
                    <a:cubicBezTo>
                      <a:pt x="386107" y="299674"/>
                      <a:pt x="299674" y="386107"/>
                      <a:pt x="193054" y="386107"/>
                    </a:cubicBezTo>
                    <a:cubicBezTo>
                      <a:pt x="86434" y="386107"/>
                      <a:pt x="0" y="299674"/>
                      <a:pt x="0" y="193054"/>
                    </a:cubicBezTo>
                    <a:cubicBezTo>
                      <a:pt x="0" y="86433"/>
                      <a:pt x="86434" y="0"/>
                      <a:pt x="193054" y="0"/>
                    </a:cubicBezTo>
                    <a:cubicBezTo>
                      <a:pt x="299674" y="0"/>
                      <a:pt x="386107" y="86433"/>
                      <a:pt x="386107" y="193054"/>
                    </a:cubicBezTo>
                    <a:close/>
                  </a:path>
                </a:pathLst>
              </a:custGeom>
              <a:solidFill>
                <a:srgbClr val="FFB8B8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4" name="手繪多邊形: 圖案 163">
                <a:extLst>
                  <a:ext uri="{FF2B5EF4-FFF2-40B4-BE49-F238E27FC236}">
                    <a16:creationId xmlns:a16="http://schemas.microsoft.com/office/drawing/2014/main" id="{2B333BA4-1CD5-8ED1-8EFF-A86A7586DD74}"/>
                  </a:ext>
                </a:extLst>
              </p:cNvPr>
              <p:cNvSpPr/>
              <p:nvPr/>
            </p:nvSpPr>
            <p:spPr>
              <a:xfrm>
                <a:off x="15241862" y="4330246"/>
                <a:ext cx="142230" cy="371699"/>
              </a:xfrm>
              <a:custGeom>
                <a:avLst/>
                <a:gdLst>
                  <a:gd name="connsiteX0" fmla="*/ 142191 w 142230"/>
                  <a:gd name="connsiteY0" fmla="*/ 371700 h 371699"/>
                  <a:gd name="connsiteX1" fmla="*/ 45833 w 142230"/>
                  <a:gd name="connsiteY1" fmla="*/ 371692 h 371699"/>
                  <a:gd name="connsiteX2" fmla="*/ 0 w 142230"/>
                  <a:gd name="connsiteY2" fmla="*/ 0 h 371699"/>
                  <a:gd name="connsiteX3" fmla="*/ 142230 w 142230"/>
                  <a:gd name="connsiteY3" fmla="*/ 8 h 371699"/>
                  <a:gd name="connsiteX4" fmla="*/ 142191 w 142230"/>
                  <a:gd name="connsiteY4" fmla="*/ 371700 h 371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230" h="371699">
                    <a:moveTo>
                      <a:pt x="142191" y="371700"/>
                    </a:moveTo>
                    <a:lnTo>
                      <a:pt x="45833" y="371692"/>
                    </a:lnTo>
                    <a:lnTo>
                      <a:pt x="0" y="0"/>
                    </a:lnTo>
                    <a:lnTo>
                      <a:pt x="142230" y="8"/>
                    </a:lnTo>
                    <a:lnTo>
                      <a:pt x="142191" y="371700"/>
                    </a:lnTo>
                    <a:close/>
                  </a:path>
                </a:pathLst>
              </a:custGeom>
              <a:solidFill>
                <a:srgbClr val="FFB8B8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5" name="手繪多邊形: 圖案 164">
                <a:extLst>
                  <a:ext uri="{FF2B5EF4-FFF2-40B4-BE49-F238E27FC236}">
                    <a16:creationId xmlns:a16="http://schemas.microsoft.com/office/drawing/2014/main" id="{F5A5987E-67A7-316C-4CB4-117C75A512DD}"/>
                  </a:ext>
                </a:extLst>
              </p:cNvPr>
              <p:cNvSpPr/>
              <p:nvPr/>
            </p:nvSpPr>
            <p:spPr>
              <a:xfrm>
                <a:off x="15101841" y="4674403"/>
                <a:ext cx="302860" cy="117014"/>
              </a:xfrm>
              <a:custGeom>
                <a:avLst/>
                <a:gdLst>
                  <a:gd name="connsiteX0" fmla="*/ 117014 w 302860"/>
                  <a:gd name="connsiteY0" fmla="*/ 0 h 117014"/>
                  <a:gd name="connsiteX1" fmla="*/ 302860 w 302860"/>
                  <a:gd name="connsiteY1" fmla="*/ 0 h 117014"/>
                  <a:gd name="connsiteX2" fmla="*/ 302860 w 302860"/>
                  <a:gd name="connsiteY2" fmla="*/ 0 h 117014"/>
                  <a:gd name="connsiteX3" fmla="*/ 302860 w 302860"/>
                  <a:gd name="connsiteY3" fmla="*/ 117015 h 117014"/>
                  <a:gd name="connsiteX4" fmla="*/ 302860 w 302860"/>
                  <a:gd name="connsiteY4" fmla="*/ 117015 h 117014"/>
                  <a:gd name="connsiteX5" fmla="*/ 0 w 302860"/>
                  <a:gd name="connsiteY5" fmla="*/ 117015 h 117014"/>
                  <a:gd name="connsiteX6" fmla="*/ 0 w 302860"/>
                  <a:gd name="connsiteY6" fmla="*/ 117015 h 117014"/>
                  <a:gd name="connsiteX7" fmla="*/ 0 w 302860"/>
                  <a:gd name="connsiteY7" fmla="*/ 117015 h 117014"/>
                  <a:gd name="connsiteX8" fmla="*/ 117014 w 302860"/>
                  <a:gd name="connsiteY8" fmla="*/ 0 h 117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2860" h="117014">
                    <a:moveTo>
                      <a:pt x="117014" y="0"/>
                    </a:moveTo>
                    <a:lnTo>
                      <a:pt x="302860" y="0"/>
                    </a:lnTo>
                    <a:lnTo>
                      <a:pt x="302860" y="0"/>
                    </a:lnTo>
                    <a:lnTo>
                      <a:pt x="302860" y="117015"/>
                    </a:lnTo>
                    <a:lnTo>
                      <a:pt x="302860" y="117015"/>
                    </a:lnTo>
                    <a:lnTo>
                      <a:pt x="0" y="117015"/>
                    </a:lnTo>
                    <a:lnTo>
                      <a:pt x="0" y="117015"/>
                    </a:lnTo>
                    <a:lnTo>
                      <a:pt x="0" y="117015"/>
                    </a:lnTo>
                    <a:cubicBezTo>
                      <a:pt x="0" y="52388"/>
                      <a:pt x="52388" y="0"/>
                      <a:pt x="117014" y="0"/>
                    </a:cubicBez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6" name="手繪多邊形: 圖案 165">
                <a:extLst>
                  <a:ext uri="{FF2B5EF4-FFF2-40B4-BE49-F238E27FC236}">
                    <a16:creationId xmlns:a16="http://schemas.microsoft.com/office/drawing/2014/main" id="{BCD57EAB-A57A-ABD9-8A7A-49F7291B171D}"/>
                  </a:ext>
                </a:extLst>
              </p:cNvPr>
              <p:cNvSpPr/>
              <p:nvPr/>
            </p:nvSpPr>
            <p:spPr>
              <a:xfrm>
                <a:off x="15556269" y="4330253"/>
                <a:ext cx="142230" cy="371707"/>
              </a:xfrm>
              <a:custGeom>
                <a:avLst/>
                <a:gdLst>
                  <a:gd name="connsiteX0" fmla="*/ 142191 w 142230"/>
                  <a:gd name="connsiteY0" fmla="*/ 371708 h 371707"/>
                  <a:gd name="connsiteX1" fmla="*/ 45833 w 142230"/>
                  <a:gd name="connsiteY1" fmla="*/ 371700 h 371707"/>
                  <a:gd name="connsiteX2" fmla="*/ 0 w 142230"/>
                  <a:gd name="connsiteY2" fmla="*/ 0 h 371707"/>
                  <a:gd name="connsiteX3" fmla="*/ 142230 w 142230"/>
                  <a:gd name="connsiteY3" fmla="*/ 16 h 371707"/>
                  <a:gd name="connsiteX4" fmla="*/ 142191 w 142230"/>
                  <a:gd name="connsiteY4" fmla="*/ 371708 h 371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230" h="371707">
                    <a:moveTo>
                      <a:pt x="142191" y="371708"/>
                    </a:moveTo>
                    <a:lnTo>
                      <a:pt x="45833" y="371700"/>
                    </a:lnTo>
                    <a:lnTo>
                      <a:pt x="0" y="0"/>
                    </a:lnTo>
                    <a:lnTo>
                      <a:pt x="142230" y="16"/>
                    </a:lnTo>
                    <a:lnTo>
                      <a:pt x="142191" y="371708"/>
                    </a:lnTo>
                    <a:close/>
                  </a:path>
                </a:pathLst>
              </a:custGeom>
              <a:solidFill>
                <a:srgbClr val="FFB8B8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7" name="手繪多邊形: 圖案 166">
                <a:extLst>
                  <a:ext uri="{FF2B5EF4-FFF2-40B4-BE49-F238E27FC236}">
                    <a16:creationId xmlns:a16="http://schemas.microsoft.com/office/drawing/2014/main" id="{C708531E-5EB3-8E22-94AA-2150A3F97218}"/>
                  </a:ext>
                </a:extLst>
              </p:cNvPr>
              <p:cNvSpPr/>
              <p:nvPr/>
            </p:nvSpPr>
            <p:spPr>
              <a:xfrm>
                <a:off x="15416248" y="4674411"/>
                <a:ext cx="302860" cy="117014"/>
              </a:xfrm>
              <a:custGeom>
                <a:avLst/>
                <a:gdLst>
                  <a:gd name="connsiteX0" fmla="*/ 117014 w 302860"/>
                  <a:gd name="connsiteY0" fmla="*/ 0 h 117014"/>
                  <a:gd name="connsiteX1" fmla="*/ 302860 w 302860"/>
                  <a:gd name="connsiteY1" fmla="*/ 0 h 117014"/>
                  <a:gd name="connsiteX2" fmla="*/ 302860 w 302860"/>
                  <a:gd name="connsiteY2" fmla="*/ 0 h 117014"/>
                  <a:gd name="connsiteX3" fmla="*/ 302860 w 302860"/>
                  <a:gd name="connsiteY3" fmla="*/ 117014 h 117014"/>
                  <a:gd name="connsiteX4" fmla="*/ 302860 w 302860"/>
                  <a:gd name="connsiteY4" fmla="*/ 117014 h 117014"/>
                  <a:gd name="connsiteX5" fmla="*/ 0 w 302860"/>
                  <a:gd name="connsiteY5" fmla="*/ 117014 h 117014"/>
                  <a:gd name="connsiteX6" fmla="*/ 0 w 302860"/>
                  <a:gd name="connsiteY6" fmla="*/ 117014 h 117014"/>
                  <a:gd name="connsiteX7" fmla="*/ 0 w 302860"/>
                  <a:gd name="connsiteY7" fmla="*/ 117014 h 117014"/>
                  <a:gd name="connsiteX8" fmla="*/ 117014 w 302860"/>
                  <a:gd name="connsiteY8" fmla="*/ 0 h 117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2860" h="117014">
                    <a:moveTo>
                      <a:pt x="117014" y="0"/>
                    </a:moveTo>
                    <a:lnTo>
                      <a:pt x="302860" y="0"/>
                    </a:lnTo>
                    <a:lnTo>
                      <a:pt x="302860" y="0"/>
                    </a:lnTo>
                    <a:lnTo>
                      <a:pt x="302860" y="117014"/>
                    </a:lnTo>
                    <a:lnTo>
                      <a:pt x="302860" y="117014"/>
                    </a:lnTo>
                    <a:lnTo>
                      <a:pt x="0" y="117014"/>
                    </a:lnTo>
                    <a:lnTo>
                      <a:pt x="0" y="117014"/>
                    </a:lnTo>
                    <a:lnTo>
                      <a:pt x="0" y="117014"/>
                    </a:lnTo>
                    <a:cubicBezTo>
                      <a:pt x="0" y="52396"/>
                      <a:pt x="52388" y="8"/>
                      <a:pt x="117014" y="0"/>
                    </a:cubicBez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8" name="手繪多邊形: 圖案 167">
                <a:extLst>
                  <a:ext uri="{FF2B5EF4-FFF2-40B4-BE49-F238E27FC236}">
                    <a16:creationId xmlns:a16="http://schemas.microsoft.com/office/drawing/2014/main" id="{FD1934EF-5913-C173-AE55-30E1EFCC2721}"/>
                  </a:ext>
                </a:extLst>
              </p:cNvPr>
              <p:cNvSpPr/>
              <p:nvPr/>
            </p:nvSpPr>
            <p:spPr>
              <a:xfrm>
                <a:off x="15107995" y="3302221"/>
                <a:ext cx="632896" cy="1305425"/>
              </a:xfrm>
              <a:custGeom>
                <a:avLst/>
                <a:gdLst>
                  <a:gd name="connsiteX0" fmla="*/ 597420 w 632896"/>
                  <a:gd name="connsiteY0" fmla="*/ 1305324 h 1305425"/>
                  <a:gd name="connsiteX1" fmla="*/ 484470 w 632896"/>
                  <a:gd name="connsiteY1" fmla="*/ 1305316 h 1305425"/>
                  <a:gd name="connsiteX2" fmla="*/ 450356 w 632896"/>
                  <a:gd name="connsiteY2" fmla="*/ 1279150 h 1305425"/>
                  <a:gd name="connsiteX3" fmla="*/ 287784 w 632896"/>
                  <a:gd name="connsiteY3" fmla="*/ 676267 h 1305425"/>
                  <a:gd name="connsiteX4" fmla="*/ 282966 w 632896"/>
                  <a:gd name="connsiteY4" fmla="*/ 673500 h 1305425"/>
                  <a:gd name="connsiteX5" fmla="*/ 280066 w 632896"/>
                  <a:gd name="connsiteY5" fmla="*/ 677524 h 1305425"/>
                  <a:gd name="connsiteX6" fmla="*/ 312898 w 632896"/>
                  <a:gd name="connsiteY6" fmla="*/ 1249289 h 1305425"/>
                  <a:gd name="connsiteX7" fmla="*/ 279625 w 632896"/>
                  <a:gd name="connsiteY7" fmla="*/ 1286633 h 1305425"/>
                  <a:gd name="connsiteX8" fmla="*/ 274650 w 632896"/>
                  <a:gd name="connsiteY8" fmla="*/ 1286562 h 1305425"/>
                  <a:gd name="connsiteX9" fmla="*/ 147724 w 632896"/>
                  <a:gd name="connsiteY9" fmla="*/ 1275982 h 1305425"/>
                  <a:gd name="connsiteX10" fmla="*/ 115528 w 632896"/>
                  <a:gd name="connsiteY10" fmla="*/ 1244825 h 1305425"/>
                  <a:gd name="connsiteX11" fmla="*/ -103 w 632896"/>
                  <a:gd name="connsiteY11" fmla="*/ 44222 h 1305425"/>
                  <a:gd name="connsiteX12" fmla="*/ 44638 w 632896"/>
                  <a:gd name="connsiteY12" fmla="*/ 71065 h 1305425"/>
                  <a:gd name="connsiteX13" fmla="*/ 463797 w 632896"/>
                  <a:gd name="connsiteY13" fmla="*/ -101 h 1305425"/>
                  <a:gd name="connsiteX14" fmla="*/ 632477 w 632896"/>
                  <a:gd name="connsiteY14" fmla="*/ 1265277 h 1305425"/>
                  <a:gd name="connsiteX15" fmla="*/ 602058 w 632896"/>
                  <a:gd name="connsiteY15" fmla="*/ 1305018 h 1305425"/>
                  <a:gd name="connsiteX16" fmla="*/ 597420 w 632896"/>
                  <a:gd name="connsiteY16" fmla="*/ 1305324 h 130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32896" h="1305425">
                    <a:moveTo>
                      <a:pt x="597420" y="1305324"/>
                    </a:moveTo>
                    <a:lnTo>
                      <a:pt x="484470" y="1305316"/>
                    </a:lnTo>
                    <a:cubicBezTo>
                      <a:pt x="468513" y="1305293"/>
                      <a:pt x="454522" y="1294579"/>
                      <a:pt x="450356" y="1279150"/>
                    </a:cubicBezTo>
                    <a:lnTo>
                      <a:pt x="287784" y="676267"/>
                    </a:lnTo>
                    <a:cubicBezTo>
                      <a:pt x="287218" y="674168"/>
                      <a:pt x="285057" y="672934"/>
                      <a:pt x="282966" y="673500"/>
                    </a:cubicBezTo>
                    <a:cubicBezTo>
                      <a:pt x="281166" y="673980"/>
                      <a:pt x="279955" y="675662"/>
                      <a:pt x="280066" y="677524"/>
                    </a:cubicBezTo>
                    <a:lnTo>
                      <a:pt x="312898" y="1249289"/>
                    </a:lnTo>
                    <a:cubicBezTo>
                      <a:pt x="314022" y="1268790"/>
                      <a:pt x="299127" y="1285509"/>
                      <a:pt x="279625" y="1286633"/>
                    </a:cubicBezTo>
                    <a:cubicBezTo>
                      <a:pt x="277967" y="1286727"/>
                      <a:pt x="276301" y="1286704"/>
                      <a:pt x="274650" y="1286562"/>
                    </a:cubicBezTo>
                    <a:lnTo>
                      <a:pt x="147724" y="1275982"/>
                    </a:lnTo>
                    <a:cubicBezTo>
                      <a:pt x="130958" y="1274544"/>
                      <a:pt x="117509" y="1261527"/>
                      <a:pt x="115528" y="1244825"/>
                    </a:cubicBezTo>
                    <a:lnTo>
                      <a:pt x="-103" y="44222"/>
                    </a:lnTo>
                    <a:lnTo>
                      <a:pt x="44638" y="71065"/>
                    </a:lnTo>
                    <a:lnTo>
                      <a:pt x="463797" y="-101"/>
                    </a:lnTo>
                    <a:lnTo>
                      <a:pt x="632477" y="1265277"/>
                    </a:lnTo>
                    <a:cubicBezTo>
                      <a:pt x="635070" y="1284644"/>
                      <a:pt x="621472" y="1302439"/>
                      <a:pt x="602058" y="1305018"/>
                    </a:cubicBezTo>
                    <a:cubicBezTo>
                      <a:pt x="600485" y="1305222"/>
                      <a:pt x="598992" y="1305324"/>
                      <a:pt x="597420" y="1305324"/>
                    </a:cubicBez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9" name="手繪多邊形: 圖案 168">
                <a:extLst>
                  <a:ext uri="{FF2B5EF4-FFF2-40B4-BE49-F238E27FC236}">
                    <a16:creationId xmlns:a16="http://schemas.microsoft.com/office/drawing/2014/main" id="{0EC8F13F-4EA7-B23B-30BF-3E838FE273EB}"/>
                  </a:ext>
                </a:extLst>
              </p:cNvPr>
              <p:cNvSpPr/>
              <p:nvPr/>
            </p:nvSpPr>
            <p:spPr>
              <a:xfrm>
                <a:off x="15099720" y="2429211"/>
                <a:ext cx="632076" cy="1044055"/>
              </a:xfrm>
              <a:custGeom>
                <a:avLst/>
                <a:gdLst>
                  <a:gd name="connsiteX0" fmla="*/ 148367 w 632076"/>
                  <a:gd name="connsiteY0" fmla="*/ 1043955 h 1044055"/>
                  <a:gd name="connsiteX1" fmla="*/ 17165 w 632076"/>
                  <a:gd name="connsiteY1" fmla="*/ 1007027 h 1044055"/>
                  <a:gd name="connsiteX2" fmla="*/ 375 w 632076"/>
                  <a:gd name="connsiteY2" fmla="*/ 970957 h 1044055"/>
                  <a:gd name="connsiteX3" fmla="*/ 162358 w 632076"/>
                  <a:gd name="connsiteY3" fmla="*/ 165062 h 1044055"/>
                  <a:gd name="connsiteX4" fmla="*/ 350114 w 632076"/>
                  <a:gd name="connsiteY4" fmla="*/ 438 h 1044055"/>
                  <a:gd name="connsiteX5" fmla="*/ 628411 w 632076"/>
                  <a:gd name="connsiteY5" fmla="*/ 245675 h 1044055"/>
                  <a:gd name="connsiteX6" fmla="*/ 517032 w 632076"/>
                  <a:gd name="connsiteY6" fmla="*/ 1007059 h 1044055"/>
                  <a:gd name="connsiteX7" fmla="*/ 473330 w 632076"/>
                  <a:gd name="connsiteY7" fmla="*/ 1031292 h 1044055"/>
                  <a:gd name="connsiteX8" fmla="*/ 461382 w 632076"/>
                  <a:gd name="connsiteY8" fmla="*/ 1025184 h 1044055"/>
                  <a:gd name="connsiteX9" fmla="*/ 377514 w 632076"/>
                  <a:gd name="connsiteY9" fmla="*/ 960000 h 1044055"/>
                  <a:gd name="connsiteX10" fmla="*/ 342057 w 632076"/>
                  <a:gd name="connsiteY10" fmla="*/ 961478 h 1044055"/>
                  <a:gd name="connsiteX11" fmla="*/ 148367 w 632076"/>
                  <a:gd name="connsiteY11" fmla="*/ 1043955 h 1044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32076" h="1044055">
                    <a:moveTo>
                      <a:pt x="148367" y="1043955"/>
                    </a:moveTo>
                    <a:cubicBezTo>
                      <a:pt x="102118" y="1043585"/>
                      <a:pt x="56819" y="1030836"/>
                      <a:pt x="17165" y="1007027"/>
                    </a:cubicBezTo>
                    <a:cubicBezTo>
                      <a:pt x="4659" y="999624"/>
                      <a:pt x="-2006" y="985294"/>
                      <a:pt x="375" y="970957"/>
                    </a:cubicBezTo>
                    <a:cubicBezTo>
                      <a:pt x="15113" y="880676"/>
                      <a:pt x="92214" y="417538"/>
                      <a:pt x="162358" y="165062"/>
                    </a:cubicBezTo>
                    <a:cubicBezTo>
                      <a:pt x="190930" y="62227"/>
                      <a:pt x="254094" y="6836"/>
                      <a:pt x="350114" y="438"/>
                    </a:cubicBezTo>
                    <a:cubicBezTo>
                      <a:pt x="490544" y="-8774"/>
                      <a:pt x="615363" y="101111"/>
                      <a:pt x="628411" y="245675"/>
                    </a:cubicBezTo>
                    <a:cubicBezTo>
                      <a:pt x="651284" y="500730"/>
                      <a:pt x="558141" y="863100"/>
                      <a:pt x="517032" y="1007059"/>
                    </a:cubicBezTo>
                    <a:cubicBezTo>
                      <a:pt x="511687" y="1025821"/>
                      <a:pt x="492116" y="1036668"/>
                      <a:pt x="473330" y="1031292"/>
                    </a:cubicBezTo>
                    <a:cubicBezTo>
                      <a:pt x="469007" y="1030042"/>
                      <a:pt x="464919" y="1027975"/>
                      <a:pt x="461382" y="1025184"/>
                    </a:cubicBezTo>
                    <a:lnTo>
                      <a:pt x="377514" y="960000"/>
                    </a:lnTo>
                    <a:cubicBezTo>
                      <a:pt x="366903" y="951865"/>
                      <a:pt x="351985" y="952486"/>
                      <a:pt x="342057" y="961478"/>
                    </a:cubicBezTo>
                    <a:cubicBezTo>
                      <a:pt x="271418" y="1024477"/>
                      <a:pt x="204323" y="1043955"/>
                      <a:pt x="148367" y="1043955"/>
                    </a:cubicBezTo>
                    <a:close/>
                  </a:path>
                </a:pathLst>
              </a:custGeom>
              <a:solidFill>
                <a:srgbClr val="3F3D56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0" name="手繪多邊形: 圖案 169">
                <a:extLst>
                  <a:ext uri="{FF2B5EF4-FFF2-40B4-BE49-F238E27FC236}">
                    <a16:creationId xmlns:a16="http://schemas.microsoft.com/office/drawing/2014/main" id="{C85CCC4A-3952-BAEF-6BCF-DA0FD331BE9D}"/>
                  </a:ext>
                </a:extLst>
              </p:cNvPr>
              <p:cNvSpPr/>
              <p:nvPr/>
            </p:nvSpPr>
            <p:spPr>
              <a:xfrm>
                <a:off x="15493875" y="2799792"/>
                <a:ext cx="102198" cy="550211"/>
              </a:xfrm>
              <a:custGeom>
                <a:avLst/>
                <a:gdLst>
                  <a:gd name="connsiteX0" fmla="*/ 31464 w 102198"/>
                  <a:gd name="connsiteY0" fmla="*/ 0 h 550211"/>
                  <a:gd name="connsiteX1" fmla="*/ 102198 w 102198"/>
                  <a:gd name="connsiteY1" fmla="*/ 298694 h 550211"/>
                  <a:gd name="connsiteX2" fmla="*/ 0 w 102198"/>
                  <a:gd name="connsiteY2" fmla="*/ 550212 h 550211"/>
                  <a:gd name="connsiteX3" fmla="*/ 70757 w 102198"/>
                  <a:gd name="connsiteY3" fmla="*/ 306555 h 550211"/>
                  <a:gd name="connsiteX4" fmla="*/ 31464 w 102198"/>
                  <a:gd name="connsiteY4" fmla="*/ 0 h 550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198" h="550211">
                    <a:moveTo>
                      <a:pt x="31464" y="0"/>
                    </a:moveTo>
                    <a:lnTo>
                      <a:pt x="102198" y="298694"/>
                    </a:lnTo>
                    <a:lnTo>
                      <a:pt x="0" y="550212"/>
                    </a:lnTo>
                    <a:lnTo>
                      <a:pt x="70757" y="306555"/>
                    </a:lnTo>
                    <a:lnTo>
                      <a:pt x="31464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1" name="手繪多邊形: 圖案 170">
                <a:extLst>
                  <a:ext uri="{FF2B5EF4-FFF2-40B4-BE49-F238E27FC236}">
                    <a16:creationId xmlns:a16="http://schemas.microsoft.com/office/drawing/2014/main" id="{A7F57732-7591-6FDE-8FD0-AF6E1688D855}"/>
                  </a:ext>
                </a:extLst>
              </p:cNvPr>
              <p:cNvSpPr/>
              <p:nvPr/>
            </p:nvSpPr>
            <p:spPr>
              <a:xfrm>
                <a:off x="15275339" y="1911597"/>
                <a:ext cx="472985" cy="416615"/>
              </a:xfrm>
              <a:custGeom>
                <a:avLst/>
                <a:gdLst>
                  <a:gd name="connsiteX0" fmla="*/ 297082 w 472985"/>
                  <a:gd name="connsiteY0" fmla="*/ 416491 h 416615"/>
                  <a:gd name="connsiteX1" fmla="*/ 347309 w 472985"/>
                  <a:gd name="connsiteY1" fmla="*/ 407413 h 416615"/>
                  <a:gd name="connsiteX2" fmla="*/ 368610 w 472985"/>
                  <a:gd name="connsiteY2" fmla="*/ 399765 h 416615"/>
                  <a:gd name="connsiteX3" fmla="*/ 472836 w 472985"/>
                  <a:gd name="connsiteY3" fmla="*/ 243457 h 416615"/>
                  <a:gd name="connsiteX4" fmla="*/ 388889 w 472985"/>
                  <a:gd name="connsiteY4" fmla="*/ 70141 h 416615"/>
                  <a:gd name="connsiteX5" fmla="*/ 205512 w 472985"/>
                  <a:gd name="connsiteY5" fmla="*/ 814 h 416615"/>
                  <a:gd name="connsiteX6" fmla="*/ 13951 w 472985"/>
                  <a:gd name="connsiteY6" fmla="*/ 72868 h 416615"/>
                  <a:gd name="connsiteX7" fmla="*/ 2208 w 472985"/>
                  <a:gd name="connsiteY7" fmla="*/ 126962 h 416615"/>
                  <a:gd name="connsiteX8" fmla="*/ 11963 w 472985"/>
                  <a:gd name="connsiteY8" fmla="*/ 141943 h 416615"/>
                  <a:gd name="connsiteX9" fmla="*/ 65655 w 472985"/>
                  <a:gd name="connsiteY9" fmla="*/ 144820 h 416615"/>
                  <a:gd name="connsiteX10" fmla="*/ 121046 w 472985"/>
                  <a:gd name="connsiteY10" fmla="*/ 187218 h 416615"/>
                  <a:gd name="connsiteX11" fmla="*/ 119050 w 472985"/>
                  <a:gd name="connsiteY11" fmla="*/ 261033 h 416615"/>
                  <a:gd name="connsiteX12" fmla="*/ 109759 w 472985"/>
                  <a:gd name="connsiteY12" fmla="*/ 305914 h 416615"/>
                  <a:gd name="connsiteX13" fmla="*/ 128450 w 472985"/>
                  <a:gd name="connsiteY13" fmla="*/ 345640 h 416615"/>
                  <a:gd name="connsiteX14" fmla="*/ 180123 w 472985"/>
                  <a:gd name="connsiteY14" fmla="*/ 340208 h 416615"/>
                  <a:gd name="connsiteX15" fmla="*/ 226027 w 472985"/>
                  <a:gd name="connsiteY15" fmla="*/ 310803 h 416615"/>
                  <a:gd name="connsiteX16" fmla="*/ 275310 w 472985"/>
                  <a:gd name="connsiteY16" fmla="*/ 320770 h 416615"/>
                  <a:gd name="connsiteX17" fmla="*/ 281519 w 472985"/>
                  <a:gd name="connsiteY17" fmla="*/ 338754 h 416615"/>
                  <a:gd name="connsiteX18" fmla="*/ 297082 w 472985"/>
                  <a:gd name="connsiteY18" fmla="*/ 416491 h 416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2985" h="416615">
                    <a:moveTo>
                      <a:pt x="297082" y="416491"/>
                    </a:moveTo>
                    <a:cubicBezTo>
                      <a:pt x="314218" y="416813"/>
                      <a:pt x="331353" y="413724"/>
                      <a:pt x="347309" y="407413"/>
                    </a:cubicBezTo>
                    <a:cubicBezTo>
                      <a:pt x="354305" y="404701"/>
                      <a:pt x="361615" y="402476"/>
                      <a:pt x="368610" y="399765"/>
                    </a:cubicBezTo>
                    <a:cubicBezTo>
                      <a:pt x="430548" y="375838"/>
                      <a:pt x="471421" y="309860"/>
                      <a:pt x="472836" y="243457"/>
                    </a:cubicBezTo>
                    <a:cubicBezTo>
                      <a:pt x="474329" y="177063"/>
                      <a:pt x="439980" y="112617"/>
                      <a:pt x="388889" y="70141"/>
                    </a:cubicBezTo>
                    <a:cubicBezTo>
                      <a:pt x="337798" y="27664"/>
                      <a:pt x="271694" y="5860"/>
                      <a:pt x="205512" y="814"/>
                    </a:cubicBezTo>
                    <a:cubicBezTo>
                      <a:pt x="134141" y="-4618"/>
                      <a:pt x="53818" y="13469"/>
                      <a:pt x="13951" y="72868"/>
                    </a:cubicBezTo>
                    <a:cubicBezTo>
                      <a:pt x="3340" y="88683"/>
                      <a:pt x="-4080" y="107869"/>
                      <a:pt x="2208" y="126962"/>
                    </a:cubicBezTo>
                    <a:cubicBezTo>
                      <a:pt x="4095" y="132723"/>
                      <a:pt x="7451" y="137887"/>
                      <a:pt x="11963" y="141943"/>
                    </a:cubicBezTo>
                    <a:cubicBezTo>
                      <a:pt x="29758" y="157782"/>
                      <a:pt x="47507" y="145873"/>
                      <a:pt x="65655" y="144820"/>
                    </a:cubicBezTo>
                    <a:cubicBezTo>
                      <a:pt x="90596" y="143374"/>
                      <a:pt x="112997" y="163567"/>
                      <a:pt x="121046" y="187218"/>
                    </a:cubicBezTo>
                    <a:cubicBezTo>
                      <a:pt x="129103" y="210869"/>
                      <a:pt x="125558" y="236910"/>
                      <a:pt x="119050" y="261033"/>
                    </a:cubicBezTo>
                    <a:cubicBezTo>
                      <a:pt x="114098" y="275543"/>
                      <a:pt x="110977" y="290626"/>
                      <a:pt x="109759" y="305914"/>
                    </a:cubicBezTo>
                    <a:cubicBezTo>
                      <a:pt x="108690" y="321501"/>
                      <a:pt x="115756" y="336530"/>
                      <a:pt x="128450" y="345640"/>
                    </a:cubicBezTo>
                    <a:cubicBezTo>
                      <a:pt x="144037" y="355064"/>
                      <a:pt x="164505" y="349617"/>
                      <a:pt x="180123" y="340208"/>
                    </a:cubicBezTo>
                    <a:cubicBezTo>
                      <a:pt x="195686" y="330800"/>
                      <a:pt x="209206" y="317728"/>
                      <a:pt x="226027" y="310803"/>
                    </a:cubicBezTo>
                    <a:cubicBezTo>
                      <a:pt x="242848" y="303886"/>
                      <a:pt x="265485" y="305419"/>
                      <a:pt x="275310" y="320770"/>
                    </a:cubicBezTo>
                    <a:cubicBezTo>
                      <a:pt x="278375" y="326351"/>
                      <a:pt x="280498" y="332442"/>
                      <a:pt x="281519" y="338754"/>
                    </a:cubicBezTo>
                    <a:cubicBezTo>
                      <a:pt x="290323" y="378802"/>
                      <a:pt x="288279" y="376444"/>
                      <a:pt x="297082" y="416491"/>
                    </a:cubicBez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2" name="手繪多邊形: 圖案 171">
                <a:extLst>
                  <a:ext uri="{FF2B5EF4-FFF2-40B4-BE49-F238E27FC236}">
                    <a16:creationId xmlns:a16="http://schemas.microsoft.com/office/drawing/2014/main" id="{5661068E-F816-1DE1-C76C-D9303E0C9916}"/>
                  </a:ext>
                </a:extLst>
              </p:cNvPr>
              <p:cNvSpPr/>
              <p:nvPr/>
            </p:nvSpPr>
            <p:spPr>
              <a:xfrm>
                <a:off x="14008813" y="2963008"/>
                <a:ext cx="1687242" cy="1473901"/>
              </a:xfrm>
              <a:custGeom>
                <a:avLst/>
                <a:gdLst>
                  <a:gd name="connsiteX0" fmla="*/ 1264379 w 1687242"/>
                  <a:gd name="connsiteY0" fmla="*/ 1469193 h 1473901"/>
                  <a:gd name="connsiteX1" fmla="*/ 55516 w 1687242"/>
                  <a:gd name="connsiteY1" fmla="*/ 1048194 h 1473901"/>
                  <a:gd name="connsiteX2" fmla="*/ 4504 w 1687242"/>
                  <a:gd name="connsiteY2" fmla="*/ 942671 h 1473901"/>
                  <a:gd name="connsiteX3" fmla="*/ 318643 w 1687242"/>
                  <a:gd name="connsiteY3" fmla="*/ 40646 h 1473901"/>
                  <a:gd name="connsiteX4" fmla="*/ 395956 w 1687242"/>
                  <a:gd name="connsiteY4" fmla="*/ 3271 h 1473901"/>
                  <a:gd name="connsiteX5" fmla="*/ 1645668 w 1687242"/>
                  <a:gd name="connsiteY5" fmla="*/ 438504 h 1473901"/>
                  <a:gd name="connsiteX6" fmla="*/ 1683711 w 1687242"/>
                  <a:gd name="connsiteY6" fmla="*/ 517153 h 1473901"/>
                  <a:gd name="connsiteX7" fmla="*/ 1369910 w 1687242"/>
                  <a:gd name="connsiteY7" fmla="*/ 1418180 h 1473901"/>
                  <a:gd name="connsiteX8" fmla="*/ 1264379 w 1687242"/>
                  <a:gd name="connsiteY8" fmla="*/ 1469193 h 1473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242" h="1473901">
                    <a:moveTo>
                      <a:pt x="1264379" y="1469193"/>
                    </a:moveTo>
                    <a:lnTo>
                      <a:pt x="55516" y="1048194"/>
                    </a:lnTo>
                    <a:cubicBezTo>
                      <a:pt x="12333" y="1033103"/>
                      <a:pt x="-10494" y="985894"/>
                      <a:pt x="4504" y="942671"/>
                    </a:cubicBezTo>
                    <a:lnTo>
                      <a:pt x="318643" y="40646"/>
                    </a:lnTo>
                    <a:cubicBezTo>
                      <a:pt x="329703" y="9009"/>
                      <a:pt x="364288" y="-7710"/>
                      <a:pt x="395956" y="3271"/>
                    </a:cubicBezTo>
                    <a:lnTo>
                      <a:pt x="1645668" y="438504"/>
                    </a:lnTo>
                    <a:cubicBezTo>
                      <a:pt x="1677895" y="449752"/>
                      <a:pt x="1694873" y="484934"/>
                      <a:pt x="1683711" y="517153"/>
                    </a:cubicBezTo>
                    <a:lnTo>
                      <a:pt x="1369910" y="1418180"/>
                    </a:lnTo>
                    <a:cubicBezTo>
                      <a:pt x="1354811" y="1461372"/>
                      <a:pt x="1307602" y="1484190"/>
                      <a:pt x="1264379" y="1469193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173" name="手繪多邊形: 圖案 172">
                <a:extLst>
                  <a:ext uri="{FF2B5EF4-FFF2-40B4-BE49-F238E27FC236}">
                    <a16:creationId xmlns:a16="http://schemas.microsoft.com/office/drawing/2014/main" id="{B8C6CD7E-7E05-F0FE-2CB8-9CBABBE908DA}"/>
                  </a:ext>
                </a:extLst>
              </p:cNvPr>
              <p:cNvSpPr/>
              <p:nvPr/>
            </p:nvSpPr>
            <p:spPr>
              <a:xfrm>
                <a:off x="14113632" y="3074804"/>
                <a:ext cx="1471489" cy="1257292"/>
              </a:xfrm>
              <a:custGeom>
                <a:avLst/>
                <a:gdLst>
                  <a:gd name="connsiteX0" fmla="*/ 53854 w 1471489"/>
                  <a:gd name="connsiteY0" fmla="*/ 884561 h 1257292"/>
                  <a:gd name="connsiteX1" fmla="*/ 1110922 w 1471489"/>
                  <a:gd name="connsiteY1" fmla="*/ 1252700 h 1257292"/>
                  <a:gd name="connsiteX2" fmla="*/ 1213253 w 1471489"/>
                  <a:gd name="connsiteY2" fmla="*/ 1203228 h 1257292"/>
                  <a:gd name="connsiteX3" fmla="*/ 1466885 w 1471489"/>
                  <a:gd name="connsiteY3" fmla="*/ 474857 h 1257292"/>
                  <a:gd name="connsiteX4" fmla="*/ 1417445 w 1471489"/>
                  <a:gd name="connsiteY4" fmla="*/ 372526 h 1257292"/>
                  <a:gd name="connsiteX5" fmla="*/ 360385 w 1471489"/>
                  <a:gd name="connsiteY5" fmla="*/ 4394 h 1257292"/>
                  <a:gd name="connsiteX6" fmla="*/ 258054 w 1471489"/>
                  <a:gd name="connsiteY6" fmla="*/ 53859 h 1257292"/>
                  <a:gd name="connsiteX7" fmla="*/ 4390 w 1471489"/>
                  <a:gd name="connsiteY7" fmla="*/ 782237 h 1257292"/>
                  <a:gd name="connsiteX8" fmla="*/ 53854 w 1471489"/>
                  <a:gd name="connsiteY8" fmla="*/ 884561 h 1257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1489" h="1257292">
                    <a:moveTo>
                      <a:pt x="53854" y="884561"/>
                    </a:moveTo>
                    <a:lnTo>
                      <a:pt x="1110922" y="1252700"/>
                    </a:lnTo>
                    <a:cubicBezTo>
                      <a:pt x="1152840" y="1267296"/>
                      <a:pt x="1198657" y="1245146"/>
                      <a:pt x="1213253" y="1203228"/>
                    </a:cubicBezTo>
                    <a:lnTo>
                      <a:pt x="1466885" y="474857"/>
                    </a:lnTo>
                    <a:cubicBezTo>
                      <a:pt x="1481505" y="432939"/>
                      <a:pt x="1459339" y="387122"/>
                      <a:pt x="1417445" y="372526"/>
                    </a:cubicBezTo>
                    <a:lnTo>
                      <a:pt x="360385" y="4394"/>
                    </a:lnTo>
                    <a:cubicBezTo>
                      <a:pt x="318467" y="-10210"/>
                      <a:pt x="272650" y="11940"/>
                      <a:pt x="258054" y="53859"/>
                    </a:cubicBezTo>
                    <a:lnTo>
                      <a:pt x="4390" y="782237"/>
                    </a:lnTo>
                    <a:cubicBezTo>
                      <a:pt x="-10206" y="824148"/>
                      <a:pt x="11936" y="869965"/>
                      <a:pt x="53854" y="8845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174" name="手繪多邊形: 圖案 173">
                <a:extLst>
                  <a:ext uri="{FF2B5EF4-FFF2-40B4-BE49-F238E27FC236}">
                    <a16:creationId xmlns:a16="http://schemas.microsoft.com/office/drawing/2014/main" id="{5427894C-3820-6763-30B8-917E9FA90858}"/>
                  </a:ext>
                </a:extLst>
              </p:cNvPr>
              <p:cNvSpPr/>
              <p:nvPr/>
            </p:nvSpPr>
            <p:spPr>
              <a:xfrm>
                <a:off x="15409985" y="3140105"/>
                <a:ext cx="280833" cy="414041"/>
              </a:xfrm>
              <a:custGeom>
                <a:avLst/>
                <a:gdLst>
                  <a:gd name="connsiteX0" fmla="*/ 163 w 280833"/>
                  <a:gd name="connsiteY0" fmla="*/ 340394 h 414041"/>
                  <a:gd name="connsiteX1" fmla="*/ 72515 w 280833"/>
                  <a:gd name="connsiteY1" fmla="*/ 255205 h 414041"/>
                  <a:gd name="connsiteX2" fmla="*/ 86428 w 280833"/>
                  <a:gd name="connsiteY2" fmla="*/ 255299 h 414041"/>
                  <a:gd name="connsiteX3" fmla="*/ 203387 w 280833"/>
                  <a:gd name="connsiteY3" fmla="*/ -101 h 414041"/>
                  <a:gd name="connsiteX4" fmla="*/ 280731 w 280833"/>
                  <a:gd name="connsiteY4" fmla="*/ 123681 h 414041"/>
                  <a:gd name="connsiteX5" fmla="*/ 157877 w 280833"/>
                  <a:gd name="connsiteY5" fmla="*/ 347232 h 414041"/>
                  <a:gd name="connsiteX6" fmla="*/ 66620 w 280833"/>
                  <a:gd name="connsiteY6" fmla="*/ 412896 h 414041"/>
                  <a:gd name="connsiteX7" fmla="*/ 163 w 280833"/>
                  <a:gd name="connsiteY7" fmla="*/ 340394 h 414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833" h="414041">
                    <a:moveTo>
                      <a:pt x="163" y="340394"/>
                    </a:moveTo>
                    <a:cubicBezTo>
                      <a:pt x="-3383" y="296888"/>
                      <a:pt x="29017" y="258742"/>
                      <a:pt x="72515" y="255205"/>
                    </a:cubicBezTo>
                    <a:cubicBezTo>
                      <a:pt x="77153" y="254820"/>
                      <a:pt x="81791" y="254859"/>
                      <a:pt x="86428" y="255299"/>
                    </a:cubicBezTo>
                    <a:lnTo>
                      <a:pt x="203387" y="-101"/>
                    </a:lnTo>
                    <a:lnTo>
                      <a:pt x="280731" y="123681"/>
                    </a:lnTo>
                    <a:lnTo>
                      <a:pt x="157877" y="347232"/>
                    </a:lnTo>
                    <a:cubicBezTo>
                      <a:pt x="150803" y="390549"/>
                      <a:pt x="109930" y="419946"/>
                      <a:pt x="66620" y="412896"/>
                    </a:cubicBezTo>
                    <a:cubicBezTo>
                      <a:pt x="30385" y="406985"/>
                      <a:pt x="2906" y="377014"/>
                      <a:pt x="163" y="340394"/>
                    </a:cubicBezTo>
                    <a:close/>
                  </a:path>
                </a:pathLst>
              </a:custGeom>
              <a:solidFill>
                <a:srgbClr val="FFB8B8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5" name="手繪多邊形: 圖案 174">
                <a:extLst>
                  <a:ext uri="{FF2B5EF4-FFF2-40B4-BE49-F238E27FC236}">
                    <a16:creationId xmlns:a16="http://schemas.microsoft.com/office/drawing/2014/main" id="{82FB41DF-15A5-F742-036D-2849483F14A9}"/>
                  </a:ext>
                </a:extLst>
              </p:cNvPr>
              <p:cNvSpPr/>
              <p:nvPr/>
            </p:nvSpPr>
            <p:spPr>
              <a:xfrm>
                <a:off x="15509719" y="2493258"/>
                <a:ext cx="301158" cy="897397"/>
              </a:xfrm>
              <a:custGeom>
                <a:avLst/>
                <a:gdLst>
                  <a:gd name="connsiteX0" fmla="*/ 102790 w 301158"/>
                  <a:gd name="connsiteY0" fmla="*/ 897297 h 897397"/>
                  <a:gd name="connsiteX1" fmla="*/ 82668 w 301158"/>
                  <a:gd name="connsiteY1" fmla="*/ 891009 h 897397"/>
                  <a:gd name="connsiteX2" fmla="*/ 27489 w 301158"/>
                  <a:gd name="connsiteY2" fmla="*/ 852801 h 897397"/>
                  <a:gd name="connsiteX3" fmla="*/ 13420 w 301158"/>
                  <a:gd name="connsiteY3" fmla="*/ 814663 h 897397"/>
                  <a:gd name="connsiteX4" fmla="*/ 78266 w 301158"/>
                  <a:gd name="connsiteY4" fmla="*/ 569583 h 897397"/>
                  <a:gd name="connsiteX5" fmla="*/ -100 w 301158"/>
                  <a:gd name="connsiteY5" fmla="*/ 114534 h 897397"/>
                  <a:gd name="connsiteX6" fmla="*/ 113086 w 301158"/>
                  <a:gd name="connsiteY6" fmla="*/ -99 h 897397"/>
                  <a:gd name="connsiteX7" fmla="*/ 227767 w 301158"/>
                  <a:gd name="connsiteY7" fmla="*/ 113158 h 897397"/>
                  <a:gd name="connsiteX8" fmla="*/ 227767 w 301158"/>
                  <a:gd name="connsiteY8" fmla="*/ 113433 h 897397"/>
                  <a:gd name="connsiteX9" fmla="*/ 292062 w 301158"/>
                  <a:gd name="connsiteY9" fmla="*/ 397366 h 897397"/>
                  <a:gd name="connsiteX10" fmla="*/ 257006 w 301158"/>
                  <a:gd name="connsiteY10" fmla="*/ 651556 h 897397"/>
                  <a:gd name="connsiteX11" fmla="*/ 133916 w 301158"/>
                  <a:gd name="connsiteY11" fmla="*/ 878778 h 897397"/>
                  <a:gd name="connsiteX12" fmla="*/ 111043 w 301158"/>
                  <a:gd name="connsiteY12" fmla="*/ 896330 h 897397"/>
                  <a:gd name="connsiteX13" fmla="*/ 102790 w 301158"/>
                  <a:gd name="connsiteY13" fmla="*/ 897297 h 897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1158" h="897397">
                    <a:moveTo>
                      <a:pt x="102790" y="897297"/>
                    </a:moveTo>
                    <a:cubicBezTo>
                      <a:pt x="95637" y="897305"/>
                      <a:pt x="88563" y="895104"/>
                      <a:pt x="82668" y="891009"/>
                    </a:cubicBezTo>
                    <a:lnTo>
                      <a:pt x="27489" y="852801"/>
                    </a:lnTo>
                    <a:cubicBezTo>
                      <a:pt x="15227" y="844296"/>
                      <a:pt x="9646" y="829063"/>
                      <a:pt x="13420" y="814663"/>
                    </a:cubicBezTo>
                    <a:lnTo>
                      <a:pt x="78266" y="569583"/>
                    </a:lnTo>
                    <a:lnTo>
                      <a:pt x="-100" y="114534"/>
                    </a:lnTo>
                    <a:cubicBezTo>
                      <a:pt x="-493" y="51605"/>
                      <a:pt x="50205" y="278"/>
                      <a:pt x="113086" y="-99"/>
                    </a:cubicBezTo>
                    <a:cubicBezTo>
                      <a:pt x="176046" y="-476"/>
                      <a:pt x="227373" y="50230"/>
                      <a:pt x="227767" y="113158"/>
                    </a:cubicBezTo>
                    <a:cubicBezTo>
                      <a:pt x="227767" y="113244"/>
                      <a:pt x="227767" y="113339"/>
                      <a:pt x="227767" y="113433"/>
                    </a:cubicBezTo>
                    <a:lnTo>
                      <a:pt x="292062" y="397366"/>
                    </a:lnTo>
                    <a:cubicBezTo>
                      <a:pt x="311555" y="483538"/>
                      <a:pt x="299137" y="573867"/>
                      <a:pt x="257006" y="651556"/>
                    </a:cubicBezTo>
                    <a:lnTo>
                      <a:pt x="133916" y="878778"/>
                    </a:lnTo>
                    <a:cubicBezTo>
                      <a:pt x="129121" y="887613"/>
                      <a:pt x="120789" y="893996"/>
                      <a:pt x="111043" y="896330"/>
                    </a:cubicBezTo>
                    <a:cubicBezTo>
                      <a:pt x="108370" y="896975"/>
                      <a:pt x="105619" y="897305"/>
                      <a:pt x="102790" y="897297"/>
                    </a:cubicBezTo>
                    <a:close/>
                  </a:path>
                </a:pathLst>
              </a:custGeom>
              <a:solidFill>
                <a:srgbClr val="3F3D56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8EEFF0F6-CC53-3607-9D6C-7D9DAE7872FF}"/>
                </a:ext>
              </a:extLst>
            </p:cNvPr>
            <p:cNvGrpSpPr/>
            <p:nvPr/>
          </p:nvGrpSpPr>
          <p:grpSpPr>
            <a:xfrm>
              <a:off x="11697974" y="1585925"/>
              <a:ext cx="1136549" cy="3205524"/>
              <a:chOff x="11697974" y="1585925"/>
              <a:chExt cx="1136549" cy="3205524"/>
            </a:xfrm>
          </p:grpSpPr>
          <p:sp>
            <p:nvSpPr>
              <p:cNvPr id="176" name="手繪多邊形: 圖案 175">
                <a:extLst>
                  <a:ext uri="{FF2B5EF4-FFF2-40B4-BE49-F238E27FC236}">
                    <a16:creationId xmlns:a16="http://schemas.microsoft.com/office/drawing/2014/main" id="{F11CEB95-9608-CF07-961A-24050C6062CB}"/>
                  </a:ext>
                </a:extLst>
              </p:cNvPr>
              <p:cNvSpPr/>
              <p:nvPr/>
            </p:nvSpPr>
            <p:spPr>
              <a:xfrm>
                <a:off x="12253558" y="4326339"/>
                <a:ext cx="142221" cy="371692"/>
              </a:xfrm>
              <a:custGeom>
                <a:avLst/>
                <a:gdLst>
                  <a:gd name="connsiteX0" fmla="*/ 16 w 142221"/>
                  <a:gd name="connsiteY0" fmla="*/ 371692 h 371692"/>
                  <a:gd name="connsiteX1" fmla="*/ 96381 w 142221"/>
                  <a:gd name="connsiteY1" fmla="*/ 371684 h 371692"/>
                  <a:gd name="connsiteX2" fmla="*/ 142222 w 142221"/>
                  <a:gd name="connsiteY2" fmla="*/ 0 h 371692"/>
                  <a:gd name="connsiteX3" fmla="*/ 0 w 142221"/>
                  <a:gd name="connsiteY3" fmla="*/ 0 h 371692"/>
                  <a:gd name="connsiteX4" fmla="*/ 16 w 142221"/>
                  <a:gd name="connsiteY4" fmla="*/ 371692 h 37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221" h="371692">
                    <a:moveTo>
                      <a:pt x="16" y="371692"/>
                    </a:moveTo>
                    <a:lnTo>
                      <a:pt x="96381" y="371684"/>
                    </a:lnTo>
                    <a:lnTo>
                      <a:pt x="142222" y="0"/>
                    </a:lnTo>
                    <a:lnTo>
                      <a:pt x="0" y="0"/>
                    </a:lnTo>
                    <a:lnTo>
                      <a:pt x="16" y="371692"/>
                    </a:lnTo>
                    <a:close/>
                  </a:path>
                </a:pathLst>
              </a:custGeom>
              <a:solidFill>
                <a:srgbClr val="A0616A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7" name="手繪多邊形: 圖案 176">
                <a:extLst>
                  <a:ext uri="{FF2B5EF4-FFF2-40B4-BE49-F238E27FC236}">
                    <a16:creationId xmlns:a16="http://schemas.microsoft.com/office/drawing/2014/main" id="{BCA45E60-5790-638F-1CD9-57612B5BAF61}"/>
                  </a:ext>
                </a:extLst>
              </p:cNvPr>
              <p:cNvSpPr/>
              <p:nvPr/>
            </p:nvSpPr>
            <p:spPr>
              <a:xfrm>
                <a:off x="12228995" y="4666567"/>
                <a:ext cx="310720" cy="124882"/>
              </a:xfrm>
              <a:custGeom>
                <a:avLst/>
                <a:gdLst>
                  <a:gd name="connsiteX0" fmla="*/ -103 w 310720"/>
                  <a:gd name="connsiteY0" fmla="*/ -93 h 124882"/>
                  <a:gd name="connsiteX1" fmla="*/ 189673 w 310720"/>
                  <a:gd name="connsiteY1" fmla="*/ -101 h 124882"/>
                  <a:gd name="connsiteX2" fmla="*/ 189682 w 310720"/>
                  <a:gd name="connsiteY2" fmla="*/ -101 h 124882"/>
                  <a:gd name="connsiteX3" fmla="*/ 310618 w 310720"/>
                  <a:gd name="connsiteY3" fmla="*/ 120835 h 124882"/>
                  <a:gd name="connsiteX4" fmla="*/ 310618 w 310720"/>
                  <a:gd name="connsiteY4" fmla="*/ 120835 h 124882"/>
                  <a:gd name="connsiteX5" fmla="*/ 310618 w 310720"/>
                  <a:gd name="connsiteY5" fmla="*/ 124765 h 124882"/>
                  <a:gd name="connsiteX6" fmla="*/ -95 w 310720"/>
                  <a:gd name="connsiteY6" fmla="*/ 124781 h 124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0720" h="124882">
                    <a:moveTo>
                      <a:pt x="-103" y="-93"/>
                    </a:moveTo>
                    <a:lnTo>
                      <a:pt x="189673" y="-101"/>
                    </a:lnTo>
                    <a:lnTo>
                      <a:pt x="189682" y="-101"/>
                    </a:lnTo>
                    <a:cubicBezTo>
                      <a:pt x="256469" y="-101"/>
                      <a:pt x="310618" y="54040"/>
                      <a:pt x="310618" y="120835"/>
                    </a:cubicBezTo>
                    <a:cubicBezTo>
                      <a:pt x="310618" y="120835"/>
                      <a:pt x="310618" y="120835"/>
                      <a:pt x="310618" y="120835"/>
                    </a:cubicBezTo>
                    <a:lnTo>
                      <a:pt x="310618" y="124765"/>
                    </a:lnTo>
                    <a:lnTo>
                      <a:pt x="-95" y="124781"/>
                    </a:ln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8" name="手繪多邊形: 圖案 177">
                <a:extLst>
                  <a:ext uri="{FF2B5EF4-FFF2-40B4-BE49-F238E27FC236}">
                    <a16:creationId xmlns:a16="http://schemas.microsoft.com/office/drawing/2014/main" id="{FB0CEC45-CFA3-0424-9693-7134782C9E9E}"/>
                  </a:ext>
                </a:extLst>
              </p:cNvPr>
              <p:cNvSpPr/>
              <p:nvPr/>
            </p:nvSpPr>
            <p:spPr>
              <a:xfrm>
                <a:off x="11868410" y="4326339"/>
                <a:ext cx="142221" cy="371692"/>
              </a:xfrm>
              <a:custGeom>
                <a:avLst/>
                <a:gdLst>
                  <a:gd name="connsiteX0" fmla="*/ 16 w 142221"/>
                  <a:gd name="connsiteY0" fmla="*/ 371692 h 371692"/>
                  <a:gd name="connsiteX1" fmla="*/ 96381 w 142221"/>
                  <a:gd name="connsiteY1" fmla="*/ 371684 h 371692"/>
                  <a:gd name="connsiteX2" fmla="*/ 142222 w 142221"/>
                  <a:gd name="connsiteY2" fmla="*/ 0 h 371692"/>
                  <a:gd name="connsiteX3" fmla="*/ 0 w 142221"/>
                  <a:gd name="connsiteY3" fmla="*/ 0 h 371692"/>
                  <a:gd name="connsiteX4" fmla="*/ 16 w 142221"/>
                  <a:gd name="connsiteY4" fmla="*/ 371692 h 37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221" h="371692">
                    <a:moveTo>
                      <a:pt x="16" y="371692"/>
                    </a:moveTo>
                    <a:lnTo>
                      <a:pt x="96381" y="371684"/>
                    </a:lnTo>
                    <a:lnTo>
                      <a:pt x="142222" y="0"/>
                    </a:lnTo>
                    <a:lnTo>
                      <a:pt x="0" y="0"/>
                    </a:lnTo>
                    <a:lnTo>
                      <a:pt x="16" y="371692"/>
                    </a:lnTo>
                    <a:close/>
                  </a:path>
                </a:pathLst>
              </a:custGeom>
              <a:solidFill>
                <a:srgbClr val="A0616A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9" name="手繪多邊形: 圖案 178">
                <a:extLst>
                  <a:ext uri="{FF2B5EF4-FFF2-40B4-BE49-F238E27FC236}">
                    <a16:creationId xmlns:a16="http://schemas.microsoft.com/office/drawing/2014/main" id="{5F1CAB8D-DDB4-0880-D395-4AFBDEC337AC}"/>
                  </a:ext>
                </a:extLst>
              </p:cNvPr>
              <p:cNvSpPr/>
              <p:nvPr/>
            </p:nvSpPr>
            <p:spPr>
              <a:xfrm>
                <a:off x="11843847" y="4666567"/>
                <a:ext cx="310720" cy="124882"/>
              </a:xfrm>
              <a:custGeom>
                <a:avLst/>
                <a:gdLst>
                  <a:gd name="connsiteX0" fmla="*/ -103 w 310720"/>
                  <a:gd name="connsiteY0" fmla="*/ -93 h 124882"/>
                  <a:gd name="connsiteX1" fmla="*/ 189673 w 310720"/>
                  <a:gd name="connsiteY1" fmla="*/ -101 h 124882"/>
                  <a:gd name="connsiteX2" fmla="*/ 189682 w 310720"/>
                  <a:gd name="connsiteY2" fmla="*/ -101 h 124882"/>
                  <a:gd name="connsiteX3" fmla="*/ 310618 w 310720"/>
                  <a:gd name="connsiteY3" fmla="*/ 120835 h 124882"/>
                  <a:gd name="connsiteX4" fmla="*/ 310618 w 310720"/>
                  <a:gd name="connsiteY4" fmla="*/ 120835 h 124882"/>
                  <a:gd name="connsiteX5" fmla="*/ 310618 w 310720"/>
                  <a:gd name="connsiteY5" fmla="*/ 124765 h 124882"/>
                  <a:gd name="connsiteX6" fmla="*/ -95 w 310720"/>
                  <a:gd name="connsiteY6" fmla="*/ 124781 h 124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0720" h="124882">
                    <a:moveTo>
                      <a:pt x="-103" y="-93"/>
                    </a:moveTo>
                    <a:lnTo>
                      <a:pt x="189673" y="-101"/>
                    </a:lnTo>
                    <a:lnTo>
                      <a:pt x="189682" y="-101"/>
                    </a:lnTo>
                    <a:cubicBezTo>
                      <a:pt x="256469" y="-101"/>
                      <a:pt x="310618" y="54040"/>
                      <a:pt x="310618" y="120835"/>
                    </a:cubicBezTo>
                    <a:cubicBezTo>
                      <a:pt x="310618" y="120835"/>
                      <a:pt x="310618" y="120835"/>
                      <a:pt x="310618" y="120835"/>
                    </a:cubicBezTo>
                    <a:lnTo>
                      <a:pt x="310618" y="124765"/>
                    </a:lnTo>
                    <a:lnTo>
                      <a:pt x="-95" y="124781"/>
                    </a:ln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0" name="手繪多邊形: 圖案 179">
                <a:extLst>
                  <a:ext uri="{FF2B5EF4-FFF2-40B4-BE49-F238E27FC236}">
                    <a16:creationId xmlns:a16="http://schemas.microsoft.com/office/drawing/2014/main" id="{EFB5E69E-76D5-BA1A-AD14-984FAAE4806C}"/>
                  </a:ext>
                </a:extLst>
              </p:cNvPr>
              <p:cNvSpPr/>
              <p:nvPr/>
            </p:nvSpPr>
            <p:spPr>
              <a:xfrm>
                <a:off x="12079754" y="1738653"/>
                <a:ext cx="386107" cy="386107"/>
              </a:xfrm>
              <a:custGeom>
                <a:avLst/>
                <a:gdLst>
                  <a:gd name="connsiteX0" fmla="*/ 386107 w 386107"/>
                  <a:gd name="connsiteY0" fmla="*/ 193054 h 386107"/>
                  <a:gd name="connsiteX1" fmla="*/ 193054 w 386107"/>
                  <a:gd name="connsiteY1" fmla="*/ 386107 h 386107"/>
                  <a:gd name="connsiteX2" fmla="*/ 0 w 386107"/>
                  <a:gd name="connsiteY2" fmla="*/ 193054 h 386107"/>
                  <a:gd name="connsiteX3" fmla="*/ 193054 w 386107"/>
                  <a:gd name="connsiteY3" fmla="*/ 0 h 386107"/>
                  <a:gd name="connsiteX4" fmla="*/ 386107 w 386107"/>
                  <a:gd name="connsiteY4" fmla="*/ 193054 h 386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107" h="386107">
                    <a:moveTo>
                      <a:pt x="386107" y="193054"/>
                    </a:moveTo>
                    <a:cubicBezTo>
                      <a:pt x="386107" y="299674"/>
                      <a:pt x="299674" y="386107"/>
                      <a:pt x="193054" y="386107"/>
                    </a:cubicBezTo>
                    <a:cubicBezTo>
                      <a:pt x="86433" y="386107"/>
                      <a:pt x="0" y="299674"/>
                      <a:pt x="0" y="193054"/>
                    </a:cubicBezTo>
                    <a:cubicBezTo>
                      <a:pt x="0" y="86433"/>
                      <a:pt x="86433" y="0"/>
                      <a:pt x="193054" y="0"/>
                    </a:cubicBezTo>
                    <a:cubicBezTo>
                      <a:pt x="299674" y="0"/>
                      <a:pt x="386107" y="86433"/>
                      <a:pt x="386107" y="193054"/>
                    </a:cubicBezTo>
                    <a:close/>
                  </a:path>
                </a:pathLst>
              </a:custGeom>
              <a:solidFill>
                <a:srgbClr val="A0616A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1" name="手繪多邊形: 圖案 180">
                <a:extLst>
                  <a:ext uri="{FF2B5EF4-FFF2-40B4-BE49-F238E27FC236}">
                    <a16:creationId xmlns:a16="http://schemas.microsoft.com/office/drawing/2014/main" id="{520AFEC1-7FD6-0055-FE54-7E91AF1983C4}"/>
                  </a:ext>
                </a:extLst>
              </p:cNvPr>
              <p:cNvSpPr/>
              <p:nvPr/>
            </p:nvSpPr>
            <p:spPr>
              <a:xfrm>
                <a:off x="11820235" y="2992216"/>
                <a:ext cx="693448" cy="1625593"/>
              </a:xfrm>
              <a:custGeom>
                <a:avLst/>
                <a:gdLst>
                  <a:gd name="connsiteX0" fmla="*/ 582297 w 693448"/>
                  <a:gd name="connsiteY0" fmla="*/ 1625493 h 1625593"/>
                  <a:gd name="connsiteX1" fmla="*/ 403471 w 693448"/>
                  <a:gd name="connsiteY1" fmla="*/ 1625493 h 1625593"/>
                  <a:gd name="connsiteX2" fmla="*/ 368100 w 693448"/>
                  <a:gd name="connsiteY2" fmla="*/ 1590122 h 1625593"/>
                  <a:gd name="connsiteX3" fmla="*/ 368100 w 693448"/>
                  <a:gd name="connsiteY3" fmla="*/ 1589697 h 1625593"/>
                  <a:gd name="connsiteX4" fmla="*/ 378491 w 693448"/>
                  <a:gd name="connsiteY4" fmla="*/ 740547 h 1625593"/>
                  <a:gd name="connsiteX5" fmla="*/ 366850 w 693448"/>
                  <a:gd name="connsiteY5" fmla="*/ 728616 h 1625593"/>
                  <a:gd name="connsiteX6" fmla="*/ 354997 w 693448"/>
                  <a:gd name="connsiteY6" fmla="*/ 738975 h 1625593"/>
                  <a:gd name="connsiteX7" fmla="*/ 250928 w 693448"/>
                  <a:gd name="connsiteY7" fmla="*/ 1594398 h 1625593"/>
                  <a:gd name="connsiteX8" fmla="*/ 215817 w 693448"/>
                  <a:gd name="connsiteY8" fmla="*/ 1625493 h 1625593"/>
                  <a:gd name="connsiteX9" fmla="*/ 35268 w 693448"/>
                  <a:gd name="connsiteY9" fmla="*/ 1625493 h 1625593"/>
                  <a:gd name="connsiteX10" fmla="*/ -103 w 693448"/>
                  <a:gd name="connsiteY10" fmla="*/ 1590130 h 1625593"/>
                  <a:gd name="connsiteX11" fmla="*/ 8 w 693448"/>
                  <a:gd name="connsiteY11" fmla="*/ 1587371 h 1625593"/>
                  <a:gd name="connsiteX12" fmla="*/ 119231 w 693448"/>
                  <a:gd name="connsiteY12" fmla="*/ 61908 h 1625593"/>
                  <a:gd name="connsiteX13" fmla="*/ 122469 w 693448"/>
                  <a:gd name="connsiteY13" fmla="*/ 61554 h 1625593"/>
                  <a:gd name="connsiteX14" fmla="*/ 693346 w 693448"/>
                  <a:gd name="connsiteY14" fmla="*/ -101 h 1625593"/>
                  <a:gd name="connsiteX15" fmla="*/ 617629 w 693448"/>
                  <a:gd name="connsiteY15" fmla="*/ 1591804 h 1625593"/>
                  <a:gd name="connsiteX16" fmla="*/ 582297 w 693448"/>
                  <a:gd name="connsiteY16" fmla="*/ 1625493 h 1625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93448" h="1625593">
                    <a:moveTo>
                      <a:pt x="582297" y="1625493"/>
                    </a:moveTo>
                    <a:lnTo>
                      <a:pt x="403471" y="1625493"/>
                    </a:lnTo>
                    <a:cubicBezTo>
                      <a:pt x="383930" y="1625493"/>
                      <a:pt x="368100" y="1609654"/>
                      <a:pt x="368100" y="1590122"/>
                    </a:cubicBezTo>
                    <a:cubicBezTo>
                      <a:pt x="368100" y="1589980"/>
                      <a:pt x="368100" y="1589839"/>
                      <a:pt x="368100" y="1589697"/>
                    </a:cubicBezTo>
                    <a:lnTo>
                      <a:pt x="378491" y="740547"/>
                    </a:lnTo>
                    <a:cubicBezTo>
                      <a:pt x="378577" y="734039"/>
                      <a:pt x="373366" y="728694"/>
                      <a:pt x="366850" y="728616"/>
                    </a:cubicBezTo>
                    <a:cubicBezTo>
                      <a:pt x="360837" y="728537"/>
                      <a:pt x="355728" y="733001"/>
                      <a:pt x="354997" y="738975"/>
                    </a:cubicBezTo>
                    <a:lnTo>
                      <a:pt x="250928" y="1594398"/>
                    </a:lnTo>
                    <a:cubicBezTo>
                      <a:pt x="248751" y="1612146"/>
                      <a:pt x="233691" y="1625485"/>
                      <a:pt x="215817" y="1625493"/>
                    </a:cubicBezTo>
                    <a:lnTo>
                      <a:pt x="35268" y="1625493"/>
                    </a:lnTo>
                    <a:cubicBezTo>
                      <a:pt x="15736" y="1625500"/>
                      <a:pt x="-94" y="1609662"/>
                      <a:pt x="-103" y="1590130"/>
                    </a:cubicBezTo>
                    <a:cubicBezTo>
                      <a:pt x="-103" y="1589210"/>
                      <a:pt x="-63" y="1588290"/>
                      <a:pt x="8" y="1587371"/>
                    </a:cubicBezTo>
                    <a:lnTo>
                      <a:pt x="119231" y="61908"/>
                    </a:lnTo>
                    <a:lnTo>
                      <a:pt x="122469" y="61554"/>
                    </a:lnTo>
                    <a:lnTo>
                      <a:pt x="693346" y="-101"/>
                    </a:lnTo>
                    <a:lnTo>
                      <a:pt x="617629" y="1591804"/>
                    </a:lnTo>
                    <a:cubicBezTo>
                      <a:pt x="616748" y="1610676"/>
                      <a:pt x="601185" y="1625516"/>
                      <a:pt x="582297" y="1625493"/>
                    </a:cubicBez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2" name="手繪多邊形: 圖案 181">
                <a:extLst>
                  <a:ext uri="{FF2B5EF4-FFF2-40B4-BE49-F238E27FC236}">
                    <a16:creationId xmlns:a16="http://schemas.microsoft.com/office/drawing/2014/main" id="{CFCF5A50-0743-B687-EC30-96917B993165}"/>
                  </a:ext>
                </a:extLst>
              </p:cNvPr>
              <p:cNvSpPr/>
              <p:nvPr/>
            </p:nvSpPr>
            <p:spPr>
              <a:xfrm>
                <a:off x="11909603" y="2195496"/>
                <a:ext cx="808237" cy="952375"/>
              </a:xfrm>
              <a:custGeom>
                <a:avLst/>
                <a:gdLst>
                  <a:gd name="connsiteX0" fmla="*/ 36811 w 808237"/>
                  <a:gd name="connsiteY0" fmla="*/ 952274 h 952375"/>
                  <a:gd name="connsiteX1" fmla="*/ 1566 w 808237"/>
                  <a:gd name="connsiteY1" fmla="*/ 918012 h 952375"/>
                  <a:gd name="connsiteX2" fmla="*/ 55189 w 808237"/>
                  <a:gd name="connsiteY2" fmla="*/ 242783 h 952375"/>
                  <a:gd name="connsiteX3" fmla="*/ 352240 w 808237"/>
                  <a:gd name="connsiteY3" fmla="*/ 383 h 952375"/>
                  <a:gd name="connsiteX4" fmla="*/ 352240 w 808237"/>
                  <a:gd name="connsiteY4" fmla="*/ 383 h 952375"/>
                  <a:gd name="connsiteX5" fmla="*/ 671041 w 808237"/>
                  <a:gd name="connsiteY5" fmla="*/ 204936 h 952375"/>
                  <a:gd name="connsiteX6" fmla="*/ 751065 w 808237"/>
                  <a:gd name="connsiteY6" fmla="*/ 847592 h 952375"/>
                  <a:gd name="connsiteX7" fmla="*/ 38981 w 808237"/>
                  <a:gd name="connsiteY7" fmla="*/ 952203 h 952375"/>
                  <a:gd name="connsiteX8" fmla="*/ 36811 w 808237"/>
                  <a:gd name="connsiteY8" fmla="*/ 952274 h 952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8237" h="952375">
                    <a:moveTo>
                      <a:pt x="36811" y="952274"/>
                    </a:moveTo>
                    <a:cubicBezTo>
                      <a:pt x="17742" y="952227"/>
                      <a:pt x="2148" y="937072"/>
                      <a:pt x="1566" y="918012"/>
                    </a:cubicBezTo>
                    <a:cubicBezTo>
                      <a:pt x="-1554" y="821559"/>
                      <a:pt x="-6891" y="487809"/>
                      <a:pt x="55189" y="242783"/>
                    </a:cubicBezTo>
                    <a:cubicBezTo>
                      <a:pt x="89970" y="105348"/>
                      <a:pt x="210631" y="6900"/>
                      <a:pt x="352240" y="383"/>
                    </a:cubicBezTo>
                    <a:lnTo>
                      <a:pt x="352240" y="383"/>
                    </a:lnTo>
                    <a:cubicBezTo>
                      <a:pt x="491475" y="-7217"/>
                      <a:pt x="619926" y="75197"/>
                      <a:pt x="671041" y="204936"/>
                    </a:cubicBezTo>
                    <a:cubicBezTo>
                      <a:pt x="775385" y="469848"/>
                      <a:pt x="873974" y="796383"/>
                      <a:pt x="751065" y="847592"/>
                    </a:cubicBezTo>
                    <a:cubicBezTo>
                      <a:pt x="589971" y="914710"/>
                      <a:pt x="165294" y="944634"/>
                      <a:pt x="38981" y="952203"/>
                    </a:cubicBezTo>
                    <a:cubicBezTo>
                      <a:pt x="38250" y="952250"/>
                      <a:pt x="37527" y="952274"/>
                      <a:pt x="36811" y="952274"/>
                    </a:cubicBezTo>
                    <a:close/>
                  </a:path>
                </a:pathLst>
              </a:custGeom>
              <a:solidFill>
                <a:srgbClr val="3F3D56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3" name="手繪多邊形: 圖案 182">
                <a:extLst>
                  <a:ext uri="{FF2B5EF4-FFF2-40B4-BE49-F238E27FC236}">
                    <a16:creationId xmlns:a16="http://schemas.microsoft.com/office/drawing/2014/main" id="{46B9A652-99C1-4F62-AAE4-F099FBAE1858}"/>
                  </a:ext>
                </a:extLst>
              </p:cNvPr>
              <p:cNvSpPr/>
              <p:nvPr/>
            </p:nvSpPr>
            <p:spPr>
              <a:xfrm>
                <a:off x="12589588" y="1596923"/>
                <a:ext cx="244935" cy="716425"/>
              </a:xfrm>
              <a:custGeom>
                <a:avLst/>
                <a:gdLst>
                  <a:gd name="connsiteX0" fmla="*/ 94668 w 244935"/>
                  <a:gd name="connsiteY0" fmla="*/ 139561 h 716425"/>
                  <a:gd name="connsiteX1" fmla="*/ 104462 w 244935"/>
                  <a:gd name="connsiteY1" fmla="*/ 148160 h 716425"/>
                  <a:gd name="connsiteX2" fmla="*/ 84198 w 244935"/>
                  <a:gd name="connsiteY2" fmla="*/ 537443 h 716425"/>
                  <a:gd name="connsiteX3" fmla="*/ -103 w 244935"/>
                  <a:gd name="connsiteY3" fmla="*/ 580595 h 716425"/>
                  <a:gd name="connsiteX4" fmla="*/ 48403 w 244935"/>
                  <a:gd name="connsiteY4" fmla="*/ 716325 h 716425"/>
                  <a:gd name="connsiteX5" fmla="*/ 205056 w 244935"/>
                  <a:gd name="connsiteY5" fmla="*/ 654426 h 716425"/>
                  <a:gd name="connsiteX6" fmla="*/ 244561 w 244935"/>
                  <a:gd name="connsiteY6" fmla="*/ 590129 h 716425"/>
                  <a:gd name="connsiteX7" fmla="*/ 203515 w 244935"/>
                  <a:gd name="connsiteY7" fmla="*/ 148545 h 716425"/>
                  <a:gd name="connsiteX8" fmla="*/ 220312 w 244935"/>
                  <a:gd name="connsiteY8" fmla="*/ 33071 h 716425"/>
                  <a:gd name="connsiteX9" fmla="*/ 104839 w 244935"/>
                  <a:gd name="connsiteY9" fmla="*/ 16282 h 716425"/>
                  <a:gd name="connsiteX10" fmla="*/ 88050 w 244935"/>
                  <a:gd name="connsiteY10" fmla="*/ 131756 h 716425"/>
                  <a:gd name="connsiteX11" fmla="*/ 94668 w 244935"/>
                  <a:gd name="connsiteY11" fmla="*/ 139561 h 716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4935" h="716425">
                    <a:moveTo>
                      <a:pt x="94668" y="139561"/>
                    </a:moveTo>
                    <a:cubicBezTo>
                      <a:pt x="97702" y="142681"/>
                      <a:pt x="100972" y="145558"/>
                      <a:pt x="104462" y="148160"/>
                    </a:cubicBezTo>
                    <a:lnTo>
                      <a:pt x="84198" y="537443"/>
                    </a:lnTo>
                    <a:lnTo>
                      <a:pt x="-103" y="580595"/>
                    </a:lnTo>
                    <a:lnTo>
                      <a:pt x="48403" y="716325"/>
                    </a:lnTo>
                    <a:lnTo>
                      <a:pt x="205056" y="654426"/>
                    </a:lnTo>
                    <a:cubicBezTo>
                      <a:pt x="231050" y="644152"/>
                      <a:pt x="247147" y="617954"/>
                      <a:pt x="244561" y="590129"/>
                    </a:cubicBezTo>
                    <a:lnTo>
                      <a:pt x="203515" y="148545"/>
                    </a:lnTo>
                    <a:cubicBezTo>
                      <a:pt x="240041" y="121294"/>
                      <a:pt x="247556" y="69597"/>
                      <a:pt x="220312" y="33071"/>
                    </a:cubicBezTo>
                    <a:cubicBezTo>
                      <a:pt x="193061" y="-3447"/>
                      <a:pt x="141365" y="-10969"/>
                      <a:pt x="104839" y="16282"/>
                    </a:cubicBezTo>
                    <a:cubicBezTo>
                      <a:pt x="68313" y="43533"/>
                      <a:pt x="60798" y="95229"/>
                      <a:pt x="88050" y="131756"/>
                    </a:cubicBezTo>
                    <a:cubicBezTo>
                      <a:pt x="90093" y="134491"/>
                      <a:pt x="92302" y="137101"/>
                      <a:pt x="94668" y="139561"/>
                    </a:cubicBezTo>
                    <a:close/>
                  </a:path>
                </a:pathLst>
              </a:custGeom>
              <a:solidFill>
                <a:srgbClr val="A0616A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4" name="手繪多邊形: 圖案 183">
                <a:extLst>
                  <a:ext uri="{FF2B5EF4-FFF2-40B4-BE49-F238E27FC236}">
                    <a16:creationId xmlns:a16="http://schemas.microsoft.com/office/drawing/2014/main" id="{5C43FA68-706A-CD00-16CD-D80D346B9034}"/>
                  </a:ext>
                </a:extLst>
              </p:cNvPr>
              <p:cNvSpPr/>
              <p:nvPr/>
            </p:nvSpPr>
            <p:spPr>
              <a:xfrm>
                <a:off x="12402942" y="2125318"/>
                <a:ext cx="333854" cy="277894"/>
              </a:xfrm>
              <a:custGeom>
                <a:avLst/>
                <a:gdLst>
                  <a:gd name="connsiteX0" fmla="*/ 272440 w 333854"/>
                  <a:gd name="connsiteY0" fmla="*/ 23534 h 277894"/>
                  <a:gd name="connsiteX1" fmla="*/ 331737 w 333854"/>
                  <a:gd name="connsiteY1" fmla="*/ 192049 h 277894"/>
                  <a:gd name="connsiteX2" fmla="*/ 310113 w 333854"/>
                  <a:gd name="connsiteY2" fmla="*/ 237158 h 277894"/>
                  <a:gd name="connsiteX3" fmla="*/ 305099 w 333854"/>
                  <a:gd name="connsiteY3" fmla="*/ 238518 h 277894"/>
                  <a:gd name="connsiteX4" fmla="*/ 130249 w 333854"/>
                  <a:gd name="connsiteY4" fmla="*/ 272379 h 277894"/>
                  <a:gd name="connsiteX5" fmla="*/ 5312 w 333854"/>
                  <a:gd name="connsiteY5" fmla="*/ 211620 h 277894"/>
                  <a:gd name="connsiteX6" fmla="*/ 65576 w 333854"/>
                  <a:gd name="connsiteY6" fmla="*/ 86864 h 277894"/>
                  <a:gd name="connsiteX7" fmla="*/ 222575 w 333854"/>
                  <a:gd name="connsiteY7" fmla="*/ 3994 h 277894"/>
                  <a:gd name="connsiteX8" fmla="*/ 270357 w 333854"/>
                  <a:gd name="connsiteY8" fmla="*/ 18779 h 277894"/>
                  <a:gd name="connsiteX9" fmla="*/ 272440 w 333854"/>
                  <a:gd name="connsiteY9" fmla="*/ 23534 h 27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3854" h="277894">
                    <a:moveTo>
                      <a:pt x="272440" y="23534"/>
                    </a:moveTo>
                    <a:lnTo>
                      <a:pt x="331737" y="192049"/>
                    </a:lnTo>
                    <a:cubicBezTo>
                      <a:pt x="338221" y="210481"/>
                      <a:pt x="328538" y="230673"/>
                      <a:pt x="310113" y="237158"/>
                    </a:cubicBezTo>
                    <a:cubicBezTo>
                      <a:pt x="308479" y="237732"/>
                      <a:pt x="306805" y="238188"/>
                      <a:pt x="305099" y="238518"/>
                    </a:cubicBezTo>
                    <a:lnTo>
                      <a:pt x="130249" y="272379"/>
                    </a:lnTo>
                    <a:cubicBezTo>
                      <a:pt x="78970" y="290096"/>
                      <a:pt x="23036" y="262900"/>
                      <a:pt x="5312" y="211620"/>
                    </a:cubicBezTo>
                    <a:cubicBezTo>
                      <a:pt x="-12342" y="160537"/>
                      <a:pt x="14587" y="104785"/>
                      <a:pt x="65576" y="86864"/>
                    </a:cubicBezTo>
                    <a:lnTo>
                      <a:pt x="222575" y="3994"/>
                    </a:lnTo>
                    <a:cubicBezTo>
                      <a:pt x="239852" y="-5124"/>
                      <a:pt x="261247" y="1494"/>
                      <a:pt x="270357" y="18779"/>
                    </a:cubicBezTo>
                    <a:cubicBezTo>
                      <a:pt x="271167" y="20312"/>
                      <a:pt x="271866" y="21899"/>
                      <a:pt x="272440" y="23534"/>
                    </a:cubicBezTo>
                    <a:close/>
                  </a:path>
                </a:pathLst>
              </a:custGeom>
              <a:solidFill>
                <a:srgbClr val="3F3D56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5" name="手繪多邊形: 圖案 184">
                <a:extLst>
                  <a:ext uri="{FF2B5EF4-FFF2-40B4-BE49-F238E27FC236}">
                    <a16:creationId xmlns:a16="http://schemas.microsoft.com/office/drawing/2014/main" id="{B44F78C4-155A-FE86-4785-B2DAF6F2DC36}"/>
                  </a:ext>
                </a:extLst>
              </p:cNvPr>
              <p:cNvSpPr/>
              <p:nvPr/>
            </p:nvSpPr>
            <p:spPr>
              <a:xfrm>
                <a:off x="11697974" y="1596923"/>
                <a:ext cx="244935" cy="716425"/>
              </a:xfrm>
              <a:custGeom>
                <a:avLst/>
                <a:gdLst>
                  <a:gd name="connsiteX0" fmla="*/ 150063 w 244935"/>
                  <a:gd name="connsiteY0" fmla="*/ 139561 h 716425"/>
                  <a:gd name="connsiteX1" fmla="*/ 140269 w 244935"/>
                  <a:gd name="connsiteY1" fmla="*/ 148160 h 716425"/>
                  <a:gd name="connsiteX2" fmla="*/ 160540 w 244935"/>
                  <a:gd name="connsiteY2" fmla="*/ 537443 h 716425"/>
                  <a:gd name="connsiteX3" fmla="*/ 244833 w 244935"/>
                  <a:gd name="connsiteY3" fmla="*/ 580595 h 716425"/>
                  <a:gd name="connsiteX4" fmla="*/ 196327 w 244935"/>
                  <a:gd name="connsiteY4" fmla="*/ 716325 h 716425"/>
                  <a:gd name="connsiteX5" fmla="*/ 39674 w 244935"/>
                  <a:gd name="connsiteY5" fmla="*/ 654426 h 716425"/>
                  <a:gd name="connsiteX6" fmla="*/ 169 w 244935"/>
                  <a:gd name="connsiteY6" fmla="*/ 590129 h 716425"/>
                  <a:gd name="connsiteX7" fmla="*/ 41215 w 244935"/>
                  <a:gd name="connsiteY7" fmla="*/ 148545 h 716425"/>
                  <a:gd name="connsiteX8" fmla="*/ 24417 w 244935"/>
                  <a:gd name="connsiteY8" fmla="*/ 33071 h 716425"/>
                  <a:gd name="connsiteX9" fmla="*/ 139891 w 244935"/>
                  <a:gd name="connsiteY9" fmla="*/ 16282 h 716425"/>
                  <a:gd name="connsiteX10" fmla="*/ 156681 w 244935"/>
                  <a:gd name="connsiteY10" fmla="*/ 131756 h 716425"/>
                  <a:gd name="connsiteX11" fmla="*/ 150063 w 244935"/>
                  <a:gd name="connsiteY11" fmla="*/ 139561 h 716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4935" h="716425">
                    <a:moveTo>
                      <a:pt x="150063" y="139561"/>
                    </a:moveTo>
                    <a:cubicBezTo>
                      <a:pt x="147028" y="142681"/>
                      <a:pt x="143759" y="145558"/>
                      <a:pt x="140269" y="148160"/>
                    </a:cubicBezTo>
                    <a:lnTo>
                      <a:pt x="160540" y="537443"/>
                    </a:lnTo>
                    <a:lnTo>
                      <a:pt x="244833" y="580595"/>
                    </a:lnTo>
                    <a:lnTo>
                      <a:pt x="196327" y="716325"/>
                    </a:lnTo>
                    <a:lnTo>
                      <a:pt x="39674" y="654426"/>
                    </a:lnTo>
                    <a:cubicBezTo>
                      <a:pt x="13681" y="644152"/>
                      <a:pt x="-2417" y="617954"/>
                      <a:pt x="169" y="590129"/>
                    </a:cubicBezTo>
                    <a:lnTo>
                      <a:pt x="41215" y="148545"/>
                    </a:lnTo>
                    <a:cubicBezTo>
                      <a:pt x="4689" y="121294"/>
                      <a:pt x="-2826" y="69597"/>
                      <a:pt x="24417" y="33071"/>
                    </a:cubicBezTo>
                    <a:cubicBezTo>
                      <a:pt x="51669" y="-3447"/>
                      <a:pt x="103373" y="-10969"/>
                      <a:pt x="139891" y="16282"/>
                    </a:cubicBezTo>
                    <a:cubicBezTo>
                      <a:pt x="176417" y="43533"/>
                      <a:pt x="183932" y="95229"/>
                      <a:pt x="156681" y="131756"/>
                    </a:cubicBezTo>
                    <a:cubicBezTo>
                      <a:pt x="154637" y="134491"/>
                      <a:pt x="152428" y="137101"/>
                      <a:pt x="150063" y="139561"/>
                    </a:cubicBezTo>
                    <a:close/>
                  </a:path>
                </a:pathLst>
              </a:custGeom>
              <a:solidFill>
                <a:srgbClr val="A0616A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6" name="手繪多邊形: 圖案 185">
                <a:extLst>
                  <a:ext uri="{FF2B5EF4-FFF2-40B4-BE49-F238E27FC236}">
                    <a16:creationId xmlns:a16="http://schemas.microsoft.com/office/drawing/2014/main" id="{B6604E70-DD1D-1CEE-6CA0-A114D5F600AD}"/>
                  </a:ext>
                </a:extLst>
              </p:cNvPr>
              <p:cNvSpPr/>
              <p:nvPr/>
            </p:nvSpPr>
            <p:spPr>
              <a:xfrm>
                <a:off x="11795703" y="2125322"/>
                <a:ext cx="333850" cy="277890"/>
              </a:xfrm>
              <a:custGeom>
                <a:avLst/>
                <a:gdLst>
                  <a:gd name="connsiteX0" fmla="*/ 81668 w 333850"/>
                  <a:gd name="connsiteY0" fmla="*/ 2339 h 277890"/>
                  <a:gd name="connsiteX1" fmla="*/ 111072 w 333850"/>
                  <a:gd name="connsiteY1" fmla="*/ 3990 h 277890"/>
                  <a:gd name="connsiteX2" fmla="*/ 268071 w 333850"/>
                  <a:gd name="connsiteY2" fmla="*/ 86860 h 277890"/>
                  <a:gd name="connsiteX3" fmla="*/ 328162 w 333850"/>
                  <a:gd name="connsiteY3" fmla="*/ 212112 h 277890"/>
                  <a:gd name="connsiteX4" fmla="*/ 203398 w 333850"/>
                  <a:gd name="connsiteY4" fmla="*/ 272375 h 277890"/>
                  <a:gd name="connsiteX5" fmla="*/ 28549 w 333850"/>
                  <a:gd name="connsiteY5" fmla="*/ 238514 h 277890"/>
                  <a:gd name="connsiteX6" fmla="*/ 550 w 333850"/>
                  <a:gd name="connsiteY6" fmla="*/ 197059 h 277890"/>
                  <a:gd name="connsiteX7" fmla="*/ 1910 w 333850"/>
                  <a:gd name="connsiteY7" fmla="*/ 192044 h 277890"/>
                  <a:gd name="connsiteX8" fmla="*/ 61207 w 333850"/>
                  <a:gd name="connsiteY8" fmla="*/ 23530 h 277890"/>
                  <a:gd name="connsiteX9" fmla="*/ 81668 w 333850"/>
                  <a:gd name="connsiteY9" fmla="*/ 2339 h 277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3850" h="277890">
                    <a:moveTo>
                      <a:pt x="81668" y="2339"/>
                    </a:moveTo>
                    <a:cubicBezTo>
                      <a:pt x="91241" y="-1418"/>
                      <a:pt x="101978" y="-813"/>
                      <a:pt x="111072" y="3990"/>
                    </a:cubicBezTo>
                    <a:lnTo>
                      <a:pt x="268071" y="86860"/>
                    </a:lnTo>
                    <a:cubicBezTo>
                      <a:pt x="319249" y="104852"/>
                      <a:pt x="346154" y="160926"/>
                      <a:pt x="328162" y="212112"/>
                    </a:cubicBezTo>
                    <a:cubicBezTo>
                      <a:pt x="310233" y="263100"/>
                      <a:pt x="254481" y="290029"/>
                      <a:pt x="203398" y="272375"/>
                    </a:cubicBezTo>
                    <a:lnTo>
                      <a:pt x="28549" y="238514"/>
                    </a:lnTo>
                    <a:cubicBezTo>
                      <a:pt x="9370" y="234796"/>
                      <a:pt x="-3168" y="216238"/>
                      <a:pt x="550" y="197059"/>
                    </a:cubicBezTo>
                    <a:cubicBezTo>
                      <a:pt x="881" y="195353"/>
                      <a:pt x="1336" y="193679"/>
                      <a:pt x="1910" y="192044"/>
                    </a:cubicBezTo>
                    <a:lnTo>
                      <a:pt x="61207" y="23530"/>
                    </a:lnTo>
                    <a:cubicBezTo>
                      <a:pt x="64619" y="13831"/>
                      <a:pt x="72086" y="6089"/>
                      <a:pt x="81668" y="2339"/>
                    </a:cubicBezTo>
                    <a:close/>
                  </a:path>
                </a:pathLst>
              </a:custGeom>
              <a:solidFill>
                <a:srgbClr val="3F3D56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7" name="手繪多邊形: 圖案 186">
                <a:extLst>
                  <a:ext uri="{FF2B5EF4-FFF2-40B4-BE49-F238E27FC236}">
                    <a16:creationId xmlns:a16="http://schemas.microsoft.com/office/drawing/2014/main" id="{D35065B0-B0A7-5E87-7C2B-ADDC15EA7A59}"/>
                  </a:ext>
                </a:extLst>
              </p:cNvPr>
              <p:cNvSpPr/>
              <p:nvPr/>
            </p:nvSpPr>
            <p:spPr>
              <a:xfrm>
                <a:off x="12014516" y="1585925"/>
                <a:ext cx="487539" cy="551337"/>
              </a:xfrm>
              <a:custGeom>
                <a:avLst/>
                <a:gdLst>
                  <a:gd name="connsiteX0" fmla="*/ 333168 w 487539"/>
                  <a:gd name="connsiteY0" fmla="*/ 378591 h 551337"/>
                  <a:gd name="connsiteX1" fmla="*/ 404232 w 487539"/>
                  <a:gd name="connsiteY1" fmla="*/ 259368 h 551337"/>
                  <a:gd name="connsiteX2" fmla="*/ 483627 w 487539"/>
                  <a:gd name="connsiteY2" fmla="*/ 105450 h 551337"/>
                  <a:gd name="connsiteX3" fmla="*/ 276866 w 487539"/>
                  <a:gd name="connsiteY3" fmla="*/ 6931 h 551337"/>
                  <a:gd name="connsiteX4" fmla="*/ 211933 w 487539"/>
                  <a:gd name="connsiteY4" fmla="*/ 37106 h 551337"/>
                  <a:gd name="connsiteX5" fmla="*/ 157517 w 487539"/>
                  <a:gd name="connsiteY5" fmla="*/ 66275 h 551337"/>
                  <a:gd name="connsiteX6" fmla="*/ 90438 w 487539"/>
                  <a:gd name="connsiteY6" fmla="*/ 105874 h 551337"/>
                  <a:gd name="connsiteX7" fmla="*/ 1846 w 487539"/>
                  <a:gd name="connsiteY7" fmla="*/ 314405 h 551337"/>
                  <a:gd name="connsiteX8" fmla="*/ 131680 w 487539"/>
                  <a:gd name="connsiteY8" fmla="*/ 509817 h 551337"/>
                  <a:gd name="connsiteX9" fmla="*/ 220649 w 487539"/>
                  <a:gd name="connsiteY9" fmla="*/ 549361 h 551337"/>
                  <a:gd name="connsiteX10" fmla="*/ 314492 w 487539"/>
                  <a:gd name="connsiteY10" fmla="*/ 528099 h 551337"/>
                  <a:gd name="connsiteX11" fmla="*/ 336108 w 487539"/>
                  <a:gd name="connsiteY11" fmla="*/ 397495 h 551337"/>
                  <a:gd name="connsiteX12" fmla="*/ 333168 w 487539"/>
                  <a:gd name="connsiteY12" fmla="*/ 378591 h 551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7539" h="551337">
                    <a:moveTo>
                      <a:pt x="333168" y="378591"/>
                    </a:moveTo>
                    <a:cubicBezTo>
                      <a:pt x="331101" y="328270"/>
                      <a:pt x="358981" y="281487"/>
                      <a:pt x="404232" y="259368"/>
                    </a:cubicBezTo>
                    <a:cubicBezTo>
                      <a:pt x="462916" y="229075"/>
                      <a:pt x="499780" y="164456"/>
                      <a:pt x="483627" y="105450"/>
                    </a:cubicBezTo>
                    <a:cubicBezTo>
                      <a:pt x="462947" y="29922"/>
                      <a:pt x="360152" y="-19055"/>
                      <a:pt x="276866" y="6931"/>
                    </a:cubicBezTo>
                    <a:cubicBezTo>
                      <a:pt x="254322" y="14932"/>
                      <a:pt x="232581" y="25033"/>
                      <a:pt x="211933" y="37106"/>
                    </a:cubicBezTo>
                    <a:lnTo>
                      <a:pt x="157517" y="66275"/>
                    </a:lnTo>
                    <a:cubicBezTo>
                      <a:pt x="134266" y="77908"/>
                      <a:pt x="111857" y="91145"/>
                      <a:pt x="90438" y="105874"/>
                    </a:cubicBezTo>
                    <a:cubicBezTo>
                      <a:pt x="25088" y="154026"/>
                      <a:pt x="-8860" y="233940"/>
                      <a:pt x="1846" y="314405"/>
                    </a:cubicBezTo>
                    <a:cubicBezTo>
                      <a:pt x="12567" y="391183"/>
                      <a:pt x="62849" y="461602"/>
                      <a:pt x="131680" y="509817"/>
                    </a:cubicBezTo>
                    <a:cubicBezTo>
                      <a:pt x="158004" y="529491"/>
                      <a:pt x="188407" y="543002"/>
                      <a:pt x="220649" y="549361"/>
                    </a:cubicBezTo>
                    <a:cubicBezTo>
                      <a:pt x="253639" y="554800"/>
                      <a:pt x="290369" y="548614"/>
                      <a:pt x="314492" y="528099"/>
                    </a:cubicBezTo>
                    <a:cubicBezTo>
                      <a:pt x="352197" y="496038"/>
                      <a:pt x="348299" y="442337"/>
                      <a:pt x="336108" y="397495"/>
                    </a:cubicBezTo>
                    <a:cubicBezTo>
                      <a:pt x="334496" y="391309"/>
                      <a:pt x="333514" y="384973"/>
                      <a:pt x="333168" y="378591"/>
                    </a:cubicBez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1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AD8CC2DC-618E-D647-CB2F-00D140860443}"/>
              </a:ext>
            </a:extLst>
          </p:cNvPr>
          <p:cNvSpPr/>
          <p:nvPr/>
        </p:nvSpPr>
        <p:spPr>
          <a:xfrm>
            <a:off x="10340425" y="1917106"/>
            <a:ext cx="306970" cy="325164"/>
          </a:xfrm>
          <a:custGeom>
            <a:avLst/>
            <a:gdLst>
              <a:gd name="connsiteX0" fmla="*/ 0 w 306970"/>
              <a:gd name="connsiteY0" fmla="*/ 153791 h 325164"/>
              <a:gd name="connsiteX1" fmla="*/ 127425 w 306970"/>
              <a:gd name="connsiteY1" fmla="*/ 325164 h 325164"/>
              <a:gd name="connsiteX2" fmla="*/ 303190 w 306970"/>
              <a:gd name="connsiteY2" fmla="*/ 131826 h 325164"/>
              <a:gd name="connsiteX3" fmla="*/ 153791 w 306970"/>
              <a:gd name="connsiteY3" fmla="*/ 0 h 325164"/>
              <a:gd name="connsiteX4" fmla="*/ 0 w 306970"/>
              <a:gd name="connsiteY4" fmla="*/ 153791 h 325164"/>
              <a:gd name="connsiteX5" fmla="*/ 0 w 306970"/>
              <a:gd name="connsiteY5" fmla="*/ 153791 h 32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970" h="325164">
                <a:moveTo>
                  <a:pt x="0" y="153791"/>
                </a:moveTo>
                <a:cubicBezTo>
                  <a:pt x="0" y="238735"/>
                  <a:pt x="42491" y="325164"/>
                  <a:pt x="127425" y="325164"/>
                </a:cubicBezTo>
                <a:cubicBezTo>
                  <a:pt x="212360" y="325164"/>
                  <a:pt x="329555" y="263642"/>
                  <a:pt x="303190" y="131826"/>
                </a:cubicBezTo>
                <a:cubicBezTo>
                  <a:pt x="286531" y="48539"/>
                  <a:pt x="238725" y="0"/>
                  <a:pt x="153791" y="0"/>
                </a:cubicBezTo>
                <a:cubicBezTo>
                  <a:pt x="68856" y="0"/>
                  <a:pt x="0" y="68856"/>
                  <a:pt x="0" y="153791"/>
                </a:cubicBezTo>
                <a:lnTo>
                  <a:pt x="0" y="153791"/>
                </a:ln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F6AFF469-6A32-5791-E453-30098D310517}"/>
              </a:ext>
            </a:extLst>
          </p:cNvPr>
          <p:cNvSpPr/>
          <p:nvPr/>
        </p:nvSpPr>
        <p:spPr>
          <a:xfrm>
            <a:off x="10669656" y="3048761"/>
            <a:ext cx="110126" cy="251597"/>
          </a:xfrm>
          <a:custGeom>
            <a:avLst/>
            <a:gdLst>
              <a:gd name="connsiteX0" fmla="*/ 27061 w 110126"/>
              <a:gd name="connsiteY0" fmla="*/ 235658 h 251597"/>
              <a:gd name="connsiteX1" fmla="*/ 30518 w 110126"/>
              <a:gd name="connsiteY1" fmla="*/ 168878 h 251597"/>
              <a:gd name="connsiteX2" fmla="*/ 37186 w 110126"/>
              <a:gd name="connsiteY2" fmla="*/ 163868 h 251597"/>
              <a:gd name="connsiteX3" fmla="*/ 0 w 110126"/>
              <a:gd name="connsiteY3" fmla="*/ 0 h 251597"/>
              <a:gd name="connsiteX4" fmla="*/ 81725 w 110126"/>
              <a:gd name="connsiteY4" fmla="*/ 30747 h 251597"/>
              <a:gd name="connsiteX5" fmla="*/ 104499 w 110126"/>
              <a:gd name="connsiteY5" fmla="*/ 181642 h 251597"/>
              <a:gd name="connsiteX6" fmla="*/ 84991 w 110126"/>
              <a:gd name="connsiteY6" fmla="*/ 245983 h 251597"/>
              <a:gd name="connsiteX7" fmla="*/ 27061 w 110126"/>
              <a:gd name="connsiteY7" fmla="*/ 235658 h 251597"/>
              <a:gd name="connsiteX8" fmla="*/ 27061 w 110126"/>
              <a:gd name="connsiteY8" fmla="*/ 235658 h 25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126" h="251597">
                <a:moveTo>
                  <a:pt x="27061" y="235658"/>
                </a:moveTo>
                <a:cubicBezTo>
                  <a:pt x="9573" y="216265"/>
                  <a:pt x="11125" y="186366"/>
                  <a:pt x="30518" y="168878"/>
                </a:cubicBezTo>
                <a:cubicBezTo>
                  <a:pt x="32585" y="167012"/>
                  <a:pt x="34814" y="165335"/>
                  <a:pt x="37186" y="163868"/>
                </a:cubicBezTo>
                <a:lnTo>
                  <a:pt x="0" y="0"/>
                </a:lnTo>
                <a:lnTo>
                  <a:pt x="81725" y="30747"/>
                </a:lnTo>
                <a:lnTo>
                  <a:pt x="104499" y="181642"/>
                </a:lnTo>
                <a:cubicBezTo>
                  <a:pt x="116881" y="204797"/>
                  <a:pt x="108147" y="233601"/>
                  <a:pt x="84991" y="245983"/>
                </a:cubicBezTo>
                <a:cubicBezTo>
                  <a:pt x="65618" y="256337"/>
                  <a:pt x="41662" y="252070"/>
                  <a:pt x="27061" y="235658"/>
                </a:cubicBezTo>
                <a:lnTo>
                  <a:pt x="27061" y="235658"/>
                </a:lnTo>
                <a:close/>
              </a:path>
            </a:pathLst>
          </a:custGeom>
          <a:solidFill>
            <a:srgbClr val="A0616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F8693AD2-72ED-5D23-3528-15A61EC24868}"/>
              </a:ext>
            </a:extLst>
          </p:cNvPr>
          <p:cNvSpPr/>
          <p:nvPr/>
        </p:nvSpPr>
        <p:spPr>
          <a:xfrm>
            <a:off x="10523248" y="2394080"/>
            <a:ext cx="272871" cy="773429"/>
          </a:xfrm>
          <a:custGeom>
            <a:avLst/>
            <a:gdLst>
              <a:gd name="connsiteX0" fmla="*/ 0 w 272871"/>
              <a:gd name="connsiteY0" fmla="*/ 309524 h 773429"/>
              <a:gd name="connsiteX1" fmla="*/ 57045 w 272871"/>
              <a:gd name="connsiteY1" fmla="*/ 315325 h 773429"/>
              <a:gd name="connsiteX2" fmla="*/ 65456 w 272871"/>
              <a:gd name="connsiteY2" fmla="*/ 418862 h 773429"/>
              <a:gd name="connsiteX3" fmla="*/ 79248 w 272871"/>
              <a:gd name="connsiteY3" fmla="*/ 451914 h 773429"/>
              <a:gd name="connsiteX4" fmla="*/ 106956 w 272871"/>
              <a:gd name="connsiteY4" fmla="*/ 503901 h 773429"/>
              <a:gd name="connsiteX5" fmla="*/ 164468 w 272871"/>
              <a:gd name="connsiteY5" fmla="*/ 772620 h 773429"/>
              <a:gd name="connsiteX6" fmla="*/ 249098 w 272871"/>
              <a:gd name="connsiteY6" fmla="*/ 773430 h 773429"/>
              <a:gd name="connsiteX7" fmla="*/ 249736 w 272871"/>
              <a:gd name="connsiteY7" fmla="*/ 707603 h 773429"/>
              <a:gd name="connsiteX8" fmla="*/ 270853 w 272871"/>
              <a:gd name="connsiteY8" fmla="*/ 577748 h 773429"/>
              <a:gd name="connsiteX9" fmla="*/ 266729 w 272871"/>
              <a:gd name="connsiteY9" fmla="*/ 509235 h 773429"/>
              <a:gd name="connsiteX10" fmla="*/ 227095 w 272871"/>
              <a:gd name="connsiteY10" fmla="*/ 465172 h 773429"/>
              <a:gd name="connsiteX11" fmla="*/ 180889 w 272871"/>
              <a:gd name="connsiteY11" fmla="*/ 80839 h 773429"/>
              <a:gd name="connsiteX12" fmla="*/ 134636 w 272871"/>
              <a:gd name="connsiteY12" fmla="*/ 457 h 773429"/>
              <a:gd name="connsiteX13" fmla="*/ 87611 w 272871"/>
              <a:gd name="connsiteY13" fmla="*/ 0 h 773429"/>
              <a:gd name="connsiteX14" fmla="*/ 0 w 272871"/>
              <a:gd name="connsiteY14" fmla="*/ 309524 h 77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871" h="773429">
                <a:moveTo>
                  <a:pt x="0" y="309524"/>
                </a:moveTo>
                <a:lnTo>
                  <a:pt x="57045" y="315325"/>
                </a:lnTo>
                <a:cubicBezTo>
                  <a:pt x="57045" y="315325"/>
                  <a:pt x="42129" y="399831"/>
                  <a:pt x="65456" y="418862"/>
                </a:cubicBezTo>
                <a:cubicBezTo>
                  <a:pt x="88782" y="437893"/>
                  <a:pt x="79381" y="437807"/>
                  <a:pt x="79248" y="451914"/>
                </a:cubicBezTo>
                <a:cubicBezTo>
                  <a:pt x="80686" y="472383"/>
                  <a:pt x="90764" y="491290"/>
                  <a:pt x="106956" y="503901"/>
                </a:cubicBezTo>
                <a:cubicBezTo>
                  <a:pt x="125634" y="518189"/>
                  <a:pt x="164468" y="772620"/>
                  <a:pt x="164468" y="772620"/>
                </a:cubicBezTo>
                <a:lnTo>
                  <a:pt x="249098" y="773430"/>
                </a:lnTo>
                <a:cubicBezTo>
                  <a:pt x="246574" y="751551"/>
                  <a:pt x="246793" y="729434"/>
                  <a:pt x="249736" y="707603"/>
                </a:cubicBezTo>
                <a:cubicBezTo>
                  <a:pt x="254756" y="674732"/>
                  <a:pt x="280120" y="591941"/>
                  <a:pt x="270853" y="577748"/>
                </a:cubicBezTo>
                <a:cubicBezTo>
                  <a:pt x="261576" y="563547"/>
                  <a:pt x="266462" y="537448"/>
                  <a:pt x="266729" y="509235"/>
                </a:cubicBezTo>
                <a:cubicBezTo>
                  <a:pt x="266995" y="481022"/>
                  <a:pt x="226638" y="512197"/>
                  <a:pt x="227095" y="465172"/>
                </a:cubicBezTo>
                <a:cubicBezTo>
                  <a:pt x="227543" y="418157"/>
                  <a:pt x="175774" y="123111"/>
                  <a:pt x="180889" y="80839"/>
                </a:cubicBezTo>
                <a:cubicBezTo>
                  <a:pt x="185995" y="38567"/>
                  <a:pt x="134636" y="457"/>
                  <a:pt x="134636" y="457"/>
                </a:cubicBezTo>
                <a:lnTo>
                  <a:pt x="87611" y="0"/>
                </a:lnTo>
                <a:lnTo>
                  <a:pt x="0" y="309524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18565478-DB0E-663A-1097-1CC5C3A51101}"/>
              </a:ext>
            </a:extLst>
          </p:cNvPr>
          <p:cNvSpPr/>
          <p:nvPr/>
        </p:nvSpPr>
        <p:spPr>
          <a:xfrm>
            <a:off x="9916623" y="2271251"/>
            <a:ext cx="141727" cy="242528"/>
          </a:xfrm>
          <a:custGeom>
            <a:avLst/>
            <a:gdLst>
              <a:gd name="connsiteX0" fmla="*/ 1082 w 141727"/>
              <a:gd name="connsiteY0" fmla="*/ 35541 h 242528"/>
              <a:gd name="connsiteX1" fmla="*/ 35077 w 141727"/>
              <a:gd name="connsiteY1" fmla="*/ 89005 h 242528"/>
              <a:gd name="connsiteX2" fmla="*/ 42906 w 141727"/>
              <a:gd name="connsiteY2" fmla="*/ 90034 h 242528"/>
              <a:gd name="connsiteX3" fmla="*/ 88664 w 141727"/>
              <a:gd name="connsiteY3" fmla="*/ 242529 h 242528"/>
              <a:gd name="connsiteX4" fmla="*/ 141728 w 141727"/>
              <a:gd name="connsiteY4" fmla="*/ 179054 h 242528"/>
              <a:gd name="connsiteX5" fmla="*/ 90141 w 141727"/>
              <a:gd name="connsiteY5" fmla="*/ 43980 h 242528"/>
              <a:gd name="connsiteX6" fmla="*/ 44040 w 141727"/>
              <a:gd name="connsiteY6" fmla="*/ 13 h 242528"/>
              <a:gd name="connsiteX7" fmla="*/ 1082 w 141727"/>
              <a:gd name="connsiteY7" fmla="*/ 35541 h 24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727" h="242528">
                <a:moveTo>
                  <a:pt x="1082" y="35541"/>
                </a:moveTo>
                <a:cubicBezTo>
                  <a:pt x="-4300" y="59697"/>
                  <a:pt x="10921" y="83633"/>
                  <a:pt x="35077" y="89005"/>
                </a:cubicBezTo>
                <a:cubicBezTo>
                  <a:pt x="37648" y="89577"/>
                  <a:pt x="40268" y="89929"/>
                  <a:pt x="42906" y="90034"/>
                </a:cubicBezTo>
                <a:lnTo>
                  <a:pt x="88664" y="242529"/>
                </a:lnTo>
                <a:lnTo>
                  <a:pt x="141728" y="179054"/>
                </a:lnTo>
                <a:lnTo>
                  <a:pt x="90141" y="43980"/>
                </a:lnTo>
                <a:cubicBezTo>
                  <a:pt x="89550" y="19110"/>
                  <a:pt x="68909" y="-578"/>
                  <a:pt x="44040" y="13"/>
                </a:cubicBezTo>
                <a:cubicBezTo>
                  <a:pt x="23227" y="508"/>
                  <a:pt x="5463" y="15196"/>
                  <a:pt x="1082" y="35541"/>
                </a:cubicBezTo>
                <a:close/>
              </a:path>
            </a:pathLst>
          </a:custGeom>
          <a:solidFill>
            <a:srgbClr val="A0616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06EEE82C-6165-4E7A-84B9-5E801B1B66C5}"/>
              </a:ext>
            </a:extLst>
          </p:cNvPr>
          <p:cNvSpPr/>
          <p:nvPr/>
        </p:nvSpPr>
        <p:spPr>
          <a:xfrm>
            <a:off x="9952224" y="2353496"/>
            <a:ext cx="457561" cy="434239"/>
          </a:xfrm>
          <a:custGeom>
            <a:avLst/>
            <a:gdLst>
              <a:gd name="connsiteX0" fmla="*/ 448580 w 457561"/>
              <a:gd name="connsiteY0" fmla="*/ 2969 h 434239"/>
              <a:gd name="connsiteX1" fmla="*/ 277987 w 457561"/>
              <a:gd name="connsiteY1" fmla="*/ 188630 h 434239"/>
              <a:gd name="connsiteX2" fmla="*/ 198368 w 457561"/>
              <a:gd name="connsiteY2" fmla="*/ 271088 h 434239"/>
              <a:gd name="connsiteX3" fmla="*/ 131483 w 457561"/>
              <a:gd name="connsiteY3" fmla="*/ 150225 h 434239"/>
              <a:gd name="connsiteX4" fmla="*/ 140322 w 457561"/>
              <a:gd name="connsiteY4" fmla="*/ 121555 h 434239"/>
              <a:gd name="connsiteX5" fmla="*/ 88630 w 457561"/>
              <a:gd name="connsiteY5" fmla="*/ 4360 h 434239"/>
              <a:gd name="connsiteX6" fmla="*/ 0 w 457561"/>
              <a:gd name="connsiteY6" fmla="*/ 55223 h 434239"/>
              <a:gd name="connsiteX7" fmla="*/ 21822 w 457561"/>
              <a:gd name="connsiteY7" fmla="*/ 135681 h 434239"/>
              <a:gd name="connsiteX8" fmla="*/ 18136 w 457561"/>
              <a:gd name="connsiteY8" fmla="*/ 175457 h 434239"/>
              <a:gd name="connsiteX9" fmla="*/ 39310 w 457561"/>
              <a:gd name="connsiteY9" fmla="*/ 200194 h 434239"/>
              <a:gd name="connsiteX10" fmla="*/ 73981 w 457561"/>
              <a:gd name="connsiteY10" fmla="*/ 328057 h 434239"/>
              <a:gd name="connsiteX11" fmla="*/ 95669 w 457561"/>
              <a:gd name="connsiteY11" fmla="*/ 369824 h 434239"/>
              <a:gd name="connsiteX12" fmla="*/ 170764 w 457561"/>
              <a:gd name="connsiteY12" fmla="*/ 432127 h 434239"/>
              <a:gd name="connsiteX13" fmla="*/ 209360 w 457561"/>
              <a:gd name="connsiteY13" fmla="*/ 433223 h 434239"/>
              <a:gd name="connsiteX14" fmla="*/ 290370 w 457561"/>
              <a:gd name="connsiteY14" fmla="*/ 392770 h 434239"/>
              <a:gd name="connsiteX15" fmla="*/ 457562 w 457561"/>
              <a:gd name="connsiteY15" fmla="*/ 224692 h 434239"/>
              <a:gd name="connsiteX16" fmla="*/ 448580 w 457561"/>
              <a:gd name="connsiteY16" fmla="*/ 2969 h 434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561" h="434239">
                <a:moveTo>
                  <a:pt x="448580" y="2969"/>
                </a:moveTo>
                <a:cubicBezTo>
                  <a:pt x="448580" y="2969"/>
                  <a:pt x="337957" y="-38512"/>
                  <a:pt x="277987" y="188630"/>
                </a:cubicBezTo>
                <a:lnTo>
                  <a:pt x="198368" y="271088"/>
                </a:lnTo>
                <a:lnTo>
                  <a:pt x="131483" y="150225"/>
                </a:lnTo>
                <a:lnTo>
                  <a:pt x="140322" y="121555"/>
                </a:lnTo>
                <a:lnTo>
                  <a:pt x="88630" y="4360"/>
                </a:lnTo>
                <a:lnTo>
                  <a:pt x="0" y="55223"/>
                </a:lnTo>
                <a:lnTo>
                  <a:pt x="21822" y="135681"/>
                </a:lnTo>
                <a:lnTo>
                  <a:pt x="18136" y="175457"/>
                </a:lnTo>
                <a:lnTo>
                  <a:pt x="39310" y="200194"/>
                </a:lnTo>
                <a:lnTo>
                  <a:pt x="73981" y="328057"/>
                </a:lnTo>
                <a:lnTo>
                  <a:pt x="95669" y="369824"/>
                </a:lnTo>
                <a:cubicBezTo>
                  <a:pt x="95669" y="369824"/>
                  <a:pt x="123025" y="423317"/>
                  <a:pt x="170764" y="432127"/>
                </a:cubicBezTo>
                <a:cubicBezTo>
                  <a:pt x="183499" y="434509"/>
                  <a:pt x="196520" y="434880"/>
                  <a:pt x="209360" y="433223"/>
                </a:cubicBezTo>
                <a:cubicBezTo>
                  <a:pt x="239897" y="428441"/>
                  <a:pt x="268205" y="414306"/>
                  <a:pt x="290370" y="392770"/>
                </a:cubicBezTo>
                <a:cubicBezTo>
                  <a:pt x="349406" y="340135"/>
                  <a:pt x="405232" y="284004"/>
                  <a:pt x="457562" y="224692"/>
                </a:cubicBezTo>
                <a:lnTo>
                  <a:pt x="448580" y="2969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739A3AA4-42DD-2B96-2A48-6007FDEB3198}"/>
              </a:ext>
            </a:extLst>
          </p:cNvPr>
          <p:cNvSpPr/>
          <p:nvPr/>
        </p:nvSpPr>
        <p:spPr>
          <a:xfrm>
            <a:off x="10275826" y="2669562"/>
            <a:ext cx="287835" cy="242087"/>
          </a:xfrm>
          <a:custGeom>
            <a:avLst/>
            <a:gdLst>
              <a:gd name="connsiteX0" fmla="*/ 273358 w 287835"/>
              <a:gd name="connsiteY0" fmla="*/ 67247 h 242087"/>
              <a:gd name="connsiteX1" fmla="*/ 281188 w 287835"/>
              <a:gd name="connsiteY1" fmla="*/ 104537 h 242087"/>
              <a:gd name="connsiteX2" fmla="*/ 287836 w 287835"/>
              <a:gd name="connsiteY2" fmla="*/ 242087 h 242087"/>
              <a:gd name="connsiteX3" fmla="*/ 20526 w 287835"/>
              <a:gd name="connsiteY3" fmla="*/ 205893 h 242087"/>
              <a:gd name="connsiteX4" fmla="*/ 0 w 287835"/>
              <a:gd name="connsiteY4" fmla="*/ 46615 h 242087"/>
              <a:gd name="connsiteX5" fmla="*/ 28365 w 287835"/>
              <a:gd name="connsiteY5" fmla="*/ 0 h 242087"/>
              <a:gd name="connsiteX6" fmla="*/ 273358 w 287835"/>
              <a:gd name="connsiteY6" fmla="*/ 67247 h 24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835" h="242087">
                <a:moveTo>
                  <a:pt x="273358" y="67247"/>
                </a:moveTo>
                <a:lnTo>
                  <a:pt x="281188" y="104537"/>
                </a:lnTo>
                <a:lnTo>
                  <a:pt x="287836" y="242087"/>
                </a:lnTo>
                <a:lnTo>
                  <a:pt x="20526" y="205893"/>
                </a:lnTo>
                <a:lnTo>
                  <a:pt x="0" y="46615"/>
                </a:lnTo>
                <a:lnTo>
                  <a:pt x="28365" y="0"/>
                </a:lnTo>
                <a:lnTo>
                  <a:pt x="273358" y="67247"/>
                </a:lnTo>
                <a:close/>
              </a:path>
            </a:pathLst>
          </a:custGeom>
          <a:solidFill>
            <a:srgbClr val="A0616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BC8E2C1B-AB49-9BB5-25CA-697A71C45B89}"/>
              </a:ext>
            </a:extLst>
          </p:cNvPr>
          <p:cNvSpPr/>
          <p:nvPr/>
        </p:nvSpPr>
        <p:spPr>
          <a:xfrm>
            <a:off x="10335964" y="1987016"/>
            <a:ext cx="253027" cy="253027"/>
          </a:xfrm>
          <a:custGeom>
            <a:avLst/>
            <a:gdLst>
              <a:gd name="connsiteX0" fmla="*/ 253028 w 253027"/>
              <a:gd name="connsiteY0" fmla="*/ 126514 h 253027"/>
              <a:gd name="connsiteX1" fmla="*/ 126514 w 253027"/>
              <a:gd name="connsiteY1" fmla="*/ 253028 h 253027"/>
              <a:gd name="connsiteX2" fmla="*/ 0 w 253027"/>
              <a:gd name="connsiteY2" fmla="*/ 126514 h 253027"/>
              <a:gd name="connsiteX3" fmla="*/ 126514 w 253027"/>
              <a:gd name="connsiteY3" fmla="*/ 0 h 253027"/>
              <a:gd name="connsiteX4" fmla="*/ 253028 w 253027"/>
              <a:gd name="connsiteY4" fmla="*/ 126514 h 2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027" h="253027">
                <a:moveTo>
                  <a:pt x="253028" y="126514"/>
                </a:moveTo>
                <a:cubicBezTo>
                  <a:pt x="253028" y="196386"/>
                  <a:pt x="196386" y="253028"/>
                  <a:pt x="126514" y="253028"/>
                </a:cubicBezTo>
                <a:cubicBezTo>
                  <a:pt x="56642" y="253028"/>
                  <a:pt x="0" y="196386"/>
                  <a:pt x="0" y="126514"/>
                </a:cubicBezTo>
                <a:cubicBezTo>
                  <a:pt x="0" y="56642"/>
                  <a:pt x="56642" y="0"/>
                  <a:pt x="126514" y="0"/>
                </a:cubicBezTo>
                <a:cubicBezTo>
                  <a:pt x="196386" y="0"/>
                  <a:pt x="253028" y="56642"/>
                  <a:pt x="253028" y="126514"/>
                </a:cubicBezTo>
                <a:close/>
              </a:path>
            </a:pathLst>
          </a:custGeom>
          <a:solidFill>
            <a:srgbClr val="A0616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1" name="手繪多邊形: 圖案 40">
            <a:extLst>
              <a:ext uri="{FF2B5EF4-FFF2-40B4-BE49-F238E27FC236}">
                <a16:creationId xmlns:a16="http://schemas.microsoft.com/office/drawing/2014/main" id="{76A583F3-428A-369A-CD7C-1072F0B4D748}"/>
              </a:ext>
            </a:extLst>
          </p:cNvPr>
          <p:cNvSpPr/>
          <p:nvPr/>
        </p:nvSpPr>
        <p:spPr>
          <a:xfrm>
            <a:off x="10207078" y="2278018"/>
            <a:ext cx="480800" cy="510825"/>
          </a:xfrm>
          <a:custGeom>
            <a:avLst/>
            <a:gdLst>
              <a:gd name="connsiteX0" fmla="*/ 467370 w 480800"/>
              <a:gd name="connsiteY0" fmla="*/ 131350 h 510825"/>
              <a:gd name="connsiteX1" fmla="*/ 351164 w 480800"/>
              <a:gd name="connsiteY1" fmla="*/ 33814 h 510825"/>
              <a:gd name="connsiteX2" fmla="*/ 350688 w 480800"/>
              <a:gd name="connsiteY2" fmla="*/ 33718 h 510825"/>
              <a:gd name="connsiteX3" fmla="*/ 325637 w 480800"/>
              <a:gd name="connsiteY3" fmla="*/ 0 h 510825"/>
              <a:gd name="connsiteX4" fmla="*/ 224006 w 480800"/>
              <a:gd name="connsiteY4" fmla="*/ 10192 h 510825"/>
              <a:gd name="connsiteX5" fmla="*/ 205432 w 480800"/>
              <a:gd name="connsiteY5" fmla="*/ 48292 h 510825"/>
              <a:gd name="connsiteX6" fmla="*/ 157236 w 480800"/>
              <a:gd name="connsiteY6" fmla="*/ 76962 h 510825"/>
              <a:gd name="connsiteX7" fmla="*/ 157140 w 480800"/>
              <a:gd name="connsiteY7" fmla="*/ 76962 h 510825"/>
              <a:gd name="connsiteX8" fmla="*/ 157045 w 480800"/>
              <a:gd name="connsiteY8" fmla="*/ 77057 h 510825"/>
              <a:gd name="connsiteX9" fmla="*/ 131804 w 480800"/>
              <a:gd name="connsiteY9" fmla="*/ 92107 h 510825"/>
              <a:gd name="connsiteX10" fmla="*/ 48079 w 480800"/>
              <a:gd name="connsiteY10" fmla="*/ 190119 h 510825"/>
              <a:gd name="connsiteX11" fmla="*/ 47984 w 480800"/>
              <a:gd name="connsiteY11" fmla="*/ 190214 h 510825"/>
              <a:gd name="connsiteX12" fmla="*/ 1406 w 480800"/>
              <a:gd name="connsiteY12" fmla="*/ 262414 h 510825"/>
              <a:gd name="connsiteX13" fmla="*/ 168 w 480800"/>
              <a:gd name="connsiteY13" fmla="*/ 287846 h 510825"/>
              <a:gd name="connsiteX14" fmla="*/ 39983 w 480800"/>
              <a:gd name="connsiteY14" fmla="*/ 392525 h 510825"/>
              <a:gd name="connsiteX15" fmla="*/ 50937 w 480800"/>
              <a:gd name="connsiteY15" fmla="*/ 454152 h 510825"/>
              <a:gd name="connsiteX16" fmla="*/ 53127 w 480800"/>
              <a:gd name="connsiteY16" fmla="*/ 466820 h 510825"/>
              <a:gd name="connsiteX17" fmla="*/ 72844 w 480800"/>
              <a:gd name="connsiteY17" fmla="*/ 469678 h 510825"/>
              <a:gd name="connsiteX18" fmla="*/ 350593 w 480800"/>
              <a:gd name="connsiteY18" fmla="*/ 509397 h 510825"/>
              <a:gd name="connsiteX19" fmla="*/ 358308 w 480800"/>
              <a:gd name="connsiteY19" fmla="*/ 510540 h 510825"/>
              <a:gd name="connsiteX20" fmla="*/ 360594 w 480800"/>
              <a:gd name="connsiteY20" fmla="*/ 510826 h 510825"/>
              <a:gd name="connsiteX21" fmla="*/ 368595 w 480800"/>
              <a:gd name="connsiteY21" fmla="*/ 490157 h 510825"/>
              <a:gd name="connsiteX22" fmla="*/ 368595 w 480800"/>
              <a:gd name="connsiteY22" fmla="*/ 489966 h 510825"/>
              <a:gd name="connsiteX23" fmla="*/ 446034 w 480800"/>
              <a:gd name="connsiteY23" fmla="*/ 287369 h 510825"/>
              <a:gd name="connsiteX24" fmla="*/ 480800 w 480800"/>
              <a:gd name="connsiteY24" fmla="*/ 196977 h 510825"/>
              <a:gd name="connsiteX25" fmla="*/ 467370 w 480800"/>
              <a:gd name="connsiteY25" fmla="*/ 131350 h 51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0800" h="510825">
                <a:moveTo>
                  <a:pt x="467370" y="131350"/>
                </a:moveTo>
                <a:cubicBezTo>
                  <a:pt x="446491" y="82105"/>
                  <a:pt x="403285" y="45844"/>
                  <a:pt x="351164" y="33814"/>
                </a:cubicBezTo>
                <a:lnTo>
                  <a:pt x="350688" y="33718"/>
                </a:lnTo>
                <a:lnTo>
                  <a:pt x="325637" y="0"/>
                </a:lnTo>
                <a:lnTo>
                  <a:pt x="224006" y="10192"/>
                </a:lnTo>
                <a:lnTo>
                  <a:pt x="205432" y="48292"/>
                </a:lnTo>
                <a:lnTo>
                  <a:pt x="157236" y="76962"/>
                </a:lnTo>
                <a:lnTo>
                  <a:pt x="157140" y="76962"/>
                </a:lnTo>
                <a:lnTo>
                  <a:pt x="157045" y="77057"/>
                </a:lnTo>
                <a:lnTo>
                  <a:pt x="131804" y="92107"/>
                </a:lnTo>
                <a:lnTo>
                  <a:pt x="48079" y="190119"/>
                </a:lnTo>
                <a:lnTo>
                  <a:pt x="47984" y="190214"/>
                </a:lnTo>
                <a:cubicBezTo>
                  <a:pt x="23143" y="206807"/>
                  <a:pt x="6283" y="232943"/>
                  <a:pt x="1406" y="262414"/>
                </a:cubicBezTo>
                <a:cubicBezTo>
                  <a:pt x="149" y="270834"/>
                  <a:pt x="-270" y="279349"/>
                  <a:pt x="168" y="287846"/>
                </a:cubicBezTo>
                <a:cubicBezTo>
                  <a:pt x="2930" y="339947"/>
                  <a:pt x="35506" y="386334"/>
                  <a:pt x="39983" y="392525"/>
                </a:cubicBezTo>
                <a:lnTo>
                  <a:pt x="50937" y="454152"/>
                </a:lnTo>
                <a:lnTo>
                  <a:pt x="53127" y="466820"/>
                </a:lnTo>
                <a:lnTo>
                  <a:pt x="72844" y="469678"/>
                </a:lnTo>
                <a:lnTo>
                  <a:pt x="350593" y="509397"/>
                </a:lnTo>
                <a:lnTo>
                  <a:pt x="358308" y="510540"/>
                </a:lnTo>
                <a:lnTo>
                  <a:pt x="360594" y="510826"/>
                </a:lnTo>
                <a:lnTo>
                  <a:pt x="368595" y="490157"/>
                </a:lnTo>
                <a:lnTo>
                  <a:pt x="368595" y="489966"/>
                </a:lnTo>
                <a:lnTo>
                  <a:pt x="446034" y="287369"/>
                </a:lnTo>
                <a:lnTo>
                  <a:pt x="480800" y="196977"/>
                </a:lnTo>
                <a:cubicBezTo>
                  <a:pt x="480895" y="174412"/>
                  <a:pt x="476323" y="152067"/>
                  <a:pt x="467370" y="13135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A54B6B41-DA9A-A05B-1FDC-A91ACEA367E8}"/>
              </a:ext>
            </a:extLst>
          </p:cNvPr>
          <p:cNvSpPr/>
          <p:nvPr/>
        </p:nvSpPr>
        <p:spPr>
          <a:xfrm>
            <a:off x="10305498" y="1955783"/>
            <a:ext cx="293382" cy="190913"/>
          </a:xfrm>
          <a:custGeom>
            <a:avLst/>
            <a:gdLst>
              <a:gd name="connsiteX0" fmla="*/ 289378 w 293382"/>
              <a:gd name="connsiteY0" fmla="*/ 190914 h 190913"/>
              <a:gd name="connsiteX1" fmla="*/ 285940 w 293382"/>
              <a:gd name="connsiteY1" fmla="*/ 190314 h 190913"/>
              <a:gd name="connsiteX2" fmla="*/ 226799 w 293382"/>
              <a:gd name="connsiteY2" fmla="*/ 179807 h 190913"/>
              <a:gd name="connsiteX3" fmla="*/ 224989 w 293382"/>
              <a:gd name="connsiteY3" fmla="*/ 135211 h 190913"/>
              <a:gd name="connsiteX4" fmla="*/ 201148 w 293382"/>
              <a:gd name="connsiteY4" fmla="*/ 175159 h 190913"/>
              <a:gd name="connsiteX5" fmla="*/ 48043 w 293382"/>
              <a:gd name="connsiteY5" fmla="*/ 160500 h 190913"/>
              <a:gd name="connsiteX6" fmla="*/ 2180 w 293382"/>
              <a:gd name="connsiteY6" fmla="*/ 135211 h 190913"/>
              <a:gd name="connsiteX7" fmla="*/ 84552 w 293382"/>
              <a:gd name="connsiteY7" fmla="*/ 16568 h 190913"/>
              <a:gd name="connsiteX8" fmla="*/ 89924 w 293382"/>
              <a:gd name="connsiteY8" fmla="*/ 13730 h 190913"/>
              <a:gd name="connsiteX9" fmla="*/ 89982 w 293382"/>
              <a:gd name="connsiteY9" fmla="*/ 13672 h 190913"/>
              <a:gd name="connsiteX10" fmla="*/ 89982 w 293382"/>
              <a:gd name="connsiteY10" fmla="*/ 13663 h 190913"/>
              <a:gd name="connsiteX11" fmla="*/ 99335 w 293382"/>
              <a:gd name="connsiteY11" fmla="*/ 9567 h 190913"/>
              <a:gd name="connsiteX12" fmla="*/ 245630 w 293382"/>
              <a:gd name="connsiteY12" fmla="*/ 37923 h 190913"/>
              <a:gd name="connsiteX13" fmla="*/ 289378 w 293382"/>
              <a:gd name="connsiteY13" fmla="*/ 190914 h 190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3382" h="190913">
                <a:moveTo>
                  <a:pt x="289378" y="190914"/>
                </a:moveTo>
                <a:cubicBezTo>
                  <a:pt x="288235" y="190733"/>
                  <a:pt x="287082" y="190494"/>
                  <a:pt x="285940" y="190314"/>
                </a:cubicBezTo>
                <a:cubicBezTo>
                  <a:pt x="266204" y="186808"/>
                  <a:pt x="246468" y="183370"/>
                  <a:pt x="226799" y="179807"/>
                </a:cubicBezTo>
                <a:lnTo>
                  <a:pt x="224989" y="135211"/>
                </a:lnTo>
                <a:lnTo>
                  <a:pt x="201148" y="175159"/>
                </a:lnTo>
                <a:cubicBezTo>
                  <a:pt x="146770" y="193209"/>
                  <a:pt x="95897" y="183008"/>
                  <a:pt x="48043" y="160500"/>
                </a:cubicBezTo>
                <a:cubicBezTo>
                  <a:pt x="32260" y="153004"/>
                  <a:pt x="16944" y="144555"/>
                  <a:pt x="2180" y="135211"/>
                </a:cubicBezTo>
                <a:cubicBezTo>
                  <a:pt x="-8116" y="72394"/>
                  <a:pt x="17849" y="22883"/>
                  <a:pt x="84552" y="16568"/>
                </a:cubicBezTo>
                <a:cubicBezTo>
                  <a:pt x="86629" y="16368"/>
                  <a:pt x="88115" y="14634"/>
                  <a:pt x="89924" y="13730"/>
                </a:cubicBezTo>
                <a:lnTo>
                  <a:pt x="89982" y="13672"/>
                </a:lnTo>
                <a:lnTo>
                  <a:pt x="89982" y="13663"/>
                </a:lnTo>
                <a:cubicBezTo>
                  <a:pt x="93058" y="12215"/>
                  <a:pt x="96201" y="10834"/>
                  <a:pt x="99335" y="9567"/>
                </a:cubicBezTo>
                <a:cubicBezTo>
                  <a:pt x="149484" y="-10035"/>
                  <a:pt x="206434" y="1004"/>
                  <a:pt x="245630" y="37923"/>
                </a:cubicBezTo>
                <a:cubicBezTo>
                  <a:pt x="285215" y="78204"/>
                  <a:pt x="301684" y="135802"/>
                  <a:pt x="289378" y="190914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3" name="手繪多邊形: 圖案 42">
            <a:extLst>
              <a:ext uri="{FF2B5EF4-FFF2-40B4-BE49-F238E27FC236}">
                <a16:creationId xmlns:a16="http://schemas.microsoft.com/office/drawing/2014/main" id="{8CBFCE62-1CB5-3DE3-C79C-FCD547F5F502}"/>
              </a:ext>
            </a:extLst>
          </p:cNvPr>
          <p:cNvSpPr/>
          <p:nvPr/>
        </p:nvSpPr>
        <p:spPr>
          <a:xfrm>
            <a:off x="10033320" y="2847422"/>
            <a:ext cx="693672" cy="787527"/>
          </a:xfrm>
          <a:custGeom>
            <a:avLst/>
            <a:gdLst>
              <a:gd name="connsiteX0" fmla="*/ 686181 w 693672"/>
              <a:gd name="connsiteY0" fmla="*/ 319564 h 787527"/>
              <a:gd name="connsiteX1" fmla="*/ 658749 w 693672"/>
              <a:gd name="connsiteY1" fmla="*/ 209836 h 787527"/>
              <a:gd name="connsiteX2" fmla="*/ 658749 w 693672"/>
              <a:gd name="connsiteY2" fmla="*/ 209741 h 787527"/>
              <a:gd name="connsiteX3" fmla="*/ 619316 w 693672"/>
              <a:gd name="connsiteY3" fmla="*/ 122682 h 787527"/>
              <a:gd name="connsiteX4" fmla="*/ 619220 w 693672"/>
              <a:gd name="connsiteY4" fmla="*/ 122596 h 787527"/>
              <a:gd name="connsiteX5" fmla="*/ 619220 w 693672"/>
              <a:gd name="connsiteY5" fmla="*/ 122587 h 787527"/>
              <a:gd name="connsiteX6" fmla="*/ 532257 w 693672"/>
              <a:gd name="connsiteY6" fmla="*/ 10573 h 787527"/>
              <a:gd name="connsiteX7" fmla="*/ 528542 w 693672"/>
              <a:gd name="connsiteY7" fmla="*/ 6668 h 787527"/>
              <a:gd name="connsiteX8" fmla="*/ 527590 w 693672"/>
              <a:gd name="connsiteY8" fmla="*/ 6668 h 787527"/>
              <a:gd name="connsiteX9" fmla="*/ 259366 w 693672"/>
              <a:gd name="connsiteY9" fmla="*/ 95 h 787527"/>
              <a:gd name="connsiteX10" fmla="*/ 256604 w 693672"/>
              <a:gd name="connsiteY10" fmla="*/ 95 h 787527"/>
              <a:gd name="connsiteX11" fmla="*/ 253555 w 693672"/>
              <a:gd name="connsiteY11" fmla="*/ 0 h 787527"/>
              <a:gd name="connsiteX12" fmla="*/ 250222 w 693672"/>
              <a:gd name="connsiteY12" fmla="*/ 9620 h 787527"/>
              <a:gd name="connsiteX13" fmla="*/ 249841 w 693672"/>
              <a:gd name="connsiteY13" fmla="*/ 10763 h 787527"/>
              <a:gd name="connsiteX14" fmla="*/ 246983 w 693672"/>
              <a:gd name="connsiteY14" fmla="*/ 19241 h 787527"/>
              <a:gd name="connsiteX15" fmla="*/ 244792 w 693672"/>
              <a:gd name="connsiteY15" fmla="*/ 25908 h 787527"/>
              <a:gd name="connsiteX16" fmla="*/ 242030 w 693672"/>
              <a:gd name="connsiteY16" fmla="*/ 34004 h 787527"/>
              <a:gd name="connsiteX17" fmla="*/ 210407 w 693672"/>
              <a:gd name="connsiteY17" fmla="*/ 128302 h 787527"/>
              <a:gd name="connsiteX18" fmla="*/ 204121 w 693672"/>
              <a:gd name="connsiteY18" fmla="*/ 147257 h 787527"/>
              <a:gd name="connsiteX19" fmla="*/ 0 w 693672"/>
              <a:gd name="connsiteY19" fmla="*/ 787527 h 787527"/>
              <a:gd name="connsiteX20" fmla="*/ 253365 w 693672"/>
              <a:gd name="connsiteY20" fmla="*/ 787527 h 787527"/>
              <a:gd name="connsiteX21" fmla="*/ 304038 w 693672"/>
              <a:gd name="connsiteY21" fmla="*/ 615125 h 787527"/>
              <a:gd name="connsiteX22" fmla="*/ 313658 w 693672"/>
              <a:gd name="connsiteY22" fmla="*/ 570167 h 787527"/>
              <a:gd name="connsiteX23" fmla="*/ 393287 w 693672"/>
              <a:gd name="connsiteY23" fmla="*/ 486537 h 787527"/>
              <a:gd name="connsiteX24" fmla="*/ 450628 w 693672"/>
              <a:gd name="connsiteY24" fmla="*/ 787527 h 787527"/>
              <a:gd name="connsiteX25" fmla="*/ 691229 w 693672"/>
              <a:gd name="connsiteY25" fmla="*/ 787527 h 787527"/>
              <a:gd name="connsiteX26" fmla="*/ 693039 w 693672"/>
              <a:gd name="connsiteY26" fmla="*/ 452533 h 787527"/>
              <a:gd name="connsiteX27" fmla="*/ 693039 w 693672"/>
              <a:gd name="connsiteY27" fmla="*/ 449675 h 787527"/>
              <a:gd name="connsiteX28" fmla="*/ 686181 w 693672"/>
              <a:gd name="connsiteY28" fmla="*/ 319564 h 787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93672" h="787527">
                <a:moveTo>
                  <a:pt x="686181" y="319564"/>
                </a:moveTo>
                <a:cubicBezTo>
                  <a:pt x="680590" y="282197"/>
                  <a:pt x="671398" y="245450"/>
                  <a:pt x="658749" y="209836"/>
                </a:cubicBezTo>
                <a:lnTo>
                  <a:pt x="658749" y="209741"/>
                </a:lnTo>
                <a:cubicBezTo>
                  <a:pt x="648167" y="179632"/>
                  <a:pt x="634965" y="150505"/>
                  <a:pt x="619316" y="122682"/>
                </a:cubicBezTo>
                <a:cubicBezTo>
                  <a:pt x="619268" y="122682"/>
                  <a:pt x="619220" y="122644"/>
                  <a:pt x="619220" y="122596"/>
                </a:cubicBezTo>
                <a:lnTo>
                  <a:pt x="619220" y="122587"/>
                </a:lnTo>
                <a:cubicBezTo>
                  <a:pt x="596694" y="80658"/>
                  <a:pt x="567299" y="42796"/>
                  <a:pt x="532257" y="10573"/>
                </a:cubicBezTo>
                <a:lnTo>
                  <a:pt x="528542" y="6668"/>
                </a:lnTo>
                <a:lnTo>
                  <a:pt x="527590" y="6668"/>
                </a:lnTo>
                <a:lnTo>
                  <a:pt x="259366" y="95"/>
                </a:lnTo>
                <a:lnTo>
                  <a:pt x="256604" y="95"/>
                </a:lnTo>
                <a:lnTo>
                  <a:pt x="253555" y="0"/>
                </a:lnTo>
                <a:cubicBezTo>
                  <a:pt x="253555" y="0"/>
                  <a:pt x="252413" y="3334"/>
                  <a:pt x="250222" y="9620"/>
                </a:cubicBezTo>
                <a:cubicBezTo>
                  <a:pt x="250136" y="10020"/>
                  <a:pt x="250012" y="10401"/>
                  <a:pt x="249841" y="10763"/>
                </a:cubicBezTo>
                <a:cubicBezTo>
                  <a:pt x="249079" y="13240"/>
                  <a:pt x="248126" y="16097"/>
                  <a:pt x="246983" y="19241"/>
                </a:cubicBezTo>
                <a:cubicBezTo>
                  <a:pt x="246316" y="21336"/>
                  <a:pt x="245554" y="23527"/>
                  <a:pt x="244792" y="25908"/>
                </a:cubicBezTo>
                <a:cubicBezTo>
                  <a:pt x="243935" y="28480"/>
                  <a:pt x="242983" y="31147"/>
                  <a:pt x="242030" y="34004"/>
                </a:cubicBezTo>
                <a:cubicBezTo>
                  <a:pt x="234601" y="56198"/>
                  <a:pt x="223742" y="88392"/>
                  <a:pt x="210407" y="128302"/>
                </a:cubicBezTo>
                <a:cubicBezTo>
                  <a:pt x="208407" y="134398"/>
                  <a:pt x="206312" y="140684"/>
                  <a:pt x="204121" y="147257"/>
                </a:cubicBezTo>
                <a:cubicBezTo>
                  <a:pt x="153257" y="300323"/>
                  <a:pt x="71438" y="550450"/>
                  <a:pt x="0" y="787527"/>
                </a:cubicBezTo>
                <a:lnTo>
                  <a:pt x="253365" y="787527"/>
                </a:lnTo>
                <a:cubicBezTo>
                  <a:pt x="277939" y="716471"/>
                  <a:pt x="304038" y="615125"/>
                  <a:pt x="304038" y="615125"/>
                </a:cubicBezTo>
                <a:cubicBezTo>
                  <a:pt x="314230" y="603028"/>
                  <a:pt x="313658" y="570167"/>
                  <a:pt x="313658" y="570167"/>
                </a:cubicBezTo>
                <a:lnTo>
                  <a:pt x="393287" y="486537"/>
                </a:lnTo>
                <a:lnTo>
                  <a:pt x="450628" y="787527"/>
                </a:lnTo>
                <a:lnTo>
                  <a:pt x="691229" y="787527"/>
                </a:lnTo>
                <a:lnTo>
                  <a:pt x="693039" y="452533"/>
                </a:lnTo>
                <a:lnTo>
                  <a:pt x="693039" y="449675"/>
                </a:lnTo>
                <a:cubicBezTo>
                  <a:pt x="694915" y="406184"/>
                  <a:pt x="692620" y="362617"/>
                  <a:pt x="686181" y="319564"/>
                </a:cubicBezTo>
                <a:close/>
              </a:path>
            </a:pathLst>
          </a:custGeom>
          <a:solidFill>
            <a:srgbClr val="CC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4" name="手繪多邊形: 圖案 43">
            <a:extLst>
              <a:ext uri="{FF2B5EF4-FFF2-40B4-BE49-F238E27FC236}">
                <a16:creationId xmlns:a16="http://schemas.microsoft.com/office/drawing/2014/main" id="{0964239E-3A26-168A-E60C-148DEB977F03}"/>
              </a:ext>
            </a:extLst>
          </p:cNvPr>
          <p:cNvSpPr/>
          <p:nvPr/>
        </p:nvSpPr>
        <p:spPr>
          <a:xfrm>
            <a:off x="10546403" y="1862523"/>
            <a:ext cx="155074" cy="181418"/>
          </a:xfrm>
          <a:custGeom>
            <a:avLst/>
            <a:gdLst>
              <a:gd name="connsiteX0" fmla="*/ 0 w 155074"/>
              <a:gd name="connsiteY0" fmla="*/ 103789 h 181418"/>
              <a:gd name="connsiteX1" fmla="*/ 0 w 155074"/>
              <a:gd name="connsiteY1" fmla="*/ 103894 h 181418"/>
              <a:gd name="connsiteX2" fmla="*/ 2514 w 155074"/>
              <a:gd name="connsiteY2" fmla="*/ 123515 h 181418"/>
              <a:gd name="connsiteX3" fmla="*/ 3477 w 155074"/>
              <a:gd name="connsiteY3" fmla="*/ 126935 h 181418"/>
              <a:gd name="connsiteX4" fmla="*/ 3477 w 155074"/>
              <a:gd name="connsiteY4" fmla="*/ 126992 h 181418"/>
              <a:gd name="connsiteX5" fmla="*/ 51330 w 155074"/>
              <a:gd name="connsiteY5" fmla="*/ 176817 h 181418"/>
              <a:gd name="connsiteX6" fmla="*/ 56407 w 155074"/>
              <a:gd name="connsiteY6" fmla="*/ 178475 h 181418"/>
              <a:gd name="connsiteX7" fmla="*/ 67418 w 155074"/>
              <a:gd name="connsiteY7" fmla="*/ 180723 h 181418"/>
              <a:gd name="connsiteX8" fmla="*/ 77524 w 155074"/>
              <a:gd name="connsiteY8" fmla="*/ 181418 h 181418"/>
              <a:gd name="connsiteX9" fmla="*/ 85439 w 155074"/>
              <a:gd name="connsiteY9" fmla="*/ 181047 h 181418"/>
              <a:gd name="connsiteX10" fmla="*/ 103461 w 155074"/>
              <a:gd name="connsiteY10" fmla="*/ 176922 h 181418"/>
              <a:gd name="connsiteX11" fmla="*/ 106127 w 155074"/>
              <a:gd name="connsiteY11" fmla="*/ 175960 h 181418"/>
              <a:gd name="connsiteX12" fmla="*/ 107413 w 155074"/>
              <a:gd name="connsiteY12" fmla="*/ 175427 h 181418"/>
              <a:gd name="connsiteX13" fmla="*/ 149038 w 155074"/>
              <a:gd name="connsiteY13" fmla="*/ 73881 h 181418"/>
              <a:gd name="connsiteX14" fmla="*/ 147457 w 155074"/>
              <a:gd name="connsiteY14" fmla="*/ 70366 h 181418"/>
              <a:gd name="connsiteX15" fmla="*/ 147409 w 155074"/>
              <a:gd name="connsiteY15" fmla="*/ 70318 h 181418"/>
              <a:gd name="connsiteX16" fmla="*/ 132169 w 155074"/>
              <a:gd name="connsiteY16" fmla="*/ 48925 h 181418"/>
              <a:gd name="connsiteX17" fmla="*/ 90706 w 155074"/>
              <a:gd name="connsiteY17" fmla="*/ 5 h 181418"/>
              <a:gd name="connsiteX18" fmla="*/ 87659 w 155074"/>
              <a:gd name="connsiteY18" fmla="*/ 110 h 181418"/>
              <a:gd name="connsiteX19" fmla="*/ 35767 w 155074"/>
              <a:gd name="connsiteY19" fmla="*/ 38667 h 181418"/>
              <a:gd name="connsiteX20" fmla="*/ 14488 w 155074"/>
              <a:gd name="connsiteY20" fmla="*/ 58822 h 181418"/>
              <a:gd name="connsiteX21" fmla="*/ 1981 w 155074"/>
              <a:gd name="connsiteY21" fmla="*/ 86406 h 181418"/>
              <a:gd name="connsiteX22" fmla="*/ 0 w 155074"/>
              <a:gd name="connsiteY22" fmla="*/ 103789 h 18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5074" h="181418">
                <a:moveTo>
                  <a:pt x="0" y="103789"/>
                </a:moveTo>
                <a:lnTo>
                  <a:pt x="0" y="103894"/>
                </a:lnTo>
                <a:cubicBezTo>
                  <a:pt x="-10" y="110514"/>
                  <a:pt x="829" y="117105"/>
                  <a:pt x="2514" y="123515"/>
                </a:cubicBezTo>
                <a:cubicBezTo>
                  <a:pt x="2781" y="124639"/>
                  <a:pt x="3105" y="125811"/>
                  <a:pt x="3477" y="126935"/>
                </a:cubicBezTo>
                <a:lnTo>
                  <a:pt x="3477" y="126992"/>
                </a:lnTo>
                <a:cubicBezTo>
                  <a:pt x="10744" y="150176"/>
                  <a:pt x="28461" y="168616"/>
                  <a:pt x="51330" y="176817"/>
                </a:cubicBezTo>
                <a:cubicBezTo>
                  <a:pt x="52988" y="177465"/>
                  <a:pt x="54693" y="177998"/>
                  <a:pt x="56407" y="178475"/>
                </a:cubicBezTo>
                <a:cubicBezTo>
                  <a:pt x="60007" y="179522"/>
                  <a:pt x="63694" y="180275"/>
                  <a:pt x="67418" y="180723"/>
                </a:cubicBezTo>
                <a:cubicBezTo>
                  <a:pt x="70771" y="181199"/>
                  <a:pt x="74143" y="181427"/>
                  <a:pt x="77524" y="181418"/>
                </a:cubicBezTo>
                <a:cubicBezTo>
                  <a:pt x="80172" y="181427"/>
                  <a:pt x="82810" y="181304"/>
                  <a:pt x="85439" y="181047"/>
                </a:cubicBezTo>
                <a:cubicBezTo>
                  <a:pt x="91592" y="180418"/>
                  <a:pt x="97641" y="179037"/>
                  <a:pt x="103461" y="176922"/>
                </a:cubicBezTo>
                <a:cubicBezTo>
                  <a:pt x="104365" y="176665"/>
                  <a:pt x="105261" y="176341"/>
                  <a:pt x="106127" y="175960"/>
                </a:cubicBezTo>
                <a:cubicBezTo>
                  <a:pt x="106566" y="175808"/>
                  <a:pt x="106994" y="175627"/>
                  <a:pt x="107413" y="175427"/>
                </a:cubicBezTo>
                <a:cubicBezTo>
                  <a:pt x="146952" y="158882"/>
                  <a:pt x="165582" y="113419"/>
                  <a:pt x="149038" y="73881"/>
                </a:cubicBezTo>
                <a:cubicBezTo>
                  <a:pt x="148542" y="72700"/>
                  <a:pt x="148009" y="71528"/>
                  <a:pt x="147457" y="70366"/>
                </a:cubicBezTo>
                <a:lnTo>
                  <a:pt x="147409" y="70318"/>
                </a:lnTo>
                <a:cubicBezTo>
                  <a:pt x="143608" y="62356"/>
                  <a:pt x="138446" y="55116"/>
                  <a:pt x="132169" y="48925"/>
                </a:cubicBezTo>
                <a:cubicBezTo>
                  <a:pt x="118157" y="34971"/>
                  <a:pt x="111986" y="5"/>
                  <a:pt x="90706" y="5"/>
                </a:cubicBezTo>
                <a:cubicBezTo>
                  <a:pt x="89687" y="-14"/>
                  <a:pt x="88678" y="24"/>
                  <a:pt x="87659" y="110"/>
                </a:cubicBezTo>
                <a:cubicBezTo>
                  <a:pt x="73380" y="595"/>
                  <a:pt x="46996" y="31390"/>
                  <a:pt x="35767" y="38667"/>
                </a:cubicBezTo>
                <a:cubicBezTo>
                  <a:pt x="27432" y="43934"/>
                  <a:pt x="20203" y="50783"/>
                  <a:pt x="14488" y="58822"/>
                </a:cubicBezTo>
                <a:cubicBezTo>
                  <a:pt x="8525" y="67089"/>
                  <a:pt x="4267" y="76472"/>
                  <a:pt x="1981" y="86406"/>
                </a:cubicBezTo>
                <a:cubicBezTo>
                  <a:pt x="667" y="92112"/>
                  <a:pt x="0" y="97941"/>
                  <a:pt x="0" y="103789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BB70B8CE-6DDC-8388-08AE-DED3BC98EFDE}"/>
              </a:ext>
            </a:extLst>
          </p:cNvPr>
          <p:cNvSpPr/>
          <p:nvPr/>
        </p:nvSpPr>
        <p:spPr>
          <a:xfrm>
            <a:off x="10632999" y="1825132"/>
            <a:ext cx="439622" cy="422942"/>
          </a:xfrm>
          <a:custGeom>
            <a:avLst/>
            <a:gdLst>
              <a:gd name="connsiteX0" fmla="*/ 8130 w 439622"/>
              <a:gd name="connsiteY0" fmla="*/ 114177 h 422942"/>
              <a:gd name="connsiteX1" fmla="*/ 56022 w 439622"/>
              <a:gd name="connsiteY1" fmla="*/ 140942 h 422942"/>
              <a:gd name="connsiteX2" fmla="*/ 173074 w 439622"/>
              <a:gd name="connsiteY2" fmla="*/ 288142 h 422942"/>
              <a:gd name="connsiteX3" fmla="*/ 184591 w 439622"/>
              <a:gd name="connsiteY3" fmla="*/ 367104 h 422942"/>
              <a:gd name="connsiteX4" fmla="*/ 236483 w 439622"/>
              <a:gd name="connsiteY4" fmla="*/ 422206 h 422942"/>
              <a:gd name="connsiteX5" fmla="*/ 288727 w 439622"/>
              <a:gd name="connsiteY5" fmla="*/ 411614 h 422942"/>
              <a:gd name="connsiteX6" fmla="*/ 316283 w 439622"/>
              <a:gd name="connsiteY6" fmla="*/ 400498 h 422942"/>
              <a:gd name="connsiteX7" fmla="*/ 287584 w 439622"/>
              <a:gd name="connsiteY7" fmla="*/ 328394 h 422942"/>
              <a:gd name="connsiteX8" fmla="*/ 340800 w 439622"/>
              <a:gd name="connsiteY8" fmla="*/ 390650 h 422942"/>
              <a:gd name="connsiteX9" fmla="*/ 439622 w 439622"/>
              <a:gd name="connsiteY9" fmla="*/ 350845 h 422942"/>
              <a:gd name="connsiteX10" fmla="*/ 354202 w 439622"/>
              <a:gd name="connsiteY10" fmla="*/ 193406 h 422942"/>
              <a:gd name="connsiteX11" fmla="*/ 242636 w 439622"/>
              <a:gd name="connsiteY11" fmla="*/ 79296 h 422942"/>
              <a:gd name="connsiteX12" fmla="*/ 78291 w 439622"/>
              <a:gd name="connsiteY12" fmla="*/ 9135 h 422942"/>
              <a:gd name="connsiteX13" fmla="*/ 13445 w 439622"/>
              <a:gd name="connsiteY13" fmla="*/ 67781 h 422942"/>
              <a:gd name="connsiteX14" fmla="*/ 8130 w 439622"/>
              <a:gd name="connsiteY14" fmla="*/ 114177 h 42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9622" h="422942">
                <a:moveTo>
                  <a:pt x="8130" y="114177"/>
                </a:moveTo>
                <a:cubicBezTo>
                  <a:pt x="20170" y="128198"/>
                  <a:pt x="39020" y="133646"/>
                  <a:pt x="56022" y="140942"/>
                </a:cubicBezTo>
                <a:cubicBezTo>
                  <a:pt x="116953" y="167669"/>
                  <a:pt x="160759" y="222753"/>
                  <a:pt x="173074" y="288142"/>
                </a:cubicBezTo>
                <a:cubicBezTo>
                  <a:pt x="177780" y="314373"/>
                  <a:pt x="177161" y="341529"/>
                  <a:pt x="184591" y="367104"/>
                </a:cubicBezTo>
                <a:cubicBezTo>
                  <a:pt x="191972" y="392678"/>
                  <a:pt x="210251" y="417767"/>
                  <a:pt x="236483" y="422206"/>
                </a:cubicBezTo>
                <a:cubicBezTo>
                  <a:pt x="254237" y="425235"/>
                  <a:pt x="272030" y="418377"/>
                  <a:pt x="288727" y="411614"/>
                </a:cubicBezTo>
                <a:cubicBezTo>
                  <a:pt x="297909" y="407918"/>
                  <a:pt x="307101" y="404213"/>
                  <a:pt x="316283" y="400498"/>
                </a:cubicBezTo>
                <a:cubicBezTo>
                  <a:pt x="306701" y="376457"/>
                  <a:pt x="297138" y="352426"/>
                  <a:pt x="287584" y="328394"/>
                </a:cubicBezTo>
                <a:cubicBezTo>
                  <a:pt x="302939" y="351073"/>
                  <a:pt x="320789" y="371962"/>
                  <a:pt x="340800" y="390650"/>
                </a:cubicBezTo>
                <a:cubicBezTo>
                  <a:pt x="373709" y="377381"/>
                  <a:pt x="406647" y="364113"/>
                  <a:pt x="439622" y="350845"/>
                </a:cubicBezTo>
                <a:cubicBezTo>
                  <a:pt x="358507" y="351149"/>
                  <a:pt x="372347" y="272406"/>
                  <a:pt x="354202" y="193406"/>
                </a:cubicBezTo>
                <a:cubicBezTo>
                  <a:pt x="344230" y="149991"/>
                  <a:pt x="259285" y="120597"/>
                  <a:pt x="242636" y="79296"/>
                </a:cubicBezTo>
                <a:cubicBezTo>
                  <a:pt x="216623" y="14536"/>
                  <a:pt x="143042" y="-16868"/>
                  <a:pt x="78291" y="9135"/>
                </a:cubicBezTo>
                <a:cubicBezTo>
                  <a:pt x="50383" y="20346"/>
                  <a:pt x="27390" y="41139"/>
                  <a:pt x="13445" y="67781"/>
                </a:cubicBezTo>
                <a:cubicBezTo>
                  <a:pt x="-3204" y="74420"/>
                  <a:pt x="-3690" y="100337"/>
                  <a:pt x="8130" y="114177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7" name="手繪多邊形: 圖案 46">
            <a:extLst>
              <a:ext uri="{FF2B5EF4-FFF2-40B4-BE49-F238E27FC236}">
                <a16:creationId xmlns:a16="http://schemas.microsoft.com/office/drawing/2014/main" id="{EA13F802-0C0A-29D8-1833-5B3756B5E15C}"/>
              </a:ext>
            </a:extLst>
          </p:cNvPr>
          <p:cNvSpPr/>
          <p:nvPr/>
        </p:nvSpPr>
        <p:spPr>
          <a:xfrm>
            <a:off x="9658797" y="1387049"/>
            <a:ext cx="1695450" cy="2257425"/>
          </a:xfrm>
          <a:custGeom>
            <a:avLst/>
            <a:gdLst>
              <a:gd name="connsiteX0" fmla="*/ 1628775 w 1695450"/>
              <a:gd name="connsiteY0" fmla="*/ 2257425 h 2257425"/>
              <a:gd name="connsiteX1" fmla="*/ 66675 w 1695450"/>
              <a:gd name="connsiteY1" fmla="*/ 2257425 h 2257425"/>
              <a:gd name="connsiteX2" fmla="*/ 0 w 1695450"/>
              <a:gd name="connsiteY2" fmla="*/ 2190750 h 2257425"/>
              <a:gd name="connsiteX3" fmla="*/ 0 w 1695450"/>
              <a:gd name="connsiteY3" fmla="*/ 66675 h 2257425"/>
              <a:gd name="connsiteX4" fmla="*/ 66675 w 1695450"/>
              <a:gd name="connsiteY4" fmla="*/ 0 h 2257425"/>
              <a:gd name="connsiteX5" fmla="*/ 1628775 w 1695450"/>
              <a:gd name="connsiteY5" fmla="*/ 0 h 2257425"/>
              <a:gd name="connsiteX6" fmla="*/ 1695450 w 1695450"/>
              <a:gd name="connsiteY6" fmla="*/ 66675 h 2257425"/>
              <a:gd name="connsiteX7" fmla="*/ 1695450 w 1695450"/>
              <a:gd name="connsiteY7" fmla="*/ 2190750 h 2257425"/>
              <a:gd name="connsiteX8" fmla="*/ 1628775 w 1695450"/>
              <a:gd name="connsiteY8" fmla="*/ 2257425 h 2257425"/>
              <a:gd name="connsiteX9" fmla="*/ 66675 w 1695450"/>
              <a:gd name="connsiteY9" fmla="*/ 19050 h 2257425"/>
              <a:gd name="connsiteX10" fmla="*/ 19050 w 1695450"/>
              <a:gd name="connsiteY10" fmla="*/ 66675 h 2257425"/>
              <a:gd name="connsiteX11" fmla="*/ 19050 w 1695450"/>
              <a:gd name="connsiteY11" fmla="*/ 2190750 h 2257425"/>
              <a:gd name="connsiteX12" fmla="*/ 66675 w 1695450"/>
              <a:gd name="connsiteY12" fmla="*/ 2238375 h 2257425"/>
              <a:gd name="connsiteX13" fmla="*/ 1628775 w 1695450"/>
              <a:gd name="connsiteY13" fmla="*/ 2238375 h 2257425"/>
              <a:gd name="connsiteX14" fmla="*/ 1676400 w 1695450"/>
              <a:gd name="connsiteY14" fmla="*/ 2190750 h 2257425"/>
              <a:gd name="connsiteX15" fmla="*/ 1676400 w 1695450"/>
              <a:gd name="connsiteY15" fmla="*/ 66675 h 2257425"/>
              <a:gd name="connsiteX16" fmla="*/ 1628775 w 1695450"/>
              <a:gd name="connsiteY16" fmla="*/ 19050 h 2257425"/>
              <a:gd name="connsiteX17" fmla="*/ 66675 w 1695450"/>
              <a:gd name="connsiteY17" fmla="*/ 19050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95450" h="2257425">
                <a:moveTo>
                  <a:pt x="1628775" y="2257425"/>
                </a:moveTo>
                <a:lnTo>
                  <a:pt x="66675" y="2257425"/>
                </a:lnTo>
                <a:cubicBezTo>
                  <a:pt x="29871" y="2257387"/>
                  <a:pt x="48" y="2227555"/>
                  <a:pt x="0" y="2190750"/>
                </a:cubicBezTo>
                <a:lnTo>
                  <a:pt x="0" y="66675"/>
                </a:lnTo>
                <a:cubicBezTo>
                  <a:pt x="48" y="29870"/>
                  <a:pt x="29871" y="38"/>
                  <a:pt x="66675" y="0"/>
                </a:cubicBezTo>
                <a:lnTo>
                  <a:pt x="1628775" y="0"/>
                </a:lnTo>
                <a:cubicBezTo>
                  <a:pt x="1665580" y="38"/>
                  <a:pt x="1695412" y="29870"/>
                  <a:pt x="1695450" y="66675"/>
                </a:cubicBezTo>
                <a:lnTo>
                  <a:pt x="1695450" y="2190750"/>
                </a:lnTo>
                <a:cubicBezTo>
                  <a:pt x="1695412" y="2227555"/>
                  <a:pt x="1665580" y="2257387"/>
                  <a:pt x="1628775" y="2257425"/>
                </a:cubicBezTo>
                <a:close/>
                <a:moveTo>
                  <a:pt x="66675" y="19050"/>
                </a:moveTo>
                <a:cubicBezTo>
                  <a:pt x="40386" y="19079"/>
                  <a:pt x="19078" y="40386"/>
                  <a:pt x="19050" y="66675"/>
                </a:cubicBezTo>
                <a:lnTo>
                  <a:pt x="19050" y="2190750"/>
                </a:lnTo>
                <a:cubicBezTo>
                  <a:pt x="19078" y="2217039"/>
                  <a:pt x="40386" y="2238346"/>
                  <a:pt x="66675" y="2238375"/>
                </a:cubicBezTo>
                <a:lnTo>
                  <a:pt x="1628775" y="2238375"/>
                </a:lnTo>
                <a:cubicBezTo>
                  <a:pt x="1655064" y="2238346"/>
                  <a:pt x="1676372" y="2217039"/>
                  <a:pt x="1676400" y="2190750"/>
                </a:cubicBezTo>
                <a:lnTo>
                  <a:pt x="1676400" y="66675"/>
                </a:lnTo>
                <a:cubicBezTo>
                  <a:pt x="1676372" y="40386"/>
                  <a:pt x="1655064" y="19079"/>
                  <a:pt x="1628775" y="19050"/>
                </a:cubicBezTo>
                <a:lnTo>
                  <a:pt x="66675" y="19050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31213AAD-F7FA-692B-51EC-7C7346940D90}"/>
              </a:ext>
            </a:extLst>
          </p:cNvPr>
          <p:cNvSpPr/>
          <p:nvPr/>
        </p:nvSpPr>
        <p:spPr>
          <a:xfrm>
            <a:off x="7087062" y="576132"/>
            <a:ext cx="4465603" cy="34415"/>
          </a:xfrm>
          <a:custGeom>
            <a:avLst/>
            <a:gdLst>
              <a:gd name="connsiteX0" fmla="*/ 4448760 w 4465603"/>
              <a:gd name="connsiteY0" fmla="*/ 34416 h 34415"/>
              <a:gd name="connsiteX1" fmla="*/ 16844 w 4465603"/>
              <a:gd name="connsiteY1" fmla="*/ 34416 h 34415"/>
              <a:gd name="connsiteX2" fmla="*/ 4 w 4465603"/>
              <a:gd name="connsiteY2" fmla="*/ 16840 h 34415"/>
              <a:gd name="connsiteX3" fmla="*/ 16844 w 4465603"/>
              <a:gd name="connsiteY3" fmla="*/ 0 h 34415"/>
              <a:gd name="connsiteX4" fmla="*/ 4448760 w 4465603"/>
              <a:gd name="connsiteY4" fmla="*/ 0 h 34415"/>
              <a:gd name="connsiteX5" fmla="*/ 4465600 w 4465603"/>
              <a:gd name="connsiteY5" fmla="*/ 17576 h 34415"/>
              <a:gd name="connsiteX6" fmla="*/ 4448760 w 4465603"/>
              <a:gd name="connsiteY6" fmla="*/ 34416 h 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65603" h="34415">
                <a:moveTo>
                  <a:pt x="4448760" y="34416"/>
                </a:moveTo>
                <a:lnTo>
                  <a:pt x="16844" y="34416"/>
                </a:lnTo>
                <a:cubicBezTo>
                  <a:pt x="7338" y="34213"/>
                  <a:pt x="-196" y="26343"/>
                  <a:pt x="4" y="16840"/>
                </a:cubicBezTo>
                <a:cubicBezTo>
                  <a:pt x="204" y="7623"/>
                  <a:pt x="7624" y="197"/>
                  <a:pt x="16844" y="0"/>
                </a:cubicBezTo>
                <a:lnTo>
                  <a:pt x="4448760" y="0"/>
                </a:lnTo>
                <a:cubicBezTo>
                  <a:pt x="4458266" y="203"/>
                  <a:pt x="4465800" y="8072"/>
                  <a:pt x="4465600" y="17576"/>
                </a:cubicBezTo>
                <a:cubicBezTo>
                  <a:pt x="4465400" y="26793"/>
                  <a:pt x="4457980" y="34219"/>
                  <a:pt x="4448760" y="34416"/>
                </a:cubicBezTo>
                <a:close/>
              </a:path>
            </a:pathLst>
          </a:custGeom>
          <a:solidFill>
            <a:srgbClr val="CACAC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13CC021B-BD06-51A8-AB49-F6835A9C2F7F}"/>
              </a:ext>
            </a:extLst>
          </p:cNvPr>
          <p:cNvSpPr/>
          <p:nvPr/>
        </p:nvSpPr>
        <p:spPr>
          <a:xfrm>
            <a:off x="11768137" y="2406224"/>
            <a:ext cx="752475" cy="247650"/>
          </a:xfrm>
          <a:custGeom>
            <a:avLst/>
            <a:gdLst>
              <a:gd name="connsiteX0" fmla="*/ 628650 w 752475"/>
              <a:gd name="connsiteY0" fmla="*/ 247650 h 247650"/>
              <a:gd name="connsiteX1" fmla="*/ 123825 w 752475"/>
              <a:gd name="connsiteY1" fmla="*/ 247650 h 247650"/>
              <a:gd name="connsiteX2" fmla="*/ 0 w 752475"/>
              <a:gd name="connsiteY2" fmla="*/ 123825 h 247650"/>
              <a:gd name="connsiteX3" fmla="*/ 123825 w 752475"/>
              <a:gd name="connsiteY3" fmla="*/ 0 h 247650"/>
              <a:gd name="connsiteX4" fmla="*/ 628650 w 752475"/>
              <a:gd name="connsiteY4" fmla="*/ 0 h 247650"/>
              <a:gd name="connsiteX5" fmla="*/ 752475 w 752475"/>
              <a:gd name="connsiteY5" fmla="*/ 123825 h 247650"/>
              <a:gd name="connsiteX6" fmla="*/ 628650 w 752475"/>
              <a:gd name="connsiteY6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475" h="247650">
                <a:moveTo>
                  <a:pt x="628650" y="247650"/>
                </a:moveTo>
                <a:lnTo>
                  <a:pt x="123825" y="247650"/>
                </a:lnTo>
                <a:cubicBezTo>
                  <a:pt x="55436" y="247650"/>
                  <a:pt x="0" y="192215"/>
                  <a:pt x="0" y="123825"/>
                </a:cubicBezTo>
                <a:cubicBezTo>
                  <a:pt x="0" y="55436"/>
                  <a:pt x="55436" y="0"/>
                  <a:pt x="123825" y="0"/>
                </a:cubicBezTo>
                <a:lnTo>
                  <a:pt x="628650" y="0"/>
                </a:lnTo>
                <a:cubicBezTo>
                  <a:pt x="697039" y="0"/>
                  <a:pt x="752475" y="55436"/>
                  <a:pt x="752475" y="123825"/>
                </a:cubicBezTo>
                <a:cubicBezTo>
                  <a:pt x="752475" y="192215"/>
                  <a:pt x="697039" y="247650"/>
                  <a:pt x="628650" y="247650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0" name="手繪多邊形: 圖案 49">
            <a:extLst>
              <a:ext uri="{FF2B5EF4-FFF2-40B4-BE49-F238E27FC236}">
                <a16:creationId xmlns:a16="http://schemas.microsoft.com/office/drawing/2014/main" id="{F66C8E20-D192-A790-BE46-01D589398928}"/>
              </a:ext>
            </a:extLst>
          </p:cNvPr>
          <p:cNvSpPr/>
          <p:nvPr/>
        </p:nvSpPr>
        <p:spPr>
          <a:xfrm>
            <a:off x="8312588" y="2472901"/>
            <a:ext cx="477890" cy="836987"/>
          </a:xfrm>
          <a:custGeom>
            <a:avLst/>
            <a:gdLst>
              <a:gd name="connsiteX0" fmla="*/ 464499 w 477890"/>
              <a:gd name="connsiteY0" fmla="*/ 699219 h 836987"/>
              <a:gd name="connsiteX1" fmla="*/ 444201 w 477890"/>
              <a:gd name="connsiteY1" fmla="*/ 680702 h 836987"/>
              <a:gd name="connsiteX2" fmla="*/ 450421 w 477890"/>
              <a:gd name="connsiteY2" fmla="*/ 665538 h 836987"/>
              <a:gd name="connsiteX3" fmla="*/ 451754 w 477890"/>
              <a:gd name="connsiteY3" fmla="*/ 660252 h 836987"/>
              <a:gd name="connsiteX4" fmla="*/ 451221 w 477890"/>
              <a:gd name="connsiteY4" fmla="*/ 658975 h 836987"/>
              <a:gd name="connsiteX5" fmla="*/ 382822 w 477890"/>
              <a:gd name="connsiteY5" fmla="*/ 631267 h 836987"/>
              <a:gd name="connsiteX6" fmla="*/ 354971 w 477890"/>
              <a:gd name="connsiteY6" fmla="*/ 659337 h 836987"/>
              <a:gd name="connsiteX7" fmla="*/ 314251 w 477890"/>
              <a:gd name="connsiteY7" fmla="*/ 775323 h 836987"/>
              <a:gd name="connsiteX8" fmla="*/ 316957 w 477890"/>
              <a:gd name="connsiteY8" fmla="*/ 828416 h 836987"/>
              <a:gd name="connsiteX9" fmla="*/ 260654 w 477890"/>
              <a:gd name="connsiteY9" fmla="*/ 571364 h 836987"/>
              <a:gd name="connsiteX10" fmla="*/ 264359 w 477890"/>
              <a:gd name="connsiteY10" fmla="*/ 504718 h 836987"/>
              <a:gd name="connsiteX11" fmla="*/ 272875 w 477890"/>
              <a:gd name="connsiteY11" fmla="*/ 450683 h 836987"/>
              <a:gd name="connsiteX12" fmla="*/ 397033 w 477890"/>
              <a:gd name="connsiteY12" fmla="*/ 185335 h 836987"/>
              <a:gd name="connsiteX13" fmla="*/ 466337 w 477890"/>
              <a:gd name="connsiteY13" fmla="*/ 113440 h 836987"/>
              <a:gd name="connsiteX14" fmla="*/ 477891 w 477890"/>
              <a:gd name="connsiteY14" fmla="*/ 78712 h 836987"/>
              <a:gd name="connsiteX15" fmla="*/ 467718 w 477890"/>
              <a:gd name="connsiteY15" fmla="*/ 79655 h 836987"/>
              <a:gd name="connsiteX16" fmla="*/ 464508 w 477890"/>
              <a:gd name="connsiteY16" fmla="*/ 79817 h 836987"/>
              <a:gd name="connsiteX17" fmla="*/ 464108 w 477890"/>
              <a:gd name="connsiteY17" fmla="*/ 79836 h 836987"/>
              <a:gd name="connsiteX18" fmla="*/ 444010 w 477890"/>
              <a:gd name="connsiteY18" fmla="*/ 61462 h 836987"/>
              <a:gd name="connsiteX19" fmla="*/ 448297 w 477890"/>
              <a:gd name="connsiteY19" fmla="*/ 48470 h 836987"/>
              <a:gd name="connsiteX20" fmla="*/ 452669 w 477890"/>
              <a:gd name="connsiteY20" fmla="*/ 43098 h 836987"/>
              <a:gd name="connsiteX21" fmla="*/ 459365 w 477890"/>
              <a:gd name="connsiteY21" fmla="*/ 34859 h 836987"/>
              <a:gd name="connsiteX22" fmla="*/ 460079 w 477890"/>
              <a:gd name="connsiteY22" fmla="*/ 34021 h 836987"/>
              <a:gd name="connsiteX23" fmla="*/ 467718 w 477890"/>
              <a:gd name="connsiteY23" fmla="*/ 24620 h 836987"/>
              <a:gd name="connsiteX24" fmla="*/ 449468 w 477890"/>
              <a:gd name="connsiteY24" fmla="*/ 6979 h 836987"/>
              <a:gd name="connsiteX25" fmla="*/ 370382 w 477890"/>
              <a:gd name="connsiteY25" fmla="*/ 25449 h 836987"/>
              <a:gd name="connsiteX26" fmla="*/ 354837 w 477890"/>
              <a:gd name="connsiteY26" fmla="*/ 109678 h 836987"/>
              <a:gd name="connsiteX27" fmla="*/ 385698 w 477890"/>
              <a:gd name="connsiteY27" fmla="*/ 178477 h 836987"/>
              <a:gd name="connsiteX28" fmla="*/ 381498 w 477890"/>
              <a:gd name="connsiteY28" fmla="*/ 183735 h 836987"/>
              <a:gd name="connsiteX29" fmla="*/ 315728 w 477890"/>
              <a:gd name="connsiteY29" fmla="*/ 287929 h 836987"/>
              <a:gd name="connsiteX30" fmla="*/ 300088 w 477890"/>
              <a:gd name="connsiteY30" fmla="*/ 166257 h 836987"/>
              <a:gd name="connsiteX31" fmla="*/ 232355 w 477890"/>
              <a:gd name="connsiteY31" fmla="*/ 68520 h 836987"/>
              <a:gd name="connsiteX32" fmla="*/ 156898 w 477890"/>
              <a:gd name="connsiteY32" fmla="*/ 59157 h 836987"/>
              <a:gd name="connsiteX33" fmla="*/ 136591 w 477890"/>
              <a:gd name="connsiteY33" fmla="*/ 94914 h 836987"/>
              <a:gd name="connsiteX34" fmla="*/ 136448 w 477890"/>
              <a:gd name="connsiteY34" fmla="*/ 96295 h 836987"/>
              <a:gd name="connsiteX35" fmla="*/ 147221 w 477890"/>
              <a:gd name="connsiteY35" fmla="*/ 102887 h 836987"/>
              <a:gd name="connsiteX36" fmla="*/ 154498 w 477890"/>
              <a:gd name="connsiteY36" fmla="*/ 139444 h 836987"/>
              <a:gd name="connsiteX37" fmla="*/ 136591 w 477890"/>
              <a:gd name="connsiteY37" fmla="*/ 150855 h 836987"/>
              <a:gd name="connsiteX38" fmla="*/ 136058 w 477890"/>
              <a:gd name="connsiteY38" fmla="*/ 150940 h 836987"/>
              <a:gd name="connsiteX39" fmla="*/ 142973 w 477890"/>
              <a:gd name="connsiteY39" fmla="*/ 190145 h 836987"/>
              <a:gd name="connsiteX40" fmla="*/ 277418 w 477890"/>
              <a:gd name="connsiteY40" fmla="*/ 359376 h 836987"/>
              <a:gd name="connsiteX41" fmla="*/ 283828 w 477890"/>
              <a:gd name="connsiteY41" fmla="*/ 362643 h 836987"/>
              <a:gd name="connsiteX42" fmla="*/ 249205 w 477890"/>
              <a:gd name="connsiteY42" fmla="*/ 525568 h 836987"/>
              <a:gd name="connsiteX43" fmla="*/ 249653 w 477890"/>
              <a:gd name="connsiteY43" fmla="*/ 624066 h 836987"/>
              <a:gd name="connsiteX44" fmla="*/ 249481 w 477890"/>
              <a:gd name="connsiteY44" fmla="*/ 622904 h 836987"/>
              <a:gd name="connsiteX45" fmla="*/ 194455 w 477890"/>
              <a:gd name="connsiteY45" fmla="*/ 529826 h 836987"/>
              <a:gd name="connsiteX46" fmla="*/ 46599 w 477890"/>
              <a:gd name="connsiteY46" fmla="*/ 454264 h 836987"/>
              <a:gd name="connsiteX47" fmla="*/ 4794 w 477890"/>
              <a:gd name="connsiteY47" fmla="*/ 463379 h 836987"/>
              <a:gd name="connsiteX48" fmla="*/ 260 w 477890"/>
              <a:gd name="connsiteY48" fmla="*/ 483696 h 836987"/>
              <a:gd name="connsiteX49" fmla="*/ 450 w 477890"/>
              <a:gd name="connsiteY49" fmla="*/ 484916 h 836987"/>
              <a:gd name="connsiteX50" fmla="*/ 20300 w 477890"/>
              <a:gd name="connsiteY50" fmla="*/ 494488 h 836987"/>
              <a:gd name="connsiteX51" fmla="*/ 31083 w 477890"/>
              <a:gd name="connsiteY51" fmla="*/ 501079 h 836987"/>
              <a:gd name="connsiteX52" fmla="*/ 38360 w 477890"/>
              <a:gd name="connsiteY52" fmla="*/ 537636 h 836987"/>
              <a:gd name="connsiteX53" fmla="*/ 20453 w 477890"/>
              <a:gd name="connsiteY53" fmla="*/ 549047 h 836987"/>
              <a:gd name="connsiteX54" fmla="*/ 19919 w 477890"/>
              <a:gd name="connsiteY54" fmla="*/ 549124 h 836987"/>
              <a:gd name="connsiteX55" fmla="*/ 18814 w 477890"/>
              <a:gd name="connsiteY55" fmla="*/ 549295 h 836987"/>
              <a:gd name="connsiteX56" fmla="*/ 67096 w 477890"/>
              <a:gd name="connsiteY56" fmla="*/ 624895 h 836987"/>
              <a:gd name="connsiteX57" fmla="*/ 263093 w 477890"/>
              <a:gd name="connsiteY57" fmla="*/ 710896 h 836987"/>
              <a:gd name="connsiteX58" fmla="*/ 263150 w 477890"/>
              <a:gd name="connsiteY58" fmla="*/ 710896 h 836987"/>
              <a:gd name="connsiteX59" fmla="*/ 306336 w 477890"/>
              <a:gd name="connsiteY59" fmla="*/ 836988 h 836987"/>
              <a:gd name="connsiteX60" fmla="*/ 460641 w 477890"/>
              <a:gd name="connsiteY60" fmla="*/ 836988 h 836987"/>
              <a:gd name="connsiteX61" fmla="*/ 462184 w 477890"/>
              <a:gd name="connsiteY61" fmla="*/ 831787 h 836987"/>
              <a:gd name="connsiteX62" fmla="*/ 419493 w 477890"/>
              <a:gd name="connsiteY62" fmla="*/ 829244 h 836987"/>
              <a:gd name="connsiteX63" fmla="*/ 453831 w 477890"/>
              <a:gd name="connsiteY63" fmla="*/ 786991 h 836987"/>
              <a:gd name="connsiteX64" fmla="*/ 454555 w 477890"/>
              <a:gd name="connsiteY64" fmla="*/ 786163 h 836987"/>
              <a:gd name="connsiteX65" fmla="*/ 472033 w 477890"/>
              <a:gd name="connsiteY65" fmla="*/ 764646 h 836987"/>
              <a:gd name="connsiteX66" fmla="*/ 472033 w 477890"/>
              <a:gd name="connsiteY66" fmla="*/ 764636 h 836987"/>
              <a:gd name="connsiteX67" fmla="*/ 464508 w 477890"/>
              <a:gd name="connsiteY67" fmla="*/ 699219 h 836987"/>
              <a:gd name="connsiteX68" fmla="*/ 464508 w 477890"/>
              <a:gd name="connsiteY68" fmla="*/ 699219 h 83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77890" h="836987">
                <a:moveTo>
                  <a:pt x="464499" y="699219"/>
                </a:moveTo>
                <a:cubicBezTo>
                  <a:pt x="453783" y="699714"/>
                  <a:pt x="444696" y="691427"/>
                  <a:pt x="444201" y="680702"/>
                </a:cubicBezTo>
                <a:cubicBezTo>
                  <a:pt x="443934" y="674977"/>
                  <a:pt x="446211" y="669434"/>
                  <a:pt x="450421" y="665538"/>
                </a:cubicBezTo>
                <a:lnTo>
                  <a:pt x="451754" y="660252"/>
                </a:lnTo>
                <a:lnTo>
                  <a:pt x="451221" y="658975"/>
                </a:lnTo>
                <a:cubicBezTo>
                  <a:pt x="439991" y="632439"/>
                  <a:pt x="409368" y="620037"/>
                  <a:pt x="382822" y="631267"/>
                </a:cubicBezTo>
                <a:cubicBezTo>
                  <a:pt x="370220" y="636611"/>
                  <a:pt x="360209" y="646688"/>
                  <a:pt x="354971" y="659337"/>
                </a:cubicBezTo>
                <a:cubicBezTo>
                  <a:pt x="339226" y="697247"/>
                  <a:pt x="319185" y="735233"/>
                  <a:pt x="314251" y="775323"/>
                </a:cubicBezTo>
                <a:cubicBezTo>
                  <a:pt x="312070" y="793040"/>
                  <a:pt x="312994" y="811004"/>
                  <a:pt x="316957" y="828416"/>
                </a:cubicBezTo>
                <a:cubicBezTo>
                  <a:pt x="279980" y="747758"/>
                  <a:pt x="260778" y="660090"/>
                  <a:pt x="260654" y="571364"/>
                </a:cubicBezTo>
                <a:cubicBezTo>
                  <a:pt x="260645" y="549095"/>
                  <a:pt x="261883" y="526844"/>
                  <a:pt x="264359" y="504718"/>
                </a:cubicBezTo>
                <a:cubicBezTo>
                  <a:pt x="266407" y="486582"/>
                  <a:pt x="269246" y="468571"/>
                  <a:pt x="272875" y="450683"/>
                </a:cubicBezTo>
                <a:cubicBezTo>
                  <a:pt x="292696" y="353661"/>
                  <a:pt x="335244" y="262726"/>
                  <a:pt x="397033" y="185335"/>
                </a:cubicBezTo>
                <a:cubicBezTo>
                  <a:pt x="426942" y="169019"/>
                  <a:pt x="451126" y="143930"/>
                  <a:pt x="466337" y="113440"/>
                </a:cubicBezTo>
                <a:cubicBezTo>
                  <a:pt x="471842" y="102487"/>
                  <a:pt x="475738" y="90780"/>
                  <a:pt x="477891" y="78712"/>
                </a:cubicBezTo>
                <a:cubicBezTo>
                  <a:pt x="474519" y="79151"/>
                  <a:pt x="471090" y="79427"/>
                  <a:pt x="467718" y="79655"/>
                </a:cubicBezTo>
                <a:cubicBezTo>
                  <a:pt x="466661" y="79703"/>
                  <a:pt x="465556" y="79760"/>
                  <a:pt x="464508" y="79817"/>
                </a:cubicBezTo>
                <a:lnTo>
                  <a:pt x="464108" y="79836"/>
                </a:lnTo>
                <a:cubicBezTo>
                  <a:pt x="453488" y="80313"/>
                  <a:pt x="444496" y="72083"/>
                  <a:pt x="444010" y="61462"/>
                </a:cubicBezTo>
                <a:cubicBezTo>
                  <a:pt x="443801" y="56757"/>
                  <a:pt x="445325" y="52128"/>
                  <a:pt x="448297" y="48470"/>
                </a:cubicBezTo>
                <a:cubicBezTo>
                  <a:pt x="449754" y="46680"/>
                  <a:pt x="451211" y="44889"/>
                  <a:pt x="452669" y="43098"/>
                </a:cubicBezTo>
                <a:cubicBezTo>
                  <a:pt x="454888" y="40327"/>
                  <a:pt x="457155" y="37622"/>
                  <a:pt x="459365" y="34859"/>
                </a:cubicBezTo>
                <a:cubicBezTo>
                  <a:pt x="459622" y="34592"/>
                  <a:pt x="459860" y="34316"/>
                  <a:pt x="460079" y="34021"/>
                </a:cubicBezTo>
                <a:cubicBezTo>
                  <a:pt x="462632" y="30868"/>
                  <a:pt x="465175" y="27773"/>
                  <a:pt x="467718" y="24620"/>
                </a:cubicBezTo>
                <a:cubicBezTo>
                  <a:pt x="463070" y="17419"/>
                  <a:pt x="456822" y="11380"/>
                  <a:pt x="449468" y="6979"/>
                </a:cubicBezTo>
                <a:cubicBezTo>
                  <a:pt x="423970" y="-7946"/>
                  <a:pt x="388794" y="2388"/>
                  <a:pt x="370382" y="25449"/>
                </a:cubicBezTo>
                <a:cubicBezTo>
                  <a:pt x="352913" y="49813"/>
                  <a:pt x="347217" y="80693"/>
                  <a:pt x="354837" y="109678"/>
                </a:cubicBezTo>
                <a:cubicBezTo>
                  <a:pt x="361152" y="134195"/>
                  <a:pt x="371582" y="157465"/>
                  <a:pt x="385698" y="178477"/>
                </a:cubicBezTo>
                <a:cubicBezTo>
                  <a:pt x="384317" y="180249"/>
                  <a:pt x="382879" y="181963"/>
                  <a:pt x="381498" y="183735"/>
                </a:cubicBezTo>
                <a:cubicBezTo>
                  <a:pt x="356218" y="216234"/>
                  <a:pt x="334197" y="251134"/>
                  <a:pt x="315728" y="287929"/>
                </a:cubicBezTo>
                <a:cubicBezTo>
                  <a:pt x="320214" y="246705"/>
                  <a:pt x="314861" y="205004"/>
                  <a:pt x="300088" y="166257"/>
                </a:cubicBezTo>
                <a:cubicBezTo>
                  <a:pt x="285124" y="130147"/>
                  <a:pt x="257063" y="99734"/>
                  <a:pt x="232355" y="68520"/>
                </a:cubicBezTo>
                <a:cubicBezTo>
                  <a:pt x="214106" y="45099"/>
                  <a:pt x="180320" y="40898"/>
                  <a:pt x="156898" y="59157"/>
                </a:cubicBezTo>
                <a:cubicBezTo>
                  <a:pt x="145659" y="67911"/>
                  <a:pt x="138353" y="80779"/>
                  <a:pt x="136591" y="94914"/>
                </a:cubicBezTo>
                <a:lnTo>
                  <a:pt x="136448" y="96295"/>
                </a:lnTo>
                <a:cubicBezTo>
                  <a:pt x="140115" y="98372"/>
                  <a:pt x="143706" y="100563"/>
                  <a:pt x="147221" y="102887"/>
                </a:cubicBezTo>
                <a:cubicBezTo>
                  <a:pt x="159327" y="110973"/>
                  <a:pt x="162585" y="127347"/>
                  <a:pt x="154498" y="139444"/>
                </a:cubicBezTo>
                <a:cubicBezTo>
                  <a:pt x="150393" y="145587"/>
                  <a:pt x="143897" y="149731"/>
                  <a:pt x="136591" y="150855"/>
                </a:cubicBezTo>
                <a:lnTo>
                  <a:pt x="136058" y="150940"/>
                </a:lnTo>
                <a:cubicBezTo>
                  <a:pt x="137363" y="164161"/>
                  <a:pt x="139677" y="177277"/>
                  <a:pt x="142973" y="190145"/>
                </a:cubicBezTo>
                <a:cubicBezTo>
                  <a:pt x="162270" y="262821"/>
                  <a:pt x="210991" y="324143"/>
                  <a:pt x="277418" y="359376"/>
                </a:cubicBezTo>
                <a:cubicBezTo>
                  <a:pt x="279571" y="360481"/>
                  <a:pt x="281676" y="361595"/>
                  <a:pt x="283828" y="362643"/>
                </a:cubicBezTo>
                <a:cubicBezTo>
                  <a:pt x="265274" y="415221"/>
                  <a:pt x="253634" y="469990"/>
                  <a:pt x="249205" y="525568"/>
                </a:cubicBezTo>
                <a:cubicBezTo>
                  <a:pt x="246700" y="558363"/>
                  <a:pt x="246852" y="591300"/>
                  <a:pt x="249653" y="624066"/>
                </a:cubicBezTo>
                <a:lnTo>
                  <a:pt x="249481" y="622904"/>
                </a:lnTo>
                <a:cubicBezTo>
                  <a:pt x="242404" y="586471"/>
                  <a:pt x="222973" y="553591"/>
                  <a:pt x="194455" y="529826"/>
                </a:cubicBezTo>
                <a:cubicBezTo>
                  <a:pt x="152107" y="495041"/>
                  <a:pt x="92281" y="482229"/>
                  <a:pt x="46599" y="454264"/>
                </a:cubicBezTo>
                <a:cubicBezTo>
                  <a:pt x="32540" y="445244"/>
                  <a:pt x="13823" y="449321"/>
                  <a:pt x="4794" y="463379"/>
                </a:cubicBezTo>
                <a:cubicBezTo>
                  <a:pt x="926" y="469399"/>
                  <a:pt x="-674" y="476600"/>
                  <a:pt x="260" y="483696"/>
                </a:cubicBezTo>
                <a:lnTo>
                  <a:pt x="450" y="484916"/>
                </a:lnTo>
                <a:cubicBezTo>
                  <a:pt x="7261" y="487697"/>
                  <a:pt x="13890" y="490888"/>
                  <a:pt x="20300" y="494488"/>
                </a:cubicBezTo>
                <a:cubicBezTo>
                  <a:pt x="23977" y="496555"/>
                  <a:pt x="27568" y="498755"/>
                  <a:pt x="31083" y="501079"/>
                </a:cubicBezTo>
                <a:cubicBezTo>
                  <a:pt x="43189" y="509166"/>
                  <a:pt x="46446" y="525530"/>
                  <a:pt x="38360" y="537636"/>
                </a:cubicBezTo>
                <a:cubicBezTo>
                  <a:pt x="34254" y="543780"/>
                  <a:pt x="27758" y="547923"/>
                  <a:pt x="20453" y="549047"/>
                </a:cubicBezTo>
                <a:lnTo>
                  <a:pt x="19919" y="549124"/>
                </a:lnTo>
                <a:cubicBezTo>
                  <a:pt x="19529" y="549181"/>
                  <a:pt x="19195" y="549238"/>
                  <a:pt x="18814" y="549295"/>
                </a:cubicBezTo>
                <a:cubicBezTo>
                  <a:pt x="30444" y="577079"/>
                  <a:pt x="46780" y="602654"/>
                  <a:pt x="67096" y="624895"/>
                </a:cubicBezTo>
                <a:cubicBezTo>
                  <a:pt x="117808" y="679311"/>
                  <a:pt x="188702" y="710420"/>
                  <a:pt x="263093" y="710896"/>
                </a:cubicBezTo>
                <a:lnTo>
                  <a:pt x="263150" y="710896"/>
                </a:lnTo>
                <a:cubicBezTo>
                  <a:pt x="273132" y="754301"/>
                  <a:pt x="287610" y="796564"/>
                  <a:pt x="306336" y="836988"/>
                </a:cubicBezTo>
                <a:lnTo>
                  <a:pt x="460641" y="836988"/>
                </a:lnTo>
                <a:cubicBezTo>
                  <a:pt x="461193" y="835274"/>
                  <a:pt x="461689" y="833502"/>
                  <a:pt x="462184" y="831787"/>
                </a:cubicBezTo>
                <a:cubicBezTo>
                  <a:pt x="447906" y="832683"/>
                  <a:pt x="433561" y="831826"/>
                  <a:pt x="419493" y="829244"/>
                </a:cubicBezTo>
                <a:cubicBezTo>
                  <a:pt x="430942" y="815195"/>
                  <a:pt x="442391" y="801041"/>
                  <a:pt x="453831" y="786991"/>
                </a:cubicBezTo>
                <a:cubicBezTo>
                  <a:pt x="454088" y="786725"/>
                  <a:pt x="454326" y="786448"/>
                  <a:pt x="454555" y="786163"/>
                </a:cubicBezTo>
                <a:cubicBezTo>
                  <a:pt x="460365" y="778971"/>
                  <a:pt x="466223" y="771837"/>
                  <a:pt x="472033" y="764646"/>
                </a:cubicBezTo>
                <a:lnTo>
                  <a:pt x="472033" y="764636"/>
                </a:lnTo>
                <a:cubicBezTo>
                  <a:pt x="472338" y="742605"/>
                  <a:pt x="469813" y="720612"/>
                  <a:pt x="464508" y="699219"/>
                </a:cubicBezTo>
                <a:lnTo>
                  <a:pt x="464508" y="699219"/>
                </a:ln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grpSp>
        <p:nvGrpSpPr>
          <p:cNvPr id="51" name="圖形 15">
            <a:extLst>
              <a:ext uri="{FF2B5EF4-FFF2-40B4-BE49-F238E27FC236}">
                <a16:creationId xmlns:a16="http://schemas.microsoft.com/office/drawing/2014/main" id="{16F49982-5F17-4D9D-8BF3-D5C9B8442535}"/>
              </a:ext>
            </a:extLst>
          </p:cNvPr>
          <p:cNvGrpSpPr/>
          <p:nvPr/>
        </p:nvGrpSpPr>
        <p:grpSpPr>
          <a:xfrm>
            <a:off x="7573443" y="1456669"/>
            <a:ext cx="1002563" cy="1854430"/>
            <a:chOff x="7573443" y="1456669"/>
            <a:chExt cx="1002563" cy="1854430"/>
          </a:xfrm>
        </p:grpSpPr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5E196EB8-EBAD-555D-F177-95B0E558F523}"/>
                </a:ext>
              </a:extLst>
            </p:cNvPr>
            <p:cNvSpPr/>
            <p:nvPr/>
          </p:nvSpPr>
          <p:spPr>
            <a:xfrm>
              <a:off x="8357062" y="2532783"/>
              <a:ext cx="218943" cy="428092"/>
            </a:xfrm>
            <a:custGeom>
              <a:avLst/>
              <a:gdLst>
                <a:gd name="connsiteX0" fmla="*/ 127054 w 218943"/>
                <a:gd name="connsiteY0" fmla="*/ 415176 h 428092"/>
                <a:gd name="connsiteX1" fmla="*/ 119224 w 218943"/>
                <a:gd name="connsiteY1" fmla="*/ 336680 h 428092"/>
                <a:gd name="connsiteX2" fmla="*/ 126102 w 218943"/>
                <a:gd name="connsiteY2" fmla="*/ 329651 h 428092"/>
                <a:gd name="connsiteX3" fmla="*/ 0 w 218943"/>
                <a:gd name="connsiteY3" fmla="*/ 0 h 428092"/>
                <a:gd name="connsiteX4" fmla="*/ 100775 w 218943"/>
                <a:gd name="connsiteY4" fmla="*/ 21346 h 428092"/>
                <a:gd name="connsiteX5" fmla="*/ 207769 w 218943"/>
                <a:gd name="connsiteY5" fmla="*/ 338423 h 428092"/>
                <a:gd name="connsiteX6" fmla="*/ 196444 w 218943"/>
                <a:gd name="connsiteY6" fmla="*/ 416928 h 428092"/>
                <a:gd name="connsiteX7" fmla="*/ 127054 w 218943"/>
                <a:gd name="connsiteY7" fmla="*/ 415176 h 42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943" h="428092">
                  <a:moveTo>
                    <a:pt x="127054" y="415176"/>
                  </a:moveTo>
                  <a:cubicBezTo>
                    <a:pt x="103213" y="395659"/>
                    <a:pt x="99708" y="360521"/>
                    <a:pt x="119224" y="336680"/>
                  </a:cubicBezTo>
                  <a:cubicBezTo>
                    <a:pt x="121301" y="334137"/>
                    <a:pt x="123606" y="331784"/>
                    <a:pt x="126102" y="329651"/>
                  </a:cubicBezTo>
                  <a:lnTo>
                    <a:pt x="0" y="0"/>
                  </a:lnTo>
                  <a:lnTo>
                    <a:pt x="100775" y="21346"/>
                  </a:lnTo>
                  <a:lnTo>
                    <a:pt x="207769" y="338423"/>
                  </a:lnTo>
                  <a:cubicBezTo>
                    <a:pt x="226324" y="363236"/>
                    <a:pt x="221247" y="398374"/>
                    <a:pt x="196444" y="416928"/>
                  </a:cubicBezTo>
                  <a:cubicBezTo>
                    <a:pt x="175689" y="432445"/>
                    <a:pt x="146999" y="431721"/>
                    <a:pt x="127054" y="415176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FF4DF333-37F3-FEE0-E2A3-E6180C2CE50C}"/>
                </a:ext>
              </a:extLst>
            </p:cNvPr>
            <p:cNvSpPr/>
            <p:nvPr/>
          </p:nvSpPr>
          <p:spPr>
            <a:xfrm>
              <a:off x="8189946" y="1919496"/>
              <a:ext cx="374713" cy="931164"/>
            </a:xfrm>
            <a:custGeom>
              <a:avLst/>
              <a:gdLst>
                <a:gd name="connsiteX0" fmla="*/ 346043 w 374713"/>
                <a:gd name="connsiteY0" fmla="*/ 667417 h 931164"/>
                <a:gd name="connsiteX1" fmla="*/ 232886 w 374713"/>
                <a:gd name="connsiteY1" fmla="*/ 196501 h 931164"/>
                <a:gd name="connsiteX2" fmla="*/ 184213 w 374713"/>
                <a:gd name="connsiteY2" fmla="*/ 59532 h 931164"/>
                <a:gd name="connsiteX3" fmla="*/ 184118 w 374713"/>
                <a:gd name="connsiteY3" fmla="*/ 59341 h 931164"/>
                <a:gd name="connsiteX4" fmla="*/ 138113 w 374713"/>
                <a:gd name="connsiteY4" fmla="*/ 8668 h 931164"/>
                <a:gd name="connsiteX5" fmla="*/ 69437 w 374713"/>
                <a:gd name="connsiteY5" fmla="*/ 5429 h 931164"/>
                <a:gd name="connsiteX6" fmla="*/ 63817 w 374713"/>
                <a:gd name="connsiteY6" fmla="*/ 7716 h 931164"/>
                <a:gd name="connsiteX7" fmla="*/ 52483 w 374713"/>
                <a:gd name="connsiteY7" fmla="*/ 13812 h 931164"/>
                <a:gd name="connsiteX8" fmla="*/ 12192 w 374713"/>
                <a:gd name="connsiteY8" fmla="*/ 72771 h 931164"/>
                <a:gd name="connsiteX9" fmla="*/ 3619 w 374713"/>
                <a:gd name="connsiteY9" fmla="*/ 117729 h 931164"/>
                <a:gd name="connsiteX10" fmla="*/ 0 w 374713"/>
                <a:gd name="connsiteY10" fmla="*/ 136874 h 931164"/>
                <a:gd name="connsiteX11" fmla="*/ 133636 w 374713"/>
                <a:gd name="connsiteY11" fmla="*/ 603981 h 931164"/>
                <a:gd name="connsiteX12" fmla="*/ 133636 w 374713"/>
                <a:gd name="connsiteY12" fmla="*/ 604171 h 931164"/>
                <a:gd name="connsiteX13" fmla="*/ 180118 w 374713"/>
                <a:gd name="connsiteY13" fmla="*/ 766858 h 931164"/>
                <a:gd name="connsiteX14" fmla="*/ 201644 w 374713"/>
                <a:gd name="connsiteY14" fmla="*/ 841915 h 931164"/>
                <a:gd name="connsiteX15" fmla="*/ 201644 w 374713"/>
                <a:gd name="connsiteY15" fmla="*/ 842010 h 931164"/>
                <a:gd name="connsiteX16" fmla="*/ 226600 w 374713"/>
                <a:gd name="connsiteY16" fmla="*/ 929355 h 931164"/>
                <a:gd name="connsiteX17" fmla="*/ 227171 w 374713"/>
                <a:gd name="connsiteY17" fmla="*/ 931164 h 931164"/>
                <a:gd name="connsiteX18" fmla="*/ 287083 w 374713"/>
                <a:gd name="connsiteY18" fmla="*/ 927164 h 931164"/>
                <a:gd name="connsiteX19" fmla="*/ 287179 w 374713"/>
                <a:gd name="connsiteY19" fmla="*/ 927164 h 931164"/>
                <a:gd name="connsiteX20" fmla="*/ 296228 w 374713"/>
                <a:gd name="connsiteY20" fmla="*/ 926497 h 931164"/>
                <a:gd name="connsiteX21" fmla="*/ 364807 w 374713"/>
                <a:gd name="connsiteY21" fmla="*/ 921925 h 931164"/>
                <a:gd name="connsiteX22" fmla="*/ 374713 w 374713"/>
                <a:gd name="connsiteY22" fmla="*/ 921258 h 931164"/>
                <a:gd name="connsiteX23" fmla="*/ 346043 w 374713"/>
                <a:gd name="connsiteY23" fmla="*/ 667417 h 93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74713" h="931164">
                  <a:moveTo>
                    <a:pt x="346043" y="667417"/>
                  </a:moveTo>
                  <a:lnTo>
                    <a:pt x="232886" y="196501"/>
                  </a:lnTo>
                  <a:lnTo>
                    <a:pt x="184213" y="59532"/>
                  </a:lnTo>
                  <a:cubicBezTo>
                    <a:pt x="184166" y="59484"/>
                    <a:pt x="184128" y="59417"/>
                    <a:pt x="184118" y="59341"/>
                  </a:cubicBezTo>
                  <a:cubicBezTo>
                    <a:pt x="176193" y="36967"/>
                    <a:pt x="159620" y="18707"/>
                    <a:pt x="138113" y="8668"/>
                  </a:cubicBezTo>
                  <a:cubicBezTo>
                    <a:pt x="116596" y="-1638"/>
                    <a:pt x="91830" y="-2800"/>
                    <a:pt x="69437" y="5429"/>
                  </a:cubicBezTo>
                  <a:cubicBezTo>
                    <a:pt x="67532" y="6096"/>
                    <a:pt x="65656" y="6858"/>
                    <a:pt x="63817" y="7716"/>
                  </a:cubicBezTo>
                  <a:cubicBezTo>
                    <a:pt x="59912" y="9506"/>
                    <a:pt x="56131" y="11535"/>
                    <a:pt x="52483" y="13812"/>
                  </a:cubicBezTo>
                  <a:cubicBezTo>
                    <a:pt x="31480" y="27051"/>
                    <a:pt x="16897" y="48397"/>
                    <a:pt x="12192" y="72771"/>
                  </a:cubicBezTo>
                  <a:lnTo>
                    <a:pt x="3619" y="117729"/>
                  </a:lnTo>
                  <a:lnTo>
                    <a:pt x="0" y="136874"/>
                  </a:lnTo>
                  <a:lnTo>
                    <a:pt x="133636" y="603981"/>
                  </a:lnTo>
                  <a:lnTo>
                    <a:pt x="133636" y="604171"/>
                  </a:lnTo>
                  <a:lnTo>
                    <a:pt x="180118" y="766858"/>
                  </a:lnTo>
                  <a:lnTo>
                    <a:pt x="201644" y="841915"/>
                  </a:lnTo>
                  <a:lnTo>
                    <a:pt x="201644" y="842010"/>
                  </a:lnTo>
                  <a:lnTo>
                    <a:pt x="226600" y="929355"/>
                  </a:lnTo>
                  <a:lnTo>
                    <a:pt x="227171" y="931164"/>
                  </a:lnTo>
                  <a:lnTo>
                    <a:pt x="287083" y="927164"/>
                  </a:lnTo>
                  <a:lnTo>
                    <a:pt x="287179" y="927164"/>
                  </a:lnTo>
                  <a:lnTo>
                    <a:pt x="296228" y="926497"/>
                  </a:lnTo>
                  <a:lnTo>
                    <a:pt x="364807" y="921925"/>
                  </a:lnTo>
                  <a:lnTo>
                    <a:pt x="374713" y="921258"/>
                  </a:lnTo>
                  <a:lnTo>
                    <a:pt x="346043" y="667417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BCD8F19B-8624-AE82-7244-E0CA3AAE2251}"/>
                </a:ext>
              </a:extLst>
            </p:cNvPr>
            <p:cNvSpPr/>
            <p:nvPr/>
          </p:nvSpPr>
          <p:spPr>
            <a:xfrm>
              <a:off x="7700323" y="1800672"/>
              <a:ext cx="787765" cy="1160556"/>
            </a:xfrm>
            <a:custGeom>
              <a:avLst/>
              <a:gdLst>
                <a:gd name="connsiteX0" fmla="*/ 376276 w 787765"/>
                <a:gd name="connsiteY0" fmla="*/ 0 h 1160556"/>
                <a:gd name="connsiteX1" fmla="*/ 628317 w 787765"/>
                <a:gd name="connsiteY1" fmla="*/ 509721 h 1160556"/>
                <a:gd name="connsiteX2" fmla="*/ 787765 w 787765"/>
                <a:gd name="connsiteY2" fmla="*/ 1051732 h 1160556"/>
                <a:gd name="connsiteX3" fmla="*/ 0 w 787765"/>
                <a:gd name="connsiteY3" fmla="*/ 1056389 h 1160556"/>
                <a:gd name="connsiteX4" fmla="*/ 199177 w 787765"/>
                <a:gd name="connsiteY4" fmla="*/ 74438 h 1160556"/>
                <a:gd name="connsiteX5" fmla="*/ 376276 w 787765"/>
                <a:gd name="connsiteY5" fmla="*/ 0 h 1160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7765" h="1160556">
                  <a:moveTo>
                    <a:pt x="376276" y="0"/>
                  </a:moveTo>
                  <a:lnTo>
                    <a:pt x="628317" y="509721"/>
                  </a:lnTo>
                  <a:lnTo>
                    <a:pt x="787765" y="1051732"/>
                  </a:lnTo>
                  <a:cubicBezTo>
                    <a:pt x="451847" y="1117235"/>
                    <a:pt x="30337" y="1257357"/>
                    <a:pt x="0" y="1056389"/>
                  </a:cubicBezTo>
                  <a:cubicBezTo>
                    <a:pt x="18698" y="496072"/>
                    <a:pt x="77591" y="317344"/>
                    <a:pt x="199177" y="74438"/>
                  </a:cubicBezTo>
                  <a:lnTo>
                    <a:pt x="376276" y="0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37747CB6-665E-07DC-4874-E38BE7958E54}"/>
                </a:ext>
              </a:extLst>
            </p:cNvPr>
            <p:cNvSpPr/>
            <p:nvPr/>
          </p:nvSpPr>
          <p:spPr>
            <a:xfrm>
              <a:off x="7842570" y="2659970"/>
              <a:ext cx="571023" cy="651129"/>
            </a:xfrm>
            <a:custGeom>
              <a:avLst/>
              <a:gdLst>
                <a:gd name="connsiteX0" fmla="*/ 571024 w 571023"/>
                <a:gd name="connsiteY0" fmla="*/ 651129 h 651129"/>
                <a:gd name="connsiteX1" fmla="*/ 364046 w 571023"/>
                <a:gd name="connsiteY1" fmla="*/ 651129 h 651129"/>
                <a:gd name="connsiteX2" fmla="*/ 280130 w 571023"/>
                <a:gd name="connsiteY2" fmla="*/ 367570 h 651129"/>
                <a:gd name="connsiteX3" fmla="*/ 221075 w 571023"/>
                <a:gd name="connsiteY3" fmla="*/ 647510 h 651129"/>
                <a:gd name="connsiteX4" fmla="*/ 220599 w 571023"/>
                <a:gd name="connsiteY4" fmla="*/ 651129 h 651129"/>
                <a:gd name="connsiteX5" fmla="*/ 0 w 571023"/>
                <a:gd name="connsiteY5" fmla="*/ 651129 h 651129"/>
                <a:gd name="connsiteX6" fmla="*/ 26384 w 571023"/>
                <a:gd name="connsiteY6" fmla="*/ 389477 h 651129"/>
                <a:gd name="connsiteX7" fmla="*/ 8858 w 571023"/>
                <a:gd name="connsiteY7" fmla="*/ 341281 h 651129"/>
                <a:gd name="connsiteX8" fmla="*/ 4000 w 571023"/>
                <a:gd name="connsiteY8" fmla="*/ 299942 h 651129"/>
                <a:gd name="connsiteX9" fmla="*/ 25527 w 571023"/>
                <a:gd name="connsiteY9" fmla="*/ 75914 h 651129"/>
                <a:gd name="connsiteX10" fmla="*/ 49816 w 571023"/>
                <a:gd name="connsiteY10" fmla="*/ 30956 h 651129"/>
                <a:gd name="connsiteX11" fmla="*/ 58198 w 571023"/>
                <a:gd name="connsiteY11" fmla="*/ 15335 h 651129"/>
                <a:gd name="connsiteX12" fmla="*/ 490823 w 571023"/>
                <a:gd name="connsiteY12" fmla="*/ 95 h 651129"/>
                <a:gd name="connsiteX13" fmla="*/ 494538 w 571023"/>
                <a:gd name="connsiteY13" fmla="*/ 0 h 651129"/>
                <a:gd name="connsiteX14" fmla="*/ 502539 w 571023"/>
                <a:gd name="connsiteY14" fmla="*/ 34862 h 651129"/>
                <a:gd name="connsiteX15" fmla="*/ 512350 w 571023"/>
                <a:gd name="connsiteY15" fmla="*/ 77819 h 651129"/>
                <a:gd name="connsiteX16" fmla="*/ 529590 w 571023"/>
                <a:gd name="connsiteY16" fmla="*/ 153162 h 651129"/>
                <a:gd name="connsiteX17" fmla="*/ 545497 w 571023"/>
                <a:gd name="connsiteY17" fmla="*/ 213265 h 651129"/>
                <a:gd name="connsiteX18" fmla="*/ 546354 w 571023"/>
                <a:gd name="connsiteY18" fmla="*/ 216313 h 651129"/>
                <a:gd name="connsiteX19" fmla="*/ 546354 w 571023"/>
                <a:gd name="connsiteY19" fmla="*/ 234125 h 651129"/>
                <a:gd name="connsiteX20" fmla="*/ 542734 w 571023"/>
                <a:gd name="connsiteY20" fmla="*/ 253841 h 651129"/>
                <a:gd name="connsiteX21" fmla="*/ 571024 w 571023"/>
                <a:gd name="connsiteY21" fmla="*/ 651129 h 65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1023" h="651129">
                  <a:moveTo>
                    <a:pt x="571024" y="651129"/>
                  </a:moveTo>
                  <a:lnTo>
                    <a:pt x="364046" y="651129"/>
                  </a:lnTo>
                  <a:lnTo>
                    <a:pt x="280130" y="367570"/>
                  </a:lnTo>
                  <a:lnTo>
                    <a:pt x="221075" y="647510"/>
                  </a:lnTo>
                  <a:cubicBezTo>
                    <a:pt x="220885" y="648748"/>
                    <a:pt x="220789" y="649891"/>
                    <a:pt x="220599" y="651129"/>
                  </a:cubicBezTo>
                  <a:lnTo>
                    <a:pt x="0" y="651129"/>
                  </a:lnTo>
                  <a:cubicBezTo>
                    <a:pt x="7144" y="563499"/>
                    <a:pt x="20193" y="411099"/>
                    <a:pt x="26384" y="389477"/>
                  </a:cubicBezTo>
                  <a:cubicBezTo>
                    <a:pt x="35147" y="358807"/>
                    <a:pt x="26384" y="358807"/>
                    <a:pt x="8858" y="341281"/>
                  </a:cubicBezTo>
                  <a:cubicBezTo>
                    <a:pt x="4953" y="337376"/>
                    <a:pt x="3619" y="321755"/>
                    <a:pt x="4000" y="299942"/>
                  </a:cubicBezTo>
                  <a:cubicBezTo>
                    <a:pt x="5048" y="224790"/>
                    <a:pt x="25527" y="75914"/>
                    <a:pt x="25527" y="75914"/>
                  </a:cubicBezTo>
                  <a:lnTo>
                    <a:pt x="49816" y="30956"/>
                  </a:lnTo>
                  <a:lnTo>
                    <a:pt x="58198" y="15335"/>
                  </a:lnTo>
                  <a:lnTo>
                    <a:pt x="490823" y="95"/>
                  </a:lnTo>
                  <a:lnTo>
                    <a:pt x="494538" y="0"/>
                  </a:lnTo>
                  <a:lnTo>
                    <a:pt x="502539" y="34862"/>
                  </a:lnTo>
                  <a:lnTo>
                    <a:pt x="512350" y="77819"/>
                  </a:lnTo>
                  <a:lnTo>
                    <a:pt x="529590" y="153162"/>
                  </a:lnTo>
                  <a:lnTo>
                    <a:pt x="545497" y="213265"/>
                  </a:lnTo>
                  <a:lnTo>
                    <a:pt x="546354" y="216313"/>
                  </a:lnTo>
                  <a:lnTo>
                    <a:pt x="546354" y="234125"/>
                  </a:lnTo>
                  <a:cubicBezTo>
                    <a:pt x="543649" y="240335"/>
                    <a:pt x="542411" y="247079"/>
                    <a:pt x="542734" y="253841"/>
                  </a:cubicBezTo>
                  <a:cubicBezTo>
                    <a:pt x="542734" y="259937"/>
                    <a:pt x="556450" y="449866"/>
                    <a:pt x="571024" y="65112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FC1D925C-75B9-66B1-574D-11F1B062DF5F}"/>
                </a:ext>
              </a:extLst>
            </p:cNvPr>
            <p:cNvSpPr/>
            <p:nvPr/>
          </p:nvSpPr>
          <p:spPr>
            <a:xfrm>
              <a:off x="7891442" y="1805197"/>
              <a:ext cx="489787" cy="895688"/>
            </a:xfrm>
            <a:custGeom>
              <a:avLst/>
              <a:gdLst>
                <a:gd name="connsiteX0" fmla="*/ 155619 w 489787"/>
                <a:gd name="connsiteY0" fmla="*/ 71066 h 895688"/>
                <a:gd name="connsiteX1" fmla="*/ 185318 w 489787"/>
                <a:gd name="connsiteY1" fmla="*/ 0 h 895688"/>
                <a:gd name="connsiteX2" fmla="*/ 277254 w 489787"/>
                <a:gd name="connsiteY2" fmla="*/ 1610 h 895688"/>
                <a:gd name="connsiteX3" fmla="*/ 373113 w 489787"/>
                <a:gd name="connsiteY3" fmla="*/ 137208 h 895688"/>
                <a:gd name="connsiteX4" fmla="*/ 473726 w 489787"/>
                <a:gd name="connsiteY4" fmla="*/ 560337 h 895688"/>
                <a:gd name="connsiteX5" fmla="*/ 473726 w 489787"/>
                <a:gd name="connsiteY5" fmla="*/ 885749 h 895688"/>
                <a:gd name="connsiteX6" fmla="*/ 0 w 489787"/>
                <a:gd name="connsiteY6" fmla="*/ 893378 h 895688"/>
                <a:gd name="connsiteX7" fmla="*/ 51273 w 489787"/>
                <a:gd name="connsiteY7" fmla="*/ 455209 h 895688"/>
                <a:gd name="connsiteX8" fmla="*/ 155619 w 489787"/>
                <a:gd name="connsiteY8" fmla="*/ 71066 h 89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787" h="895688">
                  <a:moveTo>
                    <a:pt x="155619" y="71066"/>
                  </a:moveTo>
                  <a:lnTo>
                    <a:pt x="185318" y="0"/>
                  </a:lnTo>
                  <a:lnTo>
                    <a:pt x="277254" y="1610"/>
                  </a:lnTo>
                  <a:lnTo>
                    <a:pt x="373113" y="137208"/>
                  </a:lnTo>
                  <a:lnTo>
                    <a:pt x="473726" y="560337"/>
                  </a:lnTo>
                  <a:cubicBezTo>
                    <a:pt x="473726" y="560337"/>
                    <a:pt x="509864" y="869432"/>
                    <a:pt x="473726" y="885749"/>
                  </a:cubicBezTo>
                  <a:cubicBezTo>
                    <a:pt x="437588" y="902065"/>
                    <a:pt x="0" y="893378"/>
                    <a:pt x="0" y="893378"/>
                  </a:cubicBezTo>
                  <a:cubicBezTo>
                    <a:pt x="20260" y="726462"/>
                    <a:pt x="35357" y="556651"/>
                    <a:pt x="51273" y="455209"/>
                  </a:cubicBezTo>
                  <a:cubicBezTo>
                    <a:pt x="103870" y="119958"/>
                    <a:pt x="128692" y="190509"/>
                    <a:pt x="155619" y="7106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92A0977E-C760-44BC-2D0F-EE109DB73784}"/>
                </a:ext>
              </a:extLst>
            </p:cNvPr>
            <p:cNvSpPr/>
            <p:nvPr/>
          </p:nvSpPr>
          <p:spPr>
            <a:xfrm>
              <a:off x="8168696" y="1806806"/>
              <a:ext cx="239448" cy="965349"/>
            </a:xfrm>
            <a:custGeom>
              <a:avLst/>
              <a:gdLst>
                <a:gd name="connsiteX0" fmla="*/ 0 w 239448"/>
                <a:gd name="connsiteY0" fmla="*/ 0 h 965349"/>
                <a:gd name="connsiteX1" fmla="*/ 205769 w 239448"/>
                <a:gd name="connsiteY1" fmla="*/ 174231 h 965349"/>
                <a:gd name="connsiteX2" fmla="*/ 239449 w 239448"/>
                <a:gd name="connsiteY2" fmla="*/ 965349 h 965349"/>
                <a:gd name="connsiteX3" fmla="*/ 169421 w 239448"/>
                <a:gd name="connsiteY3" fmla="*/ 920096 h 965349"/>
                <a:gd name="connsiteX4" fmla="*/ 150276 w 239448"/>
                <a:gd name="connsiteY4" fmla="*/ 653539 h 965349"/>
                <a:gd name="connsiteX5" fmla="*/ 64818 w 239448"/>
                <a:gd name="connsiteY5" fmla="*/ 107794 h 965349"/>
                <a:gd name="connsiteX6" fmla="*/ 0 w 239448"/>
                <a:gd name="connsiteY6" fmla="*/ 0 h 9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448" h="965349">
                  <a:moveTo>
                    <a:pt x="0" y="0"/>
                  </a:moveTo>
                  <a:cubicBezTo>
                    <a:pt x="0" y="0"/>
                    <a:pt x="198025" y="114481"/>
                    <a:pt x="205769" y="174231"/>
                  </a:cubicBezTo>
                  <a:cubicBezTo>
                    <a:pt x="213512" y="233982"/>
                    <a:pt x="239449" y="965349"/>
                    <a:pt x="239449" y="965349"/>
                  </a:cubicBezTo>
                  <a:lnTo>
                    <a:pt x="169421" y="920096"/>
                  </a:lnTo>
                  <a:lnTo>
                    <a:pt x="150276" y="653539"/>
                  </a:lnTo>
                  <a:cubicBezTo>
                    <a:pt x="163630" y="416690"/>
                    <a:pt x="131054" y="240135"/>
                    <a:pt x="64818" y="1077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626A72E4-1644-5AF8-9E99-4083C4732B96}"/>
                </a:ext>
              </a:extLst>
            </p:cNvPr>
            <p:cNvSpPr/>
            <p:nvPr/>
          </p:nvSpPr>
          <p:spPr>
            <a:xfrm rot="-4846952">
              <a:off x="7986975" y="1503584"/>
              <a:ext cx="269926" cy="269926"/>
            </a:xfrm>
            <a:custGeom>
              <a:avLst/>
              <a:gdLst>
                <a:gd name="connsiteX0" fmla="*/ 269927 w 269926"/>
                <a:gd name="connsiteY0" fmla="*/ 134963 h 269926"/>
                <a:gd name="connsiteX1" fmla="*/ 134963 w 269926"/>
                <a:gd name="connsiteY1" fmla="*/ 269927 h 269926"/>
                <a:gd name="connsiteX2" fmla="*/ 0 w 269926"/>
                <a:gd name="connsiteY2" fmla="*/ 134963 h 269926"/>
                <a:gd name="connsiteX3" fmla="*/ 134963 w 269926"/>
                <a:gd name="connsiteY3" fmla="*/ 0 h 269926"/>
                <a:gd name="connsiteX4" fmla="*/ 269927 w 269926"/>
                <a:gd name="connsiteY4" fmla="*/ 134963 h 26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926" h="269926">
                  <a:moveTo>
                    <a:pt x="269927" y="134963"/>
                  </a:moveTo>
                  <a:cubicBezTo>
                    <a:pt x="269927" y="209502"/>
                    <a:pt x="209502" y="269927"/>
                    <a:pt x="134963" y="269927"/>
                  </a:cubicBezTo>
                  <a:cubicBezTo>
                    <a:pt x="60425" y="269927"/>
                    <a:pt x="0" y="209502"/>
                    <a:pt x="0" y="134963"/>
                  </a:cubicBezTo>
                  <a:cubicBezTo>
                    <a:pt x="0" y="60425"/>
                    <a:pt x="60425" y="0"/>
                    <a:pt x="134963" y="0"/>
                  </a:cubicBezTo>
                  <a:cubicBezTo>
                    <a:pt x="209502" y="0"/>
                    <a:pt x="269927" y="60425"/>
                    <a:pt x="269927" y="134963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6E921FE-AD72-BA28-2A22-9E3D2DC756F6}"/>
                </a:ext>
              </a:extLst>
            </p:cNvPr>
            <p:cNvSpPr/>
            <p:nvPr/>
          </p:nvSpPr>
          <p:spPr>
            <a:xfrm>
              <a:off x="7953167" y="1456669"/>
              <a:ext cx="334022" cy="273684"/>
            </a:xfrm>
            <a:custGeom>
              <a:avLst/>
              <a:gdLst>
                <a:gd name="connsiteX0" fmla="*/ 2484 w 334022"/>
                <a:gd name="connsiteY0" fmla="*/ 173868 h 273684"/>
                <a:gd name="connsiteX1" fmla="*/ 34583 w 334022"/>
                <a:gd name="connsiteY1" fmla="*/ 250773 h 273684"/>
                <a:gd name="connsiteX2" fmla="*/ 52090 w 334022"/>
                <a:gd name="connsiteY2" fmla="*/ 270652 h 273684"/>
                <a:gd name="connsiteX3" fmla="*/ 76407 w 334022"/>
                <a:gd name="connsiteY3" fmla="*/ 267613 h 273684"/>
                <a:gd name="connsiteX4" fmla="*/ 79693 w 334022"/>
                <a:gd name="connsiteY4" fmla="*/ 264937 h 273684"/>
                <a:gd name="connsiteX5" fmla="*/ 62672 w 334022"/>
                <a:gd name="connsiteY5" fmla="*/ 250163 h 273684"/>
                <a:gd name="connsiteX6" fmla="*/ 58110 w 334022"/>
                <a:gd name="connsiteY6" fmla="*/ 228951 h 273684"/>
                <a:gd name="connsiteX7" fmla="*/ 75988 w 334022"/>
                <a:gd name="connsiteY7" fmla="*/ 219407 h 273684"/>
                <a:gd name="connsiteX8" fmla="*/ 96962 w 334022"/>
                <a:gd name="connsiteY8" fmla="*/ 232171 h 273684"/>
                <a:gd name="connsiteX9" fmla="*/ 105049 w 334022"/>
                <a:gd name="connsiteY9" fmla="*/ 214968 h 273684"/>
                <a:gd name="connsiteX10" fmla="*/ 135872 w 334022"/>
                <a:gd name="connsiteY10" fmla="*/ 128815 h 273684"/>
                <a:gd name="connsiteX11" fmla="*/ 176296 w 334022"/>
                <a:gd name="connsiteY11" fmla="*/ 123405 h 273684"/>
                <a:gd name="connsiteX12" fmla="*/ 216787 w 334022"/>
                <a:gd name="connsiteY12" fmla="*/ 118242 h 273684"/>
                <a:gd name="connsiteX13" fmla="*/ 219768 w 334022"/>
                <a:gd name="connsiteY13" fmla="*/ 118728 h 273684"/>
                <a:gd name="connsiteX14" fmla="*/ 228760 w 334022"/>
                <a:gd name="connsiteY14" fmla="*/ 99087 h 273684"/>
                <a:gd name="connsiteX15" fmla="*/ 229855 w 334022"/>
                <a:gd name="connsiteY15" fmla="*/ 121338 h 273684"/>
                <a:gd name="connsiteX16" fmla="*/ 263535 w 334022"/>
                <a:gd name="connsiteY16" fmla="*/ 131977 h 273684"/>
                <a:gd name="connsiteX17" fmla="*/ 304883 w 334022"/>
                <a:gd name="connsiteY17" fmla="*/ 167362 h 273684"/>
                <a:gd name="connsiteX18" fmla="*/ 313875 w 334022"/>
                <a:gd name="connsiteY18" fmla="*/ 147731 h 273684"/>
                <a:gd name="connsiteX19" fmla="*/ 314970 w 334022"/>
                <a:gd name="connsiteY19" fmla="*/ 169982 h 273684"/>
                <a:gd name="connsiteX20" fmla="*/ 315094 w 334022"/>
                <a:gd name="connsiteY20" fmla="*/ 170830 h 273684"/>
                <a:gd name="connsiteX21" fmla="*/ 322819 w 334022"/>
                <a:gd name="connsiteY21" fmla="*/ 160428 h 273684"/>
                <a:gd name="connsiteX22" fmla="*/ 303236 w 334022"/>
                <a:gd name="connsiteY22" fmla="*/ 42490 h 273684"/>
                <a:gd name="connsiteX23" fmla="*/ 279223 w 334022"/>
                <a:gd name="connsiteY23" fmla="*/ 23221 h 273684"/>
                <a:gd name="connsiteX24" fmla="*/ 249676 w 334022"/>
                <a:gd name="connsiteY24" fmla="*/ 26135 h 273684"/>
                <a:gd name="connsiteX25" fmla="*/ 151064 w 334022"/>
                <a:gd name="connsiteY25" fmla="*/ 5104 h 273684"/>
                <a:gd name="connsiteX26" fmla="*/ 86866 w 334022"/>
                <a:gd name="connsiteY26" fmla="*/ 58539 h 273684"/>
                <a:gd name="connsiteX27" fmla="*/ 15676 w 334022"/>
                <a:gd name="connsiteY27" fmla="*/ 93191 h 273684"/>
                <a:gd name="connsiteX28" fmla="*/ 2484 w 334022"/>
                <a:gd name="connsiteY28" fmla="*/ 173868 h 273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4022" h="273684">
                  <a:moveTo>
                    <a:pt x="2484" y="173868"/>
                  </a:moveTo>
                  <a:cubicBezTo>
                    <a:pt x="8513" y="201214"/>
                    <a:pt x="19381" y="227256"/>
                    <a:pt x="34583" y="250773"/>
                  </a:cubicBezTo>
                  <a:cubicBezTo>
                    <a:pt x="38622" y="258793"/>
                    <a:pt x="44651" y="265641"/>
                    <a:pt x="52090" y="270652"/>
                  </a:cubicBezTo>
                  <a:cubicBezTo>
                    <a:pt x="59872" y="275643"/>
                    <a:pt x="70102" y="274366"/>
                    <a:pt x="76407" y="267613"/>
                  </a:cubicBezTo>
                  <a:lnTo>
                    <a:pt x="79693" y="264937"/>
                  </a:lnTo>
                  <a:cubicBezTo>
                    <a:pt x="73255" y="260974"/>
                    <a:pt x="67501" y="255983"/>
                    <a:pt x="62672" y="250163"/>
                  </a:cubicBezTo>
                  <a:cubicBezTo>
                    <a:pt x="57814" y="244248"/>
                    <a:pt x="56119" y="236343"/>
                    <a:pt x="58110" y="228951"/>
                  </a:cubicBezTo>
                  <a:cubicBezTo>
                    <a:pt x="60529" y="221484"/>
                    <a:pt x="68425" y="217264"/>
                    <a:pt x="75988" y="219407"/>
                  </a:cubicBezTo>
                  <a:cubicBezTo>
                    <a:pt x="83884" y="222503"/>
                    <a:pt x="88694" y="233933"/>
                    <a:pt x="96962" y="232171"/>
                  </a:cubicBezTo>
                  <a:cubicBezTo>
                    <a:pt x="103649" y="230713"/>
                    <a:pt x="105049" y="221893"/>
                    <a:pt x="105049" y="214968"/>
                  </a:cubicBezTo>
                  <a:cubicBezTo>
                    <a:pt x="104801" y="178735"/>
                    <a:pt x="122308" y="127243"/>
                    <a:pt x="135872" y="128815"/>
                  </a:cubicBezTo>
                  <a:cubicBezTo>
                    <a:pt x="149569" y="129567"/>
                    <a:pt x="163275" y="127729"/>
                    <a:pt x="176296" y="123405"/>
                  </a:cubicBezTo>
                  <a:cubicBezTo>
                    <a:pt x="189336" y="119080"/>
                    <a:pt x="203080" y="117318"/>
                    <a:pt x="216787" y="118242"/>
                  </a:cubicBezTo>
                  <a:cubicBezTo>
                    <a:pt x="217758" y="118366"/>
                    <a:pt x="218730" y="118547"/>
                    <a:pt x="219768" y="118728"/>
                  </a:cubicBezTo>
                  <a:cubicBezTo>
                    <a:pt x="221959" y="111841"/>
                    <a:pt x="224988" y="105250"/>
                    <a:pt x="228760" y="99087"/>
                  </a:cubicBezTo>
                  <a:cubicBezTo>
                    <a:pt x="228341" y="106526"/>
                    <a:pt x="228702" y="113984"/>
                    <a:pt x="229855" y="121338"/>
                  </a:cubicBezTo>
                  <a:cubicBezTo>
                    <a:pt x="240761" y="125833"/>
                    <a:pt x="252029" y="129396"/>
                    <a:pt x="263535" y="131977"/>
                  </a:cubicBezTo>
                  <a:cubicBezTo>
                    <a:pt x="276061" y="133739"/>
                    <a:pt x="303607" y="171192"/>
                    <a:pt x="304883" y="167362"/>
                  </a:cubicBezTo>
                  <a:cubicBezTo>
                    <a:pt x="307074" y="160476"/>
                    <a:pt x="310094" y="153885"/>
                    <a:pt x="313875" y="147731"/>
                  </a:cubicBezTo>
                  <a:cubicBezTo>
                    <a:pt x="313456" y="155161"/>
                    <a:pt x="313818" y="162619"/>
                    <a:pt x="314970" y="169982"/>
                  </a:cubicBezTo>
                  <a:cubicBezTo>
                    <a:pt x="315037" y="170277"/>
                    <a:pt x="315037" y="170525"/>
                    <a:pt x="315094" y="170830"/>
                  </a:cubicBezTo>
                  <a:cubicBezTo>
                    <a:pt x="321171" y="162743"/>
                    <a:pt x="324886" y="152894"/>
                    <a:pt x="322819" y="160428"/>
                  </a:cubicBezTo>
                  <a:cubicBezTo>
                    <a:pt x="343183" y="114346"/>
                    <a:pt x="335278" y="81342"/>
                    <a:pt x="303236" y="42490"/>
                  </a:cubicBezTo>
                  <a:cubicBezTo>
                    <a:pt x="296997" y="34136"/>
                    <a:pt x="288729" y="27507"/>
                    <a:pt x="279223" y="23221"/>
                  </a:cubicBezTo>
                  <a:cubicBezTo>
                    <a:pt x="269546" y="18963"/>
                    <a:pt x="258344" y="20068"/>
                    <a:pt x="249676" y="26135"/>
                  </a:cubicBezTo>
                  <a:cubicBezTo>
                    <a:pt x="223064" y="1742"/>
                    <a:pt x="185316" y="-6316"/>
                    <a:pt x="151064" y="5104"/>
                  </a:cubicBezTo>
                  <a:cubicBezTo>
                    <a:pt x="117689" y="16715"/>
                    <a:pt x="91971" y="23525"/>
                    <a:pt x="86866" y="58539"/>
                  </a:cubicBezTo>
                  <a:cubicBezTo>
                    <a:pt x="58443" y="55434"/>
                    <a:pt x="30763" y="68902"/>
                    <a:pt x="15676" y="93191"/>
                  </a:cubicBezTo>
                  <a:cubicBezTo>
                    <a:pt x="1293" y="117471"/>
                    <a:pt x="-3422" y="146274"/>
                    <a:pt x="2484" y="173868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CCF12CB2-2FE3-1D2E-2BFA-F07EED954E5E}"/>
                </a:ext>
              </a:extLst>
            </p:cNvPr>
            <p:cNvSpPr/>
            <p:nvPr/>
          </p:nvSpPr>
          <p:spPr>
            <a:xfrm>
              <a:off x="7573443" y="2489720"/>
              <a:ext cx="171076" cy="460500"/>
            </a:xfrm>
            <a:custGeom>
              <a:avLst/>
              <a:gdLst>
                <a:gd name="connsiteX0" fmla="*/ 4018 w 171076"/>
                <a:gd name="connsiteY0" fmla="*/ 424939 h 460500"/>
                <a:gd name="connsiteX1" fmla="*/ 35041 w 171076"/>
                <a:gd name="connsiteY1" fmla="*/ 352415 h 460500"/>
                <a:gd name="connsiteX2" fmla="*/ 44461 w 171076"/>
                <a:gd name="connsiteY2" fmla="*/ 349568 h 460500"/>
                <a:gd name="connsiteX3" fmla="*/ 93124 w 171076"/>
                <a:gd name="connsiteY3" fmla="*/ 0 h 460500"/>
                <a:gd name="connsiteX4" fmla="*/ 171077 w 171076"/>
                <a:gd name="connsiteY4" fmla="*/ 67323 h 460500"/>
                <a:gd name="connsiteX5" fmla="*/ 111755 w 171076"/>
                <a:gd name="connsiteY5" fmla="*/ 396678 h 460500"/>
                <a:gd name="connsiteX6" fmla="*/ 63949 w 171076"/>
                <a:gd name="connsiteY6" fmla="*/ 459962 h 460500"/>
                <a:gd name="connsiteX7" fmla="*/ 4018 w 171076"/>
                <a:gd name="connsiteY7" fmla="*/ 424939 h 460500"/>
                <a:gd name="connsiteX8" fmla="*/ 4018 w 171076"/>
                <a:gd name="connsiteY8" fmla="*/ 424939 h 46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76" h="460500">
                  <a:moveTo>
                    <a:pt x="4018" y="424939"/>
                  </a:moveTo>
                  <a:cubicBezTo>
                    <a:pt x="-7441" y="396345"/>
                    <a:pt x="6447" y="363874"/>
                    <a:pt x="35041" y="352415"/>
                  </a:cubicBezTo>
                  <a:cubicBezTo>
                    <a:pt x="38089" y="351187"/>
                    <a:pt x="41242" y="350244"/>
                    <a:pt x="44461" y="349568"/>
                  </a:cubicBezTo>
                  <a:lnTo>
                    <a:pt x="93124" y="0"/>
                  </a:lnTo>
                  <a:lnTo>
                    <a:pt x="171077" y="67323"/>
                  </a:lnTo>
                  <a:lnTo>
                    <a:pt x="111755" y="396678"/>
                  </a:lnTo>
                  <a:cubicBezTo>
                    <a:pt x="116032" y="427349"/>
                    <a:pt x="94620" y="455686"/>
                    <a:pt x="63949" y="459962"/>
                  </a:cubicBezTo>
                  <a:cubicBezTo>
                    <a:pt x="38279" y="463534"/>
                    <a:pt x="13505" y="449056"/>
                    <a:pt x="4018" y="424939"/>
                  </a:cubicBezTo>
                  <a:lnTo>
                    <a:pt x="4018" y="424939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2CC6F815-D764-D338-86F7-48E509A1E865}"/>
                </a:ext>
              </a:extLst>
            </p:cNvPr>
            <p:cNvSpPr/>
            <p:nvPr/>
          </p:nvSpPr>
          <p:spPr>
            <a:xfrm>
              <a:off x="7574822" y="1867847"/>
              <a:ext cx="435483" cy="918424"/>
            </a:xfrm>
            <a:custGeom>
              <a:avLst/>
              <a:gdLst>
                <a:gd name="connsiteX0" fmla="*/ 432149 w 435483"/>
                <a:gd name="connsiteY0" fmla="*/ 113658 h 918424"/>
                <a:gd name="connsiteX1" fmla="*/ 428434 w 435483"/>
                <a:gd name="connsiteY1" fmla="*/ 79749 h 918424"/>
                <a:gd name="connsiteX2" fmla="*/ 376618 w 435483"/>
                <a:gd name="connsiteY2" fmla="*/ 8121 h 918424"/>
                <a:gd name="connsiteX3" fmla="*/ 341947 w 435483"/>
                <a:gd name="connsiteY3" fmla="*/ 24 h 918424"/>
                <a:gd name="connsiteX4" fmla="*/ 341852 w 435483"/>
                <a:gd name="connsiteY4" fmla="*/ 24 h 918424"/>
                <a:gd name="connsiteX5" fmla="*/ 257937 w 435483"/>
                <a:gd name="connsiteY5" fmla="*/ 52983 h 918424"/>
                <a:gd name="connsiteX6" fmla="*/ 198501 w 435483"/>
                <a:gd name="connsiteY6" fmla="*/ 185857 h 918424"/>
                <a:gd name="connsiteX7" fmla="*/ 48482 w 435483"/>
                <a:gd name="connsiteY7" fmla="*/ 646391 h 918424"/>
                <a:gd name="connsiteX8" fmla="*/ 0 w 435483"/>
                <a:gd name="connsiteY8" fmla="*/ 896898 h 918424"/>
                <a:gd name="connsiteX9" fmla="*/ 52388 w 435483"/>
                <a:gd name="connsiteY9" fmla="*/ 904613 h 918424"/>
                <a:gd name="connsiteX10" fmla="*/ 128302 w 435483"/>
                <a:gd name="connsiteY10" fmla="*/ 915758 h 918424"/>
                <a:gd name="connsiteX11" fmla="*/ 128873 w 435483"/>
                <a:gd name="connsiteY11" fmla="*/ 915853 h 918424"/>
                <a:gd name="connsiteX12" fmla="*/ 146304 w 435483"/>
                <a:gd name="connsiteY12" fmla="*/ 918425 h 918424"/>
                <a:gd name="connsiteX13" fmla="*/ 389858 w 435483"/>
                <a:gd name="connsiteY13" fmla="*/ 266534 h 918424"/>
                <a:gd name="connsiteX14" fmla="*/ 389954 w 435483"/>
                <a:gd name="connsiteY14" fmla="*/ 266343 h 918424"/>
                <a:gd name="connsiteX15" fmla="*/ 435483 w 435483"/>
                <a:gd name="connsiteY15" fmla="*/ 144519 h 918424"/>
                <a:gd name="connsiteX16" fmla="*/ 432149 w 435483"/>
                <a:gd name="connsiteY16" fmla="*/ 113658 h 91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5483" h="918424">
                  <a:moveTo>
                    <a:pt x="432149" y="113658"/>
                  </a:moveTo>
                  <a:lnTo>
                    <a:pt x="428434" y="79749"/>
                  </a:lnTo>
                  <a:cubicBezTo>
                    <a:pt x="424939" y="48430"/>
                    <a:pt x="405270" y="21246"/>
                    <a:pt x="376618" y="8121"/>
                  </a:cubicBezTo>
                  <a:cubicBezTo>
                    <a:pt x="365741" y="3072"/>
                    <a:pt x="353939" y="320"/>
                    <a:pt x="341947" y="24"/>
                  </a:cubicBezTo>
                  <a:lnTo>
                    <a:pt x="341852" y="24"/>
                  </a:lnTo>
                  <a:cubicBezTo>
                    <a:pt x="305771" y="-814"/>
                    <a:pt x="272701" y="20055"/>
                    <a:pt x="257937" y="52983"/>
                  </a:cubicBezTo>
                  <a:lnTo>
                    <a:pt x="198501" y="185857"/>
                  </a:lnTo>
                  <a:lnTo>
                    <a:pt x="48482" y="646391"/>
                  </a:lnTo>
                  <a:lnTo>
                    <a:pt x="0" y="896898"/>
                  </a:lnTo>
                  <a:lnTo>
                    <a:pt x="52388" y="904613"/>
                  </a:lnTo>
                  <a:lnTo>
                    <a:pt x="128302" y="915758"/>
                  </a:lnTo>
                  <a:lnTo>
                    <a:pt x="128873" y="915853"/>
                  </a:lnTo>
                  <a:lnTo>
                    <a:pt x="146304" y="918425"/>
                  </a:lnTo>
                  <a:lnTo>
                    <a:pt x="389858" y="266534"/>
                  </a:lnTo>
                  <a:lnTo>
                    <a:pt x="389954" y="266343"/>
                  </a:lnTo>
                  <a:lnTo>
                    <a:pt x="435483" y="144519"/>
                  </a:lnTo>
                  <a:lnTo>
                    <a:pt x="432149" y="113658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sp>
        <p:nvSpPr>
          <p:cNvPr id="62" name="手繪多邊形: 圖案 61">
            <a:extLst>
              <a:ext uri="{FF2B5EF4-FFF2-40B4-BE49-F238E27FC236}">
                <a16:creationId xmlns:a16="http://schemas.microsoft.com/office/drawing/2014/main" id="{159FB27B-9908-C909-D7E4-C107A9488186}"/>
              </a:ext>
            </a:extLst>
          </p:cNvPr>
          <p:cNvSpPr/>
          <p:nvPr/>
        </p:nvSpPr>
        <p:spPr>
          <a:xfrm>
            <a:off x="7287072" y="1063200"/>
            <a:ext cx="1695450" cy="2257424"/>
          </a:xfrm>
          <a:custGeom>
            <a:avLst/>
            <a:gdLst>
              <a:gd name="connsiteX0" fmla="*/ 1628775 w 1695450"/>
              <a:gd name="connsiteY0" fmla="*/ 2257424 h 2257424"/>
              <a:gd name="connsiteX1" fmla="*/ 66675 w 1695450"/>
              <a:gd name="connsiteY1" fmla="*/ 2257424 h 2257424"/>
              <a:gd name="connsiteX2" fmla="*/ 0 w 1695450"/>
              <a:gd name="connsiteY2" fmla="*/ 2190749 h 2257424"/>
              <a:gd name="connsiteX3" fmla="*/ 0 w 1695450"/>
              <a:gd name="connsiteY3" fmla="*/ 66675 h 2257424"/>
              <a:gd name="connsiteX4" fmla="*/ 66675 w 1695450"/>
              <a:gd name="connsiteY4" fmla="*/ 0 h 2257424"/>
              <a:gd name="connsiteX5" fmla="*/ 1628775 w 1695450"/>
              <a:gd name="connsiteY5" fmla="*/ 0 h 2257424"/>
              <a:gd name="connsiteX6" fmla="*/ 1695450 w 1695450"/>
              <a:gd name="connsiteY6" fmla="*/ 66675 h 2257424"/>
              <a:gd name="connsiteX7" fmla="*/ 1695450 w 1695450"/>
              <a:gd name="connsiteY7" fmla="*/ 2190749 h 2257424"/>
              <a:gd name="connsiteX8" fmla="*/ 1628775 w 1695450"/>
              <a:gd name="connsiteY8" fmla="*/ 2257424 h 2257424"/>
              <a:gd name="connsiteX9" fmla="*/ 66675 w 1695450"/>
              <a:gd name="connsiteY9" fmla="*/ 19050 h 2257424"/>
              <a:gd name="connsiteX10" fmla="*/ 19050 w 1695450"/>
              <a:gd name="connsiteY10" fmla="*/ 66675 h 2257424"/>
              <a:gd name="connsiteX11" fmla="*/ 19050 w 1695450"/>
              <a:gd name="connsiteY11" fmla="*/ 2190749 h 2257424"/>
              <a:gd name="connsiteX12" fmla="*/ 66675 w 1695450"/>
              <a:gd name="connsiteY12" fmla="*/ 2238374 h 2257424"/>
              <a:gd name="connsiteX13" fmla="*/ 1628775 w 1695450"/>
              <a:gd name="connsiteY13" fmla="*/ 2238374 h 2257424"/>
              <a:gd name="connsiteX14" fmla="*/ 1676400 w 1695450"/>
              <a:gd name="connsiteY14" fmla="*/ 2190749 h 2257424"/>
              <a:gd name="connsiteX15" fmla="*/ 1676400 w 1695450"/>
              <a:gd name="connsiteY15" fmla="*/ 66675 h 2257424"/>
              <a:gd name="connsiteX16" fmla="*/ 1628775 w 1695450"/>
              <a:gd name="connsiteY16" fmla="*/ 19050 h 2257424"/>
              <a:gd name="connsiteX17" fmla="*/ 66675 w 1695450"/>
              <a:gd name="connsiteY17" fmla="*/ 19050 h 225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95450" h="2257424">
                <a:moveTo>
                  <a:pt x="1628775" y="2257424"/>
                </a:moveTo>
                <a:lnTo>
                  <a:pt x="66675" y="2257424"/>
                </a:lnTo>
                <a:cubicBezTo>
                  <a:pt x="29870" y="2257386"/>
                  <a:pt x="48" y="2227554"/>
                  <a:pt x="0" y="2190749"/>
                </a:cubicBezTo>
                <a:lnTo>
                  <a:pt x="0" y="66675"/>
                </a:lnTo>
                <a:cubicBezTo>
                  <a:pt x="48" y="29868"/>
                  <a:pt x="29870" y="42"/>
                  <a:pt x="66675" y="0"/>
                </a:cubicBezTo>
                <a:lnTo>
                  <a:pt x="1628775" y="0"/>
                </a:lnTo>
                <a:cubicBezTo>
                  <a:pt x="1665580" y="42"/>
                  <a:pt x="1695412" y="29868"/>
                  <a:pt x="1695450" y="66675"/>
                </a:cubicBezTo>
                <a:lnTo>
                  <a:pt x="1695450" y="2190749"/>
                </a:lnTo>
                <a:cubicBezTo>
                  <a:pt x="1695412" y="2227554"/>
                  <a:pt x="1665580" y="2257386"/>
                  <a:pt x="1628775" y="2257424"/>
                </a:cubicBezTo>
                <a:close/>
                <a:moveTo>
                  <a:pt x="66675" y="19050"/>
                </a:moveTo>
                <a:cubicBezTo>
                  <a:pt x="40386" y="19081"/>
                  <a:pt x="19079" y="40386"/>
                  <a:pt x="19050" y="66675"/>
                </a:cubicBezTo>
                <a:lnTo>
                  <a:pt x="19050" y="2190749"/>
                </a:lnTo>
                <a:cubicBezTo>
                  <a:pt x="19079" y="2217038"/>
                  <a:pt x="40386" y="2238345"/>
                  <a:pt x="66675" y="2238374"/>
                </a:cubicBezTo>
                <a:lnTo>
                  <a:pt x="1628775" y="2238374"/>
                </a:lnTo>
                <a:cubicBezTo>
                  <a:pt x="1655064" y="2238345"/>
                  <a:pt x="1676372" y="2217038"/>
                  <a:pt x="1676400" y="2190749"/>
                </a:cubicBezTo>
                <a:lnTo>
                  <a:pt x="1676400" y="66675"/>
                </a:lnTo>
                <a:cubicBezTo>
                  <a:pt x="1676372" y="40386"/>
                  <a:pt x="1655064" y="19081"/>
                  <a:pt x="1628775" y="19050"/>
                </a:cubicBezTo>
                <a:lnTo>
                  <a:pt x="66675" y="19050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3" name="手繪多邊形: 圖案 62">
            <a:extLst>
              <a:ext uri="{FF2B5EF4-FFF2-40B4-BE49-F238E27FC236}">
                <a16:creationId xmlns:a16="http://schemas.microsoft.com/office/drawing/2014/main" id="{2F345B02-37F9-9672-D6D8-1541EA147EA9}"/>
              </a:ext>
            </a:extLst>
          </p:cNvPr>
          <p:cNvSpPr/>
          <p:nvPr/>
        </p:nvSpPr>
        <p:spPr>
          <a:xfrm>
            <a:off x="5767387" y="2406224"/>
            <a:ext cx="752475" cy="247650"/>
          </a:xfrm>
          <a:custGeom>
            <a:avLst/>
            <a:gdLst>
              <a:gd name="connsiteX0" fmla="*/ 628650 w 752475"/>
              <a:gd name="connsiteY0" fmla="*/ 247650 h 247650"/>
              <a:gd name="connsiteX1" fmla="*/ 123825 w 752475"/>
              <a:gd name="connsiteY1" fmla="*/ 247650 h 247650"/>
              <a:gd name="connsiteX2" fmla="*/ 0 w 752475"/>
              <a:gd name="connsiteY2" fmla="*/ 123825 h 247650"/>
              <a:gd name="connsiteX3" fmla="*/ 123825 w 752475"/>
              <a:gd name="connsiteY3" fmla="*/ 0 h 247650"/>
              <a:gd name="connsiteX4" fmla="*/ 628650 w 752475"/>
              <a:gd name="connsiteY4" fmla="*/ 0 h 247650"/>
              <a:gd name="connsiteX5" fmla="*/ 752475 w 752475"/>
              <a:gd name="connsiteY5" fmla="*/ 123825 h 247650"/>
              <a:gd name="connsiteX6" fmla="*/ 628650 w 752475"/>
              <a:gd name="connsiteY6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475" h="247650">
                <a:moveTo>
                  <a:pt x="628650" y="247650"/>
                </a:moveTo>
                <a:lnTo>
                  <a:pt x="123825" y="247650"/>
                </a:lnTo>
                <a:cubicBezTo>
                  <a:pt x="55438" y="247650"/>
                  <a:pt x="0" y="192215"/>
                  <a:pt x="0" y="123825"/>
                </a:cubicBezTo>
                <a:cubicBezTo>
                  <a:pt x="0" y="55436"/>
                  <a:pt x="55438" y="0"/>
                  <a:pt x="123825" y="0"/>
                </a:cubicBezTo>
                <a:lnTo>
                  <a:pt x="628650" y="0"/>
                </a:lnTo>
                <a:cubicBezTo>
                  <a:pt x="697037" y="0"/>
                  <a:pt x="752475" y="55436"/>
                  <a:pt x="752475" y="123825"/>
                </a:cubicBezTo>
                <a:cubicBezTo>
                  <a:pt x="752475" y="192215"/>
                  <a:pt x="697037" y="247650"/>
                  <a:pt x="628650" y="24765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D32C5C53-B246-3FCC-1E29-0921E5BB5218}"/>
              </a:ext>
            </a:extLst>
          </p:cNvPr>
          <p:cNvSpPr/>
          <p:nvPr/>
        </p:nvSpPr>
        <p:spPr>
          <a:xfrm>
            <a:off x="6015037" y="2891999"/>
            <a:ext cx="752475" cy="247650"/>
          </a:xfrm>
          <a:custGeom>
            <a:avLst/>
            <a:gdLst>
              <a:gd name="connsiteX0" fmla="*/ 628650 w 752475"/>
              <a:gd name="connsiteY0" fmla="*/ 247650 h 247650"/>
              <a:gd name="connsiteX1" fmla="*/ 123825 w 752475"/>
              <a:gd name="connsiteY1" fmla="*/ 247650 h 247650"/>
              <a:gd name="connsiteX2" fmla="*/ 0 w 752475"/>
              <a:gd name="connsiteY2" fmla="*/ 123825 h 247650"/>
              <a:gd name="connsiteX3" fmla="*/ 123825 w 752475"/>
              <a:gd name="connsiteY3" fmla="*/ 0 h 247650"/>
              <a:gd name="connsiteX4" fmla="*/ 628650 w 752475"/>
              <a:gd name="connsiteY4" fmla="*/ 0 h 247650"/>
              <a:gd name="connsiteX5" fmla="*/ 752475 w 752475"/>
              <a:gd name="connsiteY5" fmla="*/ 123825 h 247650"/>
              <a:gd name="connsiteX6" fmla="*/ 628650 w 752475"/>
              <a:gd name="connsiteY6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475" h="247650">
                <a:moveTo>
                  <a:pt x="628650" y="247650"/>
                </a:moveTo>
                <a:lnTo>
                  <a:pt x="123825" y="247650"/>
                </a:lnTo>
                <a:cubicBezTo>
                  <a:pt x="55438" y="247650"/>
                  <a:pt x="0" y="192214"/>
                  <a:pt x="0" y="123825"/>
                </a:cubicBezTo>
                <a:cubicBezTo>
                  <a:pt x="0" y="55435"/>
                  <a:pt x="55438" y="0"/>
                  <a:pt x="123825" y="0"/>
                </a:cubicBezTo>
                <a:lnTo>
                  <a:pt x="628650" y="0"/>
                </a:lnTo>
                <a:cubicBezTo>
                  <a:pt x="697037" y="0"/>
                  <a:pt x="752475" y="55435"/>
                  <a:pt x="752475" y="123825"/>
                </a:cubicBezTo>
                <a:cubicBezTo>
                  <a:pt x="752475" y="192214"/>
                  <a:pt x="697037" y="247650"/>
                  <a:pt x="628650" y="24765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5" name="手繪多邊形: 圖案 64">
            <a:extLst>
              <a:ext uri="{FF2B5EF4-FFF2-40B4-BE49-F238E27FC236}">
                <a16:creationId xmlns:a16="http://schemas.microsoft.com/office/drawing/2014/main" id="{A35685EB-3058-AB67-7150-CFBB64103E58}"/>
              </a:ext>
            </a:extLst>
          </p:cNvPr>
          <p:cNvSpPr/>
          <p:nvPr/>
        </p:nvSpPr>
        <p:spPr>
          <a:xfrm rot="16249656">
            <a:off x="7388825" y="2577557"/>
            <a:ext cx="19052" cy="975646"/>
          </a:xfrm>
          <a:custGeom>
            <a:avLst/>
            <a:gdLst>
              <a:gd name="connsiteX0" fmla="*/ 0 w 19052"/>
              <a:gd name="connsiteY0" fmla="*/ 0 h 975646"/>
              <a:gd name="connsiteX1" fmla="*/ 19052 w 19052"/>
              <a:gd name="connsiteY1" fmla="*/ 0 h 975646"/>
              <a:gd name="connsiteX2" fmla="*/ 19052 w 19052"/>
              <a:gd name="connsiteY2" fmla="*/ 975646 h 975646"/>
              <a:gd name="connsiteX3" fmla="*/ 0 w 19052"/>
              <a:gd name="connsiteY3" fmla="*/ 975646 h 97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2" h="975646">
                <a:moveTo>
                  <a:pt x="0" y="0"/>
                </a:moveTo>
                <a:lnTo>
                  <a:pt x="19052" y="0"/>
                </a:lnTo>
                <a:lnTo>
                  <a:pt x="19052" y="975646"/>
                </a:lnTo>
                <a:lnTo>
                  <a:pt x="0" y="975646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6" name="手繪多邊形: 圖案 65">
            <a:extLst>
              <a:ext uri="{FF2B5EF4-FFF2-40B4-BE49-F238E27FC236}">
                <a16:creationId xmlns:a16="http://schemas.microsoft.com/office/drawing/2014/main" id="{F2B01F95-94C0-E805-E011-7BA436A3C0BF}"/>
              </a:ext>
            </a:extLst>
          </p:cNvPr>
          <p:cNvSpPr/>
          <p:nvPr/>
        </p:nvSpPr>
        <p:spPr>
          <a:xfrm>
            <a:off x="7879329" y="3020770"/>
            <a:ext cx="95270" cy="95257"/>
          </a:xfrm>
          <a:custGeom>
            <a:avLst/>
            <a:gdLst>
              <a:gd name="connsiteX0" fmla="*/ 47718 w 95270"/>
              <a:gd name="connsiteY0" fmla="*/ 95257 h 95257"/>
              <a:gd name="connsiteX1" fmla="*/ 4827 w 95270"/>
              <a:gd name="connsiteY1" fmla="*/ 68502 h 95257"/>
              <a:gd name="connsiteX2" fmla="*/ 4827 w 95270"/>
              <a:gd name="connsiteY2" fmla="*/ 68502 h 95257"/>
              <a:gd name="connsiteX3" fmla="*/ 26763 w 95270"/>
              <a:gd name="connsiteY3" fmla="*/ 4827 h 95257"/>
              <a:gd name="connsiteX4" fmla="*/ 90438 w 95270"/>
              <a:gd name="connsiteY4" fmla="*/ 26763 h 95257"/>
              <a:gd name="connsiteX5" fmla="*/ 68511 w 95270"/>
              <a:gd name="connsiteY5" fmla="*/ 90438 h 95257"/>
              <a:gd name="connsiteX6" fmla="*/ 47718 w 95270"/>
              <a:gd name="connsiteY6" fmla="*/ 95257 h 95257"/>
              <a:gd name="connsiteX7" fmla="*/ 47613 w 95270"/>
              <a:gd name="connsiteY7" fmla="*/ 19048 h 95257"/>
              <a:gd name="connsiteX8" fmla="*/ 19067 w 95270"/>
              <a:gd name="connsiteY8" fmla="*/ 47651 h 95257"/>
              <a:gd name="connsiteX9" fmla="*/ 21953 w 95270"/>
              <a:gd name="connsiteY9" fmla="*/ 60148 h 95257"/>
              <a:gd name="connsiteX10" fmla="*/ 21953 w 95270"/>
              <a:gd name="connsiteY10" fmla="*/ 60148 h 95257"/>
              <a:gd name="connsiteX11" fmla="*/ 60158 w 95270"/>
              <a:gd name="connsiteY11" fmla="*/ 73245 h 95257"/>
              <a:gd name="connsiteX12" fmla="*/ 73255 w 95270"/>
              <a:gd name="connsiteY12" fmla="*/ 35050 h 95257"/>
              <a:gd name="connsiteX13" fmla="*/ 47613 w 95270"/>
              <a:gd name="connsiteY13" fmla="*/ 19048 h 9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5270" h="95257">
                <a:moveTo>
                  <a:pt x="47718" y="95257"/>
                </a:moveTo>
                <a:cubicBezTo>
                  <a:pt x="29478" y="95267"/>
                  <a:pt x="12838" y="84885"/>
                  <a:pt x="4827" y="68502"/>
                </a:cubicBezTo>
                <a:lnTo>
                  <a:pt x="4827" y="68502"/>
                </a:lnTo>
                <a:cubicBezTo>
                  <a:pt x="-6698" y="44861"/>
                  <a:pt x="3122" y="16352"/>
                  <a:pt x="26763" y="4827"/>
                </a:cubicBezTo>
                <a:cubicBezTo>
                  <a:pt x="50404" y="-6698"/>
                  <a:pt x="78912" y="3122"/>
                  <a:pt x="90438" y="26763"/>
                </a:cubicBezTo>
                <a:cubicBezTo>
                  <a:pt x="101973" y="50404"/>
                  <a:pt x="92152" y="78912"/>
                  <a:pt x="68511" y="90438"/>
                </a:cubicBezTo>
                <a:cubicBezTo>
                  <a:pt x="62034" y="93591"/>
                  <a:pt x="54919" y="95238"/>
                  <a:pt x="47718" y="95257"/>
                </a:cubicBezTo>
                <a:close/>
                <a:moveTo>
                  <a:pt x="47613" y="19048"/>
                </a:moveTo>
                <a:cubicBezTo>
                  <a:pt x="31830" y="19057"/>
                  <a:pt x="19048" y="31868"/>
                  <a:pt x="19067" y="47651"/>
                </a:cubicBezTo>
                <a:cubicBezTo>
                  <a:pt x="19067" y="51985"/>
                  <a:pt x="20057" y="56252"/>
                  <a:pt x="21953" y="60148"/>
                </a:cubicBezTo>
                <a:lnTo>
                  <a:pt x="21953" y="60148"/>
                </a:lnTo>
                <a:cubicBezTo>
                  <a:pt x="28887" y="74312"/>
                  <a:pt x="45984" y="80179"/>
                  <a:pt x="60158" y="73245"/>
                </a:cubicBezTo>
                <a:cubicBezTo>
                  <a:pt x="74321" y="66320"/>
                  <a:pt x="80189" y="49214"/>
                  <a:pt x="73255" y="35050"/>
                </a:cubicBezTo>
                <a:cubicBezTo>
                  <a:pt x="68464" y="25258"/>
                  <a:pt x="58519" y="19048"/>
                  <a:pt x="47613" y="19048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7" name="手繪多邊形: 圖案 66">
            <a:extLst>
              <a:ext uri="{FF2B5EF4-FFF2-40B4-BE49-F238E27FC236}">
                <a16:creationId xmlns:a16="http://schemas.microsoft.com/office/drawing/2014/main" id="{4565B367-AA8E-3856-6DA1-8E580E1F0572}"/>
              </a:ext>
            </a:extLst>
          </p:cNvPr>
          <p:cNvSpPr/>
          <p:nvPr/>
        </p:nvSpPr>
        <p:spPr>
          <a:xfrm rot="16249656">
            <a:off x="7179271" y="2072734"/>
            <a:ext cx="19052" cy="975646"/>
          </a:xfrm>
          <a:custGeom>
            <a:avLst/>
            <a:gdLst>
              <a:gd name="connsiteX0" fmla="*/ 0 w 19052"/>
              <a:gd name="connsiteY0" fmla="*/ 0 h 975646"/>
              <a:gd name="connsiteX1" fmla="*/ 19052 w 19052"/>
              <a:gd name="connsiteY1" fmla="*/ 0 h 975646"/>
              <a:gd name="connsiteX2" fmla="*/ 19052 w 19052"/>
              <a:gd name="connsiteY2" fmla="*/ 975646 h 975646"/>
              <a:gd name="connsiteX3" fmla="*/ 0 w 19052"/>
              <a:gd name="connsiteY3" fmla="*/ 975646 h 97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2" h="975646">
                <a:moveTo>
                  <a:pt x="0" y="0"/>
                </a:moveTo>
                <a:lnTo>
                  <a:pt x="19052" y="0"/>
                </a:lnTo>
                <a:lnTo>
                  <a:pt x="19052" y="975646"/>
                </a:lnTo>
                <a:lnTo>
                  <a:pt x="0" y="975646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8" name="手繪多邊形: 圖案 67">
            <a:extLst>
              <a:ext uri="{FF2B5EF4-FFF2-40B4-BE49-F238E27FC236}">
                <a16:creationId xmlns:a16="http://schemas.microsoft.com/office/drawing/2014/main" id="{FEF6DD60-984A-80B7-17DF-13C567401F06}"/>
              </a:ext>
            </a:extLst>
          </p:cNvPr>
          <p:cNvSpPr/>
          <p:nvPr/>
        </p:nvSpPr>
        <p:spPr>
          <a:xfrm>
            <a:off x="7669771" y="2515904"/>
            <a:ext cx="95305" cy="95297"/>
          </a:xfrm>
          <a:custGeom>
            <a:avLst/>
            <a:gdLst>
              <a:gd name="connsiteX0" fmla="*/ 47726 w 95305"/>
              <a:gd name="connsiteY0" fmla="*/ 95298 h 95297"/>
              <a:gd name="connsiteX1" fmla="*/ 4835 w 95305"/>
              <a:gd name="connsiteY1" fmla="*/ 68552 h 95297"/>
              <a:gd name="connsiteX2" fmla="*/ 4835 w 95305"/>
              <a:gd name="connsiteY2" fmla="*/ 68552 h 95297"/>
              <a:gd name="connsiteX3" fmla="*/ 26761 w 95305"/>
              <a:gd name="connsiteY3" fmla="*/ 4839 h 95297"/>
              <a:gd name="connsiteX4" fmla="*/ 90464 w 95305"/>
              <a:gd name="connsiteY4" fmla="*/ 26756 h 95297"/>
              <a:gd name="connsiteX5" fmla="*/ 68547 w 95305"/>
              <a:gd name="connsiteY5" fmla="*/ 90469 h 95297"/>
              <a:gd name="connsiteX6" fmla="*/ 47726 w 95305"/>
              <a:gd name="connsiteY6" fmla="*/ 95298 h 95297"/>
              <a:gd name="connsiteX7" fmla="*/ 21961 w 95305"/>
              <a:gd name="connsiteY7" fmla="*/ 60198 h 95297"/>
              <a:gd name="connsiteX8" fmla="*/ 60165 w 95305"/>
              <a:gd name="connsiteY8" fmla="*/ 73343 h 95297"/>
              <a:gd name="connsiteX9" fmla="*/ 73310 w 95305"/>
              <a:gd name="connsiteY9" fmla="*/ 35138 h 95297"/>
              <a:gd name="connsiteX10" fmla="*/ 35105 w 95305"/>
              <a:gd name="connsiteY10" fmla="*/ 21994 h 95297"/>
              <a:gd name="connsiteX11" fmla="*/ 20627 w 95305"/>
              <a:gd name="connsiteY11" fmla="*/ 38367 h 95297"/>
              <a:gd name="connsiteX12" fmla="*/ 21961 w 95305"/>
              <a:gd name="connsiteY12" fmla="*/ 60198 h 9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305" h="95297">
                <a:moveTo>
                  <a:pt x="47726" y="95298"/>
                </a:moveTo>
                <a:cubicBezTo>
                  <a:pt x="29495" y="95308"/>
                  <a:pt x="12845" y="84925"/>
                  <a:pt x="4835" y="68552"/>
                </a:cubicBezTo>
                <a:lnTo>
                  <a:pt x="4835" y="68552"/>
                </a:lnTo>
                <a:cubicBezTo>
                  <a:pt x="-6700" y="44901"/>
                  <a:pt x="3111" y="16374"/>
                  <a:pt x="26761" y="4839"/>
                </a:cubicBezTo>
                <a:cubicBezTo>
                  <a:pt x="50402" y="-6705"/>
                  <a:pt x="78930" y="3115"/>
                  <a:pt x="90464" y="26756"/>
                </a:cubicBezTo>
                <a:cubicBezTo>
                  <a:pt x="102009" y="50407"/>
                  <a:pt x="92198" y="78924"/>
                  <a:pt x="68547" y="90469"/>
                </a:cubicBezTo>
                <a:cubicBezTo>
                  <a:pt x="62061" y="93631"/>
                  <a:pt x="54936" y="95288"/>
                  <a:pt x="47726" y="95298"/>
                </a:cubicBezTo>
                <a:close/>
                <a:moveTo>
                  <a:pt x="21961" y="60198"/>
                </a:moveTo>
                <a:cubicBezTo>
                  <a:pt x="28876" y="74372"/>
                  <a:pt x="45983" y="80258"/>
                  <a:pt x="60165" y="73343"/>
                </a:cubicBezTo>
                <a:cubicBezTo>
                  <a:pt x="74339" y="66428"/>
                  <a:pt x="80225" y="49321"/>
                  <a:pt x="73310" y="35138"/>
                </a:cubicBezTo>
                <a:cubicBezTo>
                  <a:pt x="66395" y="20965"/>
                  <a:pt x="49288" y="15078"/>
                  <a:pt x="35105" y="21994"/>
                </a:cubicBezTo>
                <a:cubicBezTo>
                  <a:pt x="28304" y="25318"/>
                  <a:pt x="23094" y="31204"/>
                  <a:pt x="20627" y="38367"/>
                </a:cubicBezTo>
                <a:cubicBezTo>
                  <a:pt x="18160" y="45530"/>
                  <a:pt x="18636" y="53378"/>
                  <a:pt x="21961" y="60198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9" name="手繪多邊形: 圖案 68">
            <a:extLst>
              <a:ext uri="{FF2B5EF4-FFF2-40B4-BE49-F238E27FC236}">
                <a16:creationId xmlns:a16="http://schemas.microsoft.com/office/drawing/2014/main" id="{CAD0B5A6-ADBF-7C01-C893-4EA2B05431F5}"/>
              </a:ext>
            </a:extLst>
          </p:cNvPr>
          <p:cNvSpPr/>
          <p:nvPr/>
        </p:nvSpPr>
        <p:spPr>
          <a:xfrm>
            <a:off x="6148387" y="1929974"/>
            <a:ext cx="752475" cy="247650"/>
          </a:xfrm>
          <a:custGeom>
            <a:avLst/>
            <a:gdLst>
              <a:gd name="connsiteX0" fmla="*/ 628650 w 752475"/>
              <a:gd name="connsiteY0" fmla="*/ 247650 h 247650"/>
              <a:gd name="connsiteX1" fmla="*/ 123825 w 752475"/>
              <a:gd name="connsiteY1" fmla="*/ 247650 h 247650"/>
              <a:gd name="connsiteX2" fmla="*/ 0 w 752475"/>
              <a:gd name="connsiteY2" fmla="*/ 123825 h 247650"/>
              <a:gd name="connsiteX3" fmla="*/ 123825 w 752475"/>
              <a:gd name="connsiteY3" fmla="*/ 0 h 247650"/>
              <a:gd name="connsiteX4" fmla="*/ 628650 w 752475"/>
              <a:gd name="connsiteY4" fmla="*/ 0 h 247650"/>
              <a:gd name="connsiteX5" fmla="*/ 752475 w 752475"/>
              <a:gd name="connsiteY5" fmla="*/ 123825 h 247650"/>
              <a:gd name="connsiteX6" fmla="*/ 628650 w 752475"/>
              <a:gd name="connsiteY6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475" h="247650">
                <a:moveTo>
                  <a:pt x="628650" y="247650"/>
                </a:moveTo>
                <a:lnTo>
                  <a:pt x="123825" y="247650"/>
                </a:lnTo>
                <a:cubicBezTo>
                  <a:pt x="55438" y="247650"/>
                  <a:pt x="0" y="192215"/>
                  <a:pt x="0" y="123825"/>
                </a:cubicBezTo>
                <a:cubicBezTo>
                  <a:pt x="0" y="55436"/>
                  <a:pt x="55438" y="0"/>
                  <a:pt x="123825" y="0"/>
                </a:cubicBezTo>
                <a:lnTo>
                  <a:pt x="628650" y="0"/>
                </a:lnTo>
                <a:cubicBezTo>
                  <a:pt x="697040" y="0"/>
                  <a:pt x="752475" y="55436"/>
                  <a:pt x="752475" y="123825"/>
                </a:cubicBezTo>
                <a:cubicBezTo>
                  <a:pt x="752475" y="192215"/>
                  <a:pt x="697040" y="247650"/>
                  <a:pt x="628650" y="24765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0" name="手繪多邊形: 圖案 69">
            <a:extLst>
              <a:ext uri="{FF2B5EF4-FFF2-40B4-BE49-F238E27FC236}">
                <a16:creationId xmlns:a16="http://schemas.microsoft.com/office/drawing/2014/main" id="{B0F51062-1608-EC7A-C548-D4657633F733}"/>
              </a:ext>
            </a:extLst>
          </p:cNvPr>
          <p:cNvSpPr/>
          <p:nvPr/>
        </p:nvSpPr>
        <p:spPr>
          <a:xfrm rot="16249656">
            <a:off x="7560270" y="1596484"/>
            <a:ext cx="19052" cy="975646"/>
          </a:xfrm>
          <a:custGeom>
            <a:avLst/>
            <a:gdLst>
              <a:gd name="connsiteX0" fmla="*/ 0 w 19052"/>
              <a:gd name="connsiteY0" fmla="*/ 0 h 975646"/>
              <a:gd name="connsiteX1" fmla="*/ 19052 w 19052"/>
              <a:gd name="connsiteY1" fmla="*/ 0 h 975646"/>
              <a:gd name="connsiteX2" fmla="*/ 19052 w 19052"/>
              <a:gd name="connsiteY2" fmla="*/ 975646 h 975646"/>
              <a:gd name="connsiteX3" fmla="*/ 0 w 19052"/>
              <a:gd name="connsiteY3" fmla="*/ 975646 h 97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2" h="975646">
                <a:moveTo>
                  <a:pt x="0" y="0"/>
                </a:moveTo>
                <a:lnTo>
                  <a:pt x="19052" y="0"/>
                </a:lnTo>
                <a:lnTo>
                  <a:pt x="19052" y="975646"/>
                </a:lnTo>
                <a:lnTo>
                  <a:pt x="0" y="975646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1" name="手繪多邊形: 圖案 70">
            <a:extLst>
              <a:ext uri="{FF2B5EF4-FFF2-40B4-BE49-F238E27FC236}">
                <a16:creationId xmlns:a16="http://schemas.microsoft.com/office/drawing/2014/main" id="{604A14EE-281C-FE42-1969-F7230B548031}"/>
              </a:ext>
            </a:extLst>
          </p:cNvPr>
          <p:cNvSpPr/>
          <p:nvPr/>
        </p:nvSpPr>
        <p:spPr>
          <a:xfrm>
            <a:off x="8050771" y="2039654"/>
            <a:ext cx="95305" cy="95297"/>
          </a:xfrm>
          <a:custGeom>
            <a:avLst/>
            <a:gdLst>
              <a:gd name="connsiteX0" fmla="*/ 47726 w 95305"/>
              <a:gd name="connsiteY0" fmla="*/ 95298 h 95297"/>
              <a:gd name="connsiteX1" fmla="*/ 4835 w 95305"/>
              <a:gd name="connsiteY1" fmla="*/ 68552 h 95297"/>
              <a:gd name="connsiteX2" fmla="*/ 4835 w 95305"/>
              <a:gd name="connsiteY2" fmla="*/ 68552 h 95297"/>
              <a:gd name="connsiteX3" fmla="*/ 26761 w 95305"/>
              <a:gd name="connsiteY3" fmla="*/ 4839 h 95297"/>
              <a:gd name="connsiteX4" fmla="*/ 90464 w 95305"/>
              <a:gd name="connsiteY4" fmla="*/ 26756 h 95297"/>
              <a:gd name="connsiteX5" fmla="*/ 68547 w 95305"/>
              <a:gd name="connsiteY5" fmla="*/ 90469 h 95297"/>
              <a:gd name="connsiteX6" fmla="*/ 47726 w 95305"/>
              <a:gd name="connsiteY6" fmla="*/ 95298 h 95297"/>
              <a:gd name="connsiteX7" fmla="*/ 21961 w 95305"/>
              <a:gd name="connsiteY7" fmla="*/ 60198 h 95297"/>
              <a:gd name="connsiteX8" fmla="*/ 60165 w 95305"/>
              <a:gd name="connsiteY8" fmla="*/ 73343 h 95297"/>
              <a:gd name="connsiteX9" fmla="*/ 73310 w 95305"/>
              <a:gd name="connsiteY9" fmla="*/ 35138 h 95297"/>
              <a:gd name="connsiteX10" fmla="*/ 35105 w 95305"/>
              <a:gd name="connsiteY10" fmla="*/ 21994 h 95297"/>
              <a:gd name="connsiteX11" fmla="*/ 20627 w 95305"/>
              <a:gd name="connsiteY11" fmla="*/ 38367 h 95297"/>
              <a:gd name="connsiteX12" fmla="*/ 21961 w 95305"/>
              <a:gd name="connsiteY12" fmla="*/ 60198 h 9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305" h="95297">
                <a:moveTo>
                  <a:pt x="47726" y="95298"/>
                </a:moveTo>
                <a:cubicBezTo>
                  <a:pt x="29495" y="95308"/>
                  <a:pt x="12845" y="84925"/>
                  <a:pt x="4835" y="68552"/>
                </a:cubicBezTo>
                <a:lnTo>
                  <a:pt x="4835" y="68552"/>
                </a:lnTo>
                <a:cubicBezTo>
                  <a:pt x="-6700" y="44901"/>
                  <a:pt x="3111" y="16374"/>
                  <a:pt x="26761" y="4839"/>
                </a:cubicBezTo>
                <a:cubicBezTo>
                  <a:pt x="50402" y="-6705"/>
                  <a:pt x="78930" y="3115"/>
                  <a:pt x="90464" y="26756"/>
                </a:cubicBezTo>
                <a:cubicBezTo>
                  <a:pt x="102009" y="50407"/>
                  <a:pt x="92198" y="78924"/>
                  <a:pt x="68547" y="90469"/>
                </a:cubicBezTo>
                <a:cubicBezTo>
                  <a:pt x="62061" y="93631"/>
                  <a:pt x="54936" y="95288"/>
                  <a:pt x="47726" y="95298"/>
                </a:cubicBezTo>
                <a:close/>
                <a:moveTo>
                  <a:pt x="21961" y="60198"/>
                </a:moveTo>
                <a:cubicBezTo>
                  <a:pt x="28876" y="74372"/>
                  <a:pt x="45983" y="80258"/>
                  <a:pt x="60165" y="73343"/>
                </a:cubicBezTo>
                <a:cubicBezTo>
                  <a:pt x="74339" y="66428"/>
                  <a:pt x="80225" y="49321"/>
                  <a:pt x="73310" y="35138"/>
                </a:cubicBezTo>
                <a:cubicBezTo>
                  <a:pt x="66395" y="20965"/>
                  <a:pt x="49288" y="15078"/>
                  <a:pt x="35105" y="21994"/>
                </a:cubicBezTo>
                <a:cubicBezTo>
                  <a:pt x="28304" y="25318"/>
                  <a:pt x="23094" y="31204"/>
                  <a:pt x="20627" y="38367"/>
                </a:cubicBezTo>
                <a:cubicBezTo>
                  <a:pt x="18160" y="45530"/>
                  <a:pt x="18646" y="53378"/>
                  <a:pt x="21961" y="60198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2" name="手繪多邊形: 圖案 71">
            <a:extLst>
              <a:ext uri="{FF2B5EF4-FFF2-40B4-BE49-F238E27FC236}">
                <a16:creationId xmlns:a16="http://schemas.microsoft.com/office/drawing/2014/main" id="{B5D6DDD9-F9EC-B88F-DA11-9AE1A16D2DD1}"/>
              </a:ext>
            </a:extLst>
          </p:cNvPr>
          <p:cNvSpPr/>
          <p:nvPr/>
        </p:nvSpPr>
        <p:spPr>
          <a:xfrm rot="16249657">
            <a:off x="11150008" y="2007802"/>
            <a:ext cx="19051" cy="975646"/>
          </a:xfrm>
          <a:custGeom>
            <a:avLst/>
            <a:gdLst>
              <a:gd name="connsiteX0" fmla="*/ 0 w 19051"/>
              <a:gd name="connsiteY0" fmla="*/ 0 h 975646"/>
              <a:gd name="connsiteX1" fmla="*/ 19052 w 19051"/>
              <a:gd name="connsiteY1" fmla="*/ 0 h 975646"/>
              <a:gd name="connsiteX2" fmla="*/ 19052 w 19051"/>
              <a:gd name="connsiteY2" fmla="*/ 975646 h 975646"/>
              <a:gd name="connsiteX3" fmla="*/ 0 w 19051"/>
              <a:gd name="connsiteY3" fmla="*/ 975646 h 97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1" h="975646">
                <a:moveTo>
                  <a:pt x="0" y="0"/>
                </a:moveTo>
                <a:lnTo>
                  <a:pt x="19052" y="0"/>
                </a:lnTo>
                <a:lnTo>
                  <a:pt x="19052" y="975646"/>
                </a:lnTo>
                <a:lnTo>
                  <a:pt x="0" y="975646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3" name="手繪多邊形: 圖案 72">
            <a:extLst>
              <a:ext uri="{FF2B5EF4-FFF2-40B4-BE49-F238E27FC236}">
                <a16:creationId xmlns:a16="http://schemas.microsoft.com/office/drawing/2014/main" id="{210CD6C6-0B4E-C481-A22C-B1715D6810BE}"/>
              </a:ext>
            </a:extLst>
          </p:cNvPr>
          <p:cNvSpPr/>
          <p:nvPr/>
        </p:nvSpPr>
        <p:spPr>
          <a:xfrm>
            <a:off x="10583122" y="2444838"/>
            <a:ext cx="95421" cy="95421"/>
          </a:xfrm>
          <a:custGeom>
            <a:avLst/>
            <a:gdLst>
              <a:gd name="connsiteX0" fmla="*/ 47825 w 95421"/>
              <a:gd name="connsiteY0" fmla="*/ 95422 h 95421"/>
              <a:gd name="connsiteX1" fmla="*/ 0 w 95421"/>
              <a:gd name="connsiteY1" fmla="*/ 47825 h 95421"/>
              <a:gd name="connsiteX2" fmla="*/ 47606 w 95421"/>
              <a:gd name="connsiteY2" fmla="*/ 0 h 95421"/>
              <a:gd name="connsiteX3" fmla="*/ 95422 w 95421"/>
              <a:gd name="connsiteY3" fmla="*/ 47606 h 95421"/>
              <a:gd name="connsiteX4" fmla="*/ 68656 w 95421"/>
              <a:gd name="connsiteY4" fmla="*/ 90583 h 95421"/>
              <a:gd name="connsiteX5" fmla="*/ 47825 w 95421"/>
              <a:gd name="connsiteY5" fmla="*/ 95422 h 95421"/>
              <a:gd name="connsiteX6" fmla="*/ 47759 w 95421"/>
              <a:gd name="connsiteY6" fmla="*/ 19184 h 95421"/>
              <a:gd name="connsiteX7" fmla="*/ 19155 w 95421"/>
              <a:gd name="connsiteY7" fmla="*/ 47778 h 95421"/>
              <a:gd name="connsiteX8" fmla="*/ 47759 w 95421"/>
              <a:gd name="connsiteY8" fmla="*/ 76372 h 95421"/>
              <a:gd name="connsiteX9" fmla="*/ 76352 w 95421"/>
              <a:gd name="connsiteY9" fmla="*/ 47778 h 95421"/>
              <a:gd name="connsiteX10" fmla="*/ 73467 w 95421"/>
              <a:gd name="connsiteY10" fmla="*/ 35252 h 95421"/>
              <a:gd name="connsiteX11" fmla="*/ 73467 w 95421"/>
              <a:gd name="connsiteY11" fmla="*/ 35243 h 95421"/>
              <a:gd name="connsiteX12" fmla="*/ 47759 w 95421"/>
              <a:gd name="connsiteY12" fmla="*/ 19184 h 95421"/>
              <a:gd name="connsiteX13" fmla="*/ 47759 w 95421"/>
              <a:gd name="connsiteY13" fmla="*/ 19184 h 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5421" h="95421">
                <a:moveTo>
                  <a:pt x="47825" y="95422"/>
                </a:moveTo>
                <a:cubicBezTo>
                  <a:pt x="21469" y="95479"/>
                  <a:pt x="67" y="74171"/>
                  <a:pt x="0" y="47825"/>
                </a:cubicBezTo>
                <a:cubicBezTo>
                  <a:pt x="-57" y="21469"/>
                  <a:pt x="21251" y="67"/>
                  <a:pt x="47606" y="0"/>
                </a:cubicBezTo>
                <a:cubicBezTo>
                  <a:pt x="73953" y="-57"/>
                  <a:pt x="95365" y="21250"/>
                  <a:pt x="95422" y="47606"/>
                </a:cubicBezTo>
                <a:cubicBezTo>
                  <a:pt x="95460" y="65875"/>
                  <a:pt x="85068" y="82563"/>
                  <a:pt x="68656" y="90583"/>
                </a:cubicBezTo>
                <a:cubicBezTo>
                  <a:pt x="62170" y="93755"/>
                  <a:pt x="55045" y="95403"/>
                  <a:pt x="47825" y="95422"/>
                </a:cubicBezTo>
                <a:close/>
                <a:moveTo>
                  <a:pt x="47759" y="19184"/>
                </a:moveTo>
                <a:cubicBezTo>
                  <a:pt x="31966" y="19174"/>
                  <a:pt x="19165" y="31985"/>
                  <a:pt x="19155" y="47778"/>
                </a:cubicBezTo>
                <a:cubicBezTo>
                  <a:pt x="19155" y="63570"/>
                  <a:pt x="31966" y="76372"/>
                  <a:pt x="47759" y="76372"/>
                </a:cubicBezTo>
                <a:cubicBezTo>
                  <a:pt x="63551" y="76372"/>
                  <a:pt x="76352" y="63570"/>
                  <a:pt x="76352" y="47778"/>
                </a:cubicBezTo>
                <a:cubicBezTo>
                  <a:pt x="76352" y="43434"/>
                  <a:pt x="75362" y="39148"/>
                  <a:pt x="73467" y="35252"/>
                </a:cubicBezTo>
                <a:lnTo>
                  <a:pt x="73467" y="35243"/>
                </a:lnTo>
                <a:cubicBezTo>
                  <a:pt x="68666" y="25422"/>
                  <a:pt x="58693" y="19193"/>
                  <a:pt x="47759" y="19184"/>
                </a:cubicBezTo>
                <a:lnTo>
                  <a:pt x="47759" y="19184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4" name="手繪多邊形: 圖案 73">
            <a:extLst>
              <a:ext uri="{FF2B5EF4-FFF2-40B4-BE49-F238E27FC236}">
                <a16:creationId xmlns:a16="http://schemas.microsoft.com/office/drawing/2014/main" id="{BCFD6914-7485-CE30-597B-5DFAF218CB72}"/>
              </a:ext>
            </a:extLst>
          </p:cNvPr>
          <p:cNvSpPr/>
          <p:nvPr/>
        </p:nvSpPr>
        <p:spPr>
          <a:xfrm>
            <a:off x="11768137" y="3387299"/>
            <a:ext cx="752475" cy="247650"/>
          </a:xfrm>
          <a:custGeom>
            <a:avLst/>
            <a:gdLst>
              <a:gd name="connsiteX0" fmla="*/ 628650 w 752475"/>
              <a:gd name="connsiteY0" fmla="*/ 247650 h 247650"/>
              <a:gd name="connsiteX1" fmla="*/ 123825 w 752475"/>
              <a:gd name="connsiteY1" fmla="*/ 247650 h 247650"/>
              <a:gd name="connsiteX2" fmla="*/ 0 w 752475"/>
              <a:gd name="connsiteY2" fmla="*/ 123825 h 247650"/>
              <a:gd name="connsiteX3" fmla="*/ 123825 w 752475"/>
              <a:gd name="connsiteY3" fmla="*/ 0 h 247650"/>
              <a:gd name="connsiteX4" fmla="*/ 628650 w 752475"/>
              <a:gd name="connsiteY4" fmla="*/ 0 h 247650"/>
              <a:gd name="connsiteX5" fmla="*/ 752475 w 752475"/>
              <a:gd name="connsiteY5" fmla="*/ 123825 h 247650"/>
              <a:gd name="connsiteX6" fmla="*/ 628650 w 752475"/>
              <a:gd name="connsiteY6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475" h="247650">
                <a:moveTo>
                  <a:pt x="628650" y="247650"/>
                </a:moveTo>
                <a:lnTo>
                  <a:pt x="123825" y="247650"/>
                </a:lnTo>
                <a:cubicBezTo>
                  <a:pt x="55436" y="247650"/>
                  <a:pt x="0" y="192214"/>
                  <a:pt x="0" y="123825"/>
                </a:cubicBezTo>
                <a:cubicBezTo>
                  <a:pt x="0" y="55435"/>
                  <a:pt x="55436" y="0"/>
                  <a:pt x="123825" y="0"/>
                </a:cubicBezTo>
                <a:lnTo>
                  <a:pt x="628650" y="0"/>
                </a:lnTo>
                <a:cubicBezTo>
                  <a:pt x="697039" y="0"/>
                  <a:pt x="752475" y="55435"/>
                  <a:pt x="752475" y="123825"/>
                </a:cubicBezTo>
                <a:cubicBezTo>
                  <a:pt x="752475" y="192214"/>
                  <a:pt x="697039" y="247650"/>
                  <a:pt x="628650" y="247650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5" name="手繪多邊形: 圖案 74">
            <a:extLst>
              <a:ext uri="{FF2B5EF4-FFF2-40B4-BE49-F238E27FC236}">
                <a16:creationId xmlns:a16="http://schemas.microsoft.com/office/drawing/2014/main" id="{9B1545A4-D417-28B5-5E21-E36B24BF7A1B}"/>
              </a:ext>
            </a:extLst>
          </p:cNvPr>
          <p:cNvSpPr/>
          <p:nvPr/>
        </p:nvSpPr>
        <p:spPr>
          <a:xfrm rot="16249657">
            <a:off x="11150010" y="2988874"/>
            <a:ext cx="19051" cy="975646"/>
          </a:xfrm>
          <a:custGeom>
            <a:avLst/>
            <a:gdLst>
              <a:gd name="connsiteX0" fmla="*/ 0 w 19051"/>
              <a:gd name="connsiteY0" fmla="*/ 0 h 975646"/>
              <a:gd name="connsiteX1" fmla="*/ 19052 w 19051"/>
              <a:gd name="connsiteY1" fmla="*/ 0 h 975646"/>
              <a:gd name="connsiteX2" fmla="*/ 19052 w 19051"/>
              <a:gd name="connsiteY2" fmla="*/ 975646 h 975646"/>
              <a:gd name="connsiteX3" fmla="*/ 0 w 19051"/>
              <a:gd name="connsiteY3" fmla="*/ 975646 h 97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1" h="975646">
                <a:moveTo>
                  <a:pt x="0" y="0"/>
                </a:moveTo>
                <a:lnTo>
                  <a:pt x="19052" y="0"/>
                </a:lnTo>
                <a:lnTo>
                  <a:pt x="19052" y="975646"/>
                </a:lnTo>
                <a:lnTo>
                  <a:pt x="0" y="975646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6" name="手繪多邊形: 圖案 75">
            <a:extLst>
              <a:ext uri="{FF2B5EF4-FFF2-40B4-BE49-F238E27FC236}">
                <a16:creationId xmlns:a16="http://schemas.microsoft.com/office/drawing/2014/main" id="{3FA4A9E4-7D03-4380-C3B6-8E822BBDB4C7}"/>
              </a:ext>
            </a:extLst>
          </p:cNvPr>
          <p:cNvSpPr/>
          <p:nvPr/>
        </p:nvSpPr>
        <p:spPr>
          <a:xfrm>
            <a:off x="10583255" y="3426056"/>
            <a:ext cx="95268" cy="95268"/>
          </a:xfrm>
          <a:custGeom>
            <a:avLst/>
            <a:gdLst>
              <a:gd name="connsiteX0" fmla="*/ 47682 w 95268"/>
              <a:gd name="connsiteY0" fmla="*/ 95269 h 95268"/>
              <a:gd name="connsiteX1" fmla="*/ 0 w 95268"/>
              <a:gd name="connsiteY1" fmla="*/ 47682 h 95268"/>
              <a:gd name="connsiteX2" fmla="*/ 47587 w 95268"/>
              <a:gd name="connsiteY2" fmla="*/ 0 h 95268"/>
              <a:gd name="connsiteX3" fmla="*/ 90449 w 95268"/>
              <a:gd name="connsiteY3" fmla="*/ 26756 h 95268"/>
              <a:gd name="connsiteX4" fmla="*/ 90449 w 95268"/>
              <a:gd name="connsiteY4" fmla="*/ 26756 h 95268"/>
              <a:gd name="connsiteX5" fmla="*/ 68447 w 95268"/>
              <a:gd name="connsiteY5" fmla="*/ 90468 h 95268"/>
              <a:gd name="connsiteX6" fmla="*/ 47682 w 95268"/>
              <a:gd name="connsiteY6" fmla="*/ 95269 h 95268"/>
              <a:gd name="connsiteX7" fmla="*/ 47625 w 95268"/>
              <a:gd name="connsiteY7" fmla="*/ 19040 h 95268"/>
              <a:gd name="connsiteX8" fmla="*/ 19022 w 95268"/>
              <a:gd name="connsiteY8" fmla="*/ 47625 h 95268"/>
              <a:gd name="connsiteX9" fmla="*/ 47615 w 95268"/>
              <a:gd name="connsiteY9" fmla="*/ 76229 h 95268"/>
              <a:gd name="connsiteX10" fmla="*/ 76219 w 95268"/>
              <a:gd name="connsiteY10" fmla="*/ 47634 h 95268"/>
              <a:gd name="connsiteX11" fmla="*/ 73333 w 95268"/>
              <a:gd name="connsiteY11" fmla="*/ 35109 h 95268"/>
              <a:gd name="connsiteX12" fmla="*/ 73333 w 95268"/>
              <a:gd name="connsiteY12" fmla="*/ 35109 h 95268"/>
              <a:gd name="connsiteX13" fmla="*/ 47625 w 95268"/>
              <a:gd name="connsiteY13" fmla="*/ 19040 h 9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5268" h="95268">
                <a:moveTo>
                  <a:pt x="47682" y="95269"/>
                </a:moveTo>
                <a:cubicBezTo>
                  <a:pt x="21374" y="95298"/>
                  <a:pt x="29" y="73990"/>
                  <a:pt x="0" y="47682"/>
                </a:cubicBezTo>
                <a:cubicBezTo>
                  <a:pt x="-28" y="21374"/>
                  <a:pt x="21279" y="29"/>
                  <a:pt x="47587" y="0"/>
                </a:cubicBezTo>
                <a:cubicBezTo>
                  <a:pt x="65818" y="-19"/>
                  <a:pt x="82467" y="10373"/>
                  <a:pt x="90449" y="26756"/>
                </a:cubicBezTo>
                <a:lnTo>
                  <a:pt x="90449" y="26756"/>
                </a:lnTo>
                <a:cubicBezTo>
                  <a:pt x="101975" y="50425"/>
                  <a:pt x="92116" y="78953"/>
                  <a:pt x="68447" y="90468"/>
                </a:cubicBezTo>
                <a:cubicBezTo>
                  <a:pt x="61979" y="93621"/>
                  <a:pt x="54883" y="95259"/>
                  <a:pt x="47682" y="95269"/>
                </a:cubicBezTo>
                <a:close/>
                <a:moveTo>
                  <a:pt x="47625" y="19040"/>
                </a:moveTo>
                <a:cubicBezTo>
                  <a:pt x="31833" y="19031"/>
                  <a:pt x="19022" y="31832"/>
                  <a:pt x="19022" y="47625"/>
                </a:cubicBezTo>
                <a:cubicBezTo>
                  <a:pt x="19022" y="63427"/>
                  <a:pt x="31823" y="76229"/>
                  <a:pt x="47615" y="76229"/>
                </a:cubicBezTo>
                <a:cubicBezTo>
                  <a:pt x="63408" y="76238"/>
                  <a:pt x="76219" y="63437"/>
                  <a:pt x="76219" y="47634"/>
                </a:cubicBezTo>
                <a:cubicBezTo>
                  <a:pt x="76219" y="43301"/>
                  <a:pt x="75228" y="39014"/>
                  <a:pt x="73333" y="35109"/>
                </a:cubicBezTo>
                <a:lnTo>
                  <a:pt x="73333" y="35109"/>
                </a:lnTo>
                <a:cubicBezTo>
                  <a:pt x="68532" y="25279"/>
                  <a:pt x="58560" y="19050"/>
                  <a:pt x="47625" y="19040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7" name="手繪多邊形: 圖案 76">
            <a:extLst>
              <a:ext uri="{FF2B5EF4-FFF2-40B4-BE49-F238E27FC236}">
                <a16:creationId xmlns:a16="http://schemas.microsoft.com/office/drawing/2014/main" id="{6AF2504E-886D-CC09-E4C3-6249E6A2AFB9}"/>
              </a:ext>
            </a:extLst>
          </p:cNvPr>
          <p:cNvSpPr/>
          <p:nvPr/>
        </p:nvSpPr>
        <p:spPr>
          <a:xfrm>
            <a:off x="9286158" y="3241290"/>
            <a:ext cx="184100" cy="404771"/>
          </a:xfrm>
          <a:custGeom>
            <a:avLst/>
            <a:gdLst>
              <a:gd name="connsiteX0" fmla="*/ 90917 w 184100"/>
              <a:gd name="connsiteY0" fmla="*/ 392506 h 404771"/>
              <a:gd name="connsiteX1" fmla="*/ 99538 w 184100"/>
              <a:gd name="connsiteY1" fmla="*/ 313734 h 404771"/>
              <a:gd name="connsiteX2" fmla="*/ 93375 w 184100"/>
              <a:gd name="connsiteY2" fmla="*/ 307200 h 404771"/>
              <a:gd name="connsiteX3" fmla="*/ 184100 w 184100"/>
              <a:gd name="connsiteY3" fmla="*/ 43053 h 404771"/>
              <a:gd name="connsiteX4" fmla="*/ 117207 w 184100"/>
              <a:gd name="connsiteY4" fmla="*/ 0 h 404771"/>
              <a:gd name="connsiteX5" fmla="*/ 11746 w 184100"/>
              <a:gd name="connsiteY5" fmla="*/ 314515 h 404771"/>
              <a:gd name="connsiteX6" fmla="*/ 21661 w 184100"/>
              <a:gd name="connsiteY6" fmla="*/ 393030 h 404771"/>
              <a:gd name="connsiteX7" fmla="*/ 90917 w 184100"/>
              <a:gd name="connsiteY7" fmla="*/ 392506 h 404771"/>
              <a:gd name="connsiteX8" fmla="*/ 90917 w 184100"/>
              <a:gd name="connsiteY8" fmla="*/ 392506 h 40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100" h="404771">
                <a:moveTo>
                  <a:pt x="90917" y="392506"/>
                </a:moveTo>
                <a:cubicBezTo>
                  <a:pt x="115054" y="373132"/>
                  <a:pt x="118911" y="337861"/>
                  <a:pt x="99538" y="313734"/>
                </a:cubicBezTo>
                <a:cubicBezTo>
                  <a:pt x="97661" y="311391"/>
                  <a:pt x="95604" y="309210"/>
                  <a:pt x="93375" y="307200"/>
                </a:cubicBezTo>
                <a:lnTo>
                  <a:pt x="184100" y="43053"/>
                </a:lnTo>
                <a:lnTo>
                  <a:pt x="117207" y="0"/>
                </a:lnTo>
                <a:lnTo>
                  <a:pt x="11746" y="314515"/>
                </a:lnTo>
                <a:cubicBezTo>
                  <a:pt x="-7200" y="338938"/>
                  <a:pt x="-2752" y="374085"/>
                  <a:pt x="21661" y="393030"/>
                </a:cubicBezTo>
                <a:cubicBezTo>
                  <a:pt x="42092" y="408880"/>
                  <a:pt x="70724" y="408661"/>
                  <a:pt x="90917" y="392506"/>
                </a:cubicBezTo>
                <a:lnTo>
                  <a:pt x="90917" y="392506"/>
                </a:lnTo>
                <a:close/>
              </a:path>
            </a:pathLst>
          </a:custGeom>
          <a:solidFill>
            <a:srgbClr val="FFB6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8" name="手繪多邊形: 圖案 77">
            <a:extLst>
              <a:ext uri="{FF2B5EF4-FFF2-40B4-BE49-F238E27FC236}">
                <a16:creationId xmlns:a16="http://schemas.microsoft.com/office/drawing/2014/main" id="{60560C7C-7842-2A89-6B9B-69A7DEF6E0D8}"/>
              </a:ext>
            </a:extLst>
          </p:cNvPr>
          <p:cNvSpPr/>
          <p:nvPr/>
        </p:nvSpPr>
        <p:spPr>
          <a:xfrm>
            <a:off x="9342024" y="2819266"/>
            <a:ext cx="260641" cy="609009"/>
          </a:xfrm>
          <a:custGeom>
            <a:avLst/>
            <a:gdLst>
              <a:gd name="connsiteX0" fmla="*/ 112471 w 260641"/>
              <a:gd name="connsiteY0" fmla="*/ 85706 h 609009"/>
              <a:gd name="connsiteX1" fmla="*/ 75771 w 260641"/>
              <a:gd name="connsiteY1" fmla="*/ 241125 h 609009"/>
              <a:gd name="connsiteX2" fmla="*/ 55340 w 260641"/>
              <a:gd name="connsiteY2" fmla="*/ 319145 h 609009"/>
              <a:gd name="connsiteX3" fmla="*/ 41643 w 260641"/>
              <a:gd name="connsiteY3" fmla="*/ 380181 h 609009"/>
              <a:gd name="connsiteX4" fmla="*/ 49044 w 260641"/>
              <a:gd name="connsiteY4" fmla="*/ 430139 h 609009"/>
              <a:gd name="connsiteX5" fmla="*/ 0 w 260641"/>
              <a:gd name="connsiteY5" fmla="*/ 574396 h 609009"/>
              <a:gd name="connsiteX6" fmla="*/ 24184 w 260641"/>
              <a:gd name="connsiteY6" fmla="*/ 583264 h 609009"/>
              <a:gd name="connsiteX7" fmla="*/ 94774 w 260641"/>
              <a:gd name="connsiteY7" fmla="*/ 609010 h 609009"/>
              <a:gd name="connsiteX8" fmla="*/ 260642 w 260641"/>
              <a:gd name="connsiteY8" fmla="*/ 336195 h 609009"/>
              <a:gd name="connsiteX9" fmla="*/ 260137 w 260641"/>
              <a:gd name="connsiteY9" fmla="*/ 1324 h 609009"/>
              <a:gd name="connsiteX10" fmla="*/ 218951 w 260641"/>
              <a:gd name="connsiteY10" fmla="*/ 0 h 609009"/>
              <a:gd name="connsiteX11" fmla="*/ 187195 w 260641"/>
              <a:gd name="connsiteY11" fmla="*/ 13516 h 609009"/>
              <a:gd name="connsiteX12" fmla="*/ 112471 w 260641"/>
              <a:gd name="connsiteY12" fmla="*/ 85706 h 609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0641" h="609009">
                <a:moveTo>
                  <a:pt x="112471" y="85706"/>
                </a:moveTo>
                <a:cubicBezTo>
                  <a:pt x="96450" y="153486"/>
                  <a:pt x="72533" y="212693"/>
                  <a:pt x="75771" y="241125"/>
                </a:cubicBezTo>
                <a:cubicBezTo>
                  <a:pt x="78981" y="269482"/>
                  <a:pt x="44329" y="296732"/>
                  <a:pt x="55340" y="319145"/>
                </a:cubicBezTo>
                <a:cubicBezTo>
                  <a:pt x="66332" y="341614"/>
                  <a:pt x="32499" y="344024"/>
                  <a:pt x="41643" y="380181"/>
                </a:cubicBezTo>
                <a:cubicBezTo>
                  <a:pt x="50825" y="416423"/>
                  <a:pt x="56797" y="424177"/>
                  <a:pt x="49044" y="430139"/>
                </a:cubicBezTo>
                <a:cubicBezTo>
                  <a:pt x="41234" y="436083"/>
                  <a:pt x="0" y="574396"/>
                  <a:pt x="0" y="574396"/>
                </a:cubicBezTo>
                <a:lnTo>
                  <a:pt x="24184" y="583264"/>
                </a:lnTo>
                <a:lnTo>
                  <a:pt x="94774" y="609010"/>
                </a:lnTo>
                <a:lnTo>
                  <a:pt x="260642" y="336195"/>
                </a:lnTo>
                <a:lnTo>
                  <a:pt x="260137" y="1324"/>
                </a:lnTo>
                <a:lnTo>
                  <a:pt x="218951" y="0"/>
                </a:lnTo>
                <a:cubicBezTo>
                  <a:pt x="209064" y="3705"/>
                  <a:pt x="198110" y="8154"/>
                  <a:pt x="187195" y="13516"/>
                </a:cubicBezTo>
                <a:cubicBezTo>
                  <a:pt x="153829" y="29623"/>
                  <a:pt x="120082" y="53426"/>
                  <a:pt x="112471" y="85706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9" name="手繪多邊形: 圖案 78">
            <a:extLst>
              <a:ext uri="{FF2B5EF4-FFF2-40B4-BE49-F238E27FC236}">
                <a16:creationId xmlns:a16="http://schemas.microsoft.com/office/drawing/2014/main" id="{31D4C521-A7F2-09C9-2F91-0712063F3488}"/>
              </a:ext>
            </a:extLst>
          </p:cNvPr>
          <p:cNvSpPr/>
          <p:nvPr/>
        </p:nvSpPr>
        <p:spPr>
          <a:xfrm>
            <a:off x="10065276" y="4697091"/>
            <a:ext cx="127311" cy="332698"/>
          </a:xfrm>
          <a:custGeom>
            <a:avLst/>
            <a:gdLst>
              <a:gd name="connsiteX0" fmla="*/ 19 w 127311"/>
              <a:gd name="connsiteY0" fmla="*/ 332699 h 332698"/>
              <a:gd name="connsiteX1" fmla="*/ 86278 w 127311"/>
              <a:gd name="connsiteY1" fmla="*/ 332699 h 332698"/>
              <a:gd name="connsiteX2" fmla="*/ 127311 w 127311"/>
              <a:gd name="connsiteY2" fmla="*/ 0 h 332698"/>
              <a:gd name="connsiteX3" fmla="*/ 0 w 127311"/>
              <a:gd name="connsiteY3" fmla="*/ 0 h 332698"/>
              <a:gd name="connsiteX4" fmla="*/ 19 w 127311"/>
              <a:gd name="connsiteY4" fmla="*/ 332699 h 33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311" h="332698">
                <a:moveTo>
                  <a:pt x="19" y="332699"/>
                </a:moveTo>
                <a:lnTo>
                  <a:pt x="86278" y="332699"/>
                </a:lnTo>
                <a:lnTo>
                  <a:pt x="127311" y="0"/>
                </a:lnTo>
                <a:lnTo>
                  <a:pt x="0" y="0"/>
                </a:lnTo>
                <a:lnTo>
                  <a:pt x="19" y="332699"/>
                </a:lnTo>
                <a:close/>
              </a:path>
            </a:pathLst>
          </a:custGeom>
          <a:solidFill>
            <a:srgbClr val="FFB6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0" name="手繪多邊形: 圖案 79">
            <a:extLst>
              <a:ext uri="{FF2B5EF4-FFF2-40B4-BE49-F238E27FC236}">
                <a16:creationId xmlns:a16="http://schemas.microsoft.com/office/drawing/2014/main" id="{C2CEB1EA-A246-5027-DD4E-03C962E12935}"/>
              </a:ext>
            </a:extLst>
          </p:cNvPr>
          <p:cNvSpPr/>
          <p:nvPr/>
        </p:nvSpPr>
        <p:spPr>
          <a:xfrm>
            <a:off x="10026700" y="4979089"/>
            <a:ext cx="299193" cy="214502"/>
          </a:xfrm>
          <a:custGeom>
            <a:avLst/>
            <a:gdLst>
              <a:gd name="connsiteX0" fmla="*/ 153553 w 299193"/>
              <a:gd name="connsiteY0" fmla="*/ 58474 h 214502"/>
              <a:gd name="connsiteX1" fmla="*/ 153553 w 299193"/>
              <a:gd name="connsiteY1" fmla="*/ 0 h 214502"/>
              <a:gd name="connsiteX2" fmla="*/ 130873 w 299193"/>
              <a:gd name="connsiteY2" fmla="*/ 1381 h 214502"/>
              <a:gd name="connsiteX3" fmla="*/ 38567 w 299193"/>
              <a:gd name="connsiteY3" fmla="*/ 6848 h 214502"/>
              <a:gd name="connsiteX4" fmla="*/ 17212 w 299193"/>
              <a:gd name="connsiteY4" fmla="*/ 8163 h 214502"/>
              <a:gd name="connsiteX5" fmla="*/ 876 w 299193"/>
              <a:gd name="connsiteY5" fmla="*/ 204006 h 214502"/>
              <a:gd name="connsiteX6" fmla="*/ 0 w 299193"/>
              <a:gd name="connsiteY6" fmla="*/ 214503 h 214502"/>
              <a:gd name="connsiteX7" fmla="*/ 61246 w 299193"/>
              <a:gd name="connsiteY7" fmla="*/ 214503 h 214502"/>
              <a:gd name="connsiteX8" fmla="*/ 63217 w 299193"/>
              <a:gd name="connsiteY8" fmla="*/ 204082 h 214502"/>
              <a:gd name="connsiteX9" fmla="*/ 72114 w 299193"/>
              <a:gd name="connsiteY9" fmla="*/ 156686 h 214502"/>
              <a:gd name="connsiteX10" fmla="*/ 95079 w 299193"/>
              <a:gd name="connsiteY10" fmla="*/ 204082 h 214502"/>
              <a:gd name="connsiteX11" fmla="*/ 100108 w 299193"/>
              <a:gd name="connsiteY11" fmla="*/ 214503 h 214502"/>
              <a:gd name="connsiteX12" fmla="*/ 262481 w 299193"/>
              <a:gd name="connsiteY12" fmla="*/ 214503 h 214502"/>
              <a:gd name="connsiteX13" fmla="*/ 298942 w 299193"/>
              <a:gd name="connsiteY13" fmla="*/ 177975 h 214502"/>
              <a:gd name="connsiteX14" fmla="*/ 153553 w 299193"/>
              <a:gd name="connsiteY14" fmla="*/ 58474 h 2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9193" h="214502">
                <a:moveTo>
                  <a:pt x="153553" y="58474"/>
                </a:moveTo>
                <a:lnTo>
                  <a:pt x="153553" y="0"/>
                </a:lnTo>
                <a:lnTo>
                  <a:pt x="130873" y="1381"/>
                </a:lnTo>
                <a:lnTo>
                  <a:pt x="38567" y="6848"/>
                </a:lnTo>
                <a:lnTo>
                  <a:pt x="17212" y="8163"/>
                </a:lnTo>
                <a:lnTo>
                  <a:pt x="876" y="204006"/>
                </a:lnTo>
                <a:lnTo>
                  <a:pt x="0" y="214503"/>
                </a:lnTo>
                <a:lnTo>
                  <a:pt x="61246" y="214503"/>
                </a:lnTo>
                <a:lnTo>
                  <a:pt x="63217" y="204082"/>
                </a:lnTo>
                <a:lnTo>
                  <a:pt x="72114" y="156686"/>
                </a:lnTo>
                <a:lnTo>
                  <a:pt x="95079" y="204082"/>
                </a:lnTo>
                <a:lnTo>
                  <a:pt x="100108" y="214503"/>
                </a:lnTo>
                <a:lnTo>
                  <a:pt x="262481" y="214503"/>
                </a:lnTo>
                <a:cubicBezTo>
                  <a:pt x="282597" y="214379"/>
                  <a:pt x="298856" y="198082"/>
                  <a:pt x="298942" y="177975"/>
                </a:cubicBezTo>
                <a:cubicBezTo>
                  <a:pt x="305791" y="145970"/>
                  <a:pt x="170755" y="76771"/>
                  <a:pt x="153553" y="58474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1" name="手繪多邊形: 圖案 80">
            <a:extLst>
              <a:ext uri="{FF2B5EF4-FFF2-40B4-BE49-F238E27FC236}">
                <a16:creationId xmlns:a16="http://schemas.microsoft.com/office/drawing/2014/main" id="{A9BEB3E3-CD38-B797-AC1B-99EC763BE496}"/>
              </a:ext>
            </a:extLst>
          </p:cNvPr>
          <p:cNvSpPr/>
          <p:nvPr/>
        </p:nvSpPr>
        <p:spPr>
          <a:xfrm>
            <a:off x="9054759" y="4646533"/>
            <a:ext cx="274900" cy="331936"/>
          </a:xfrm>
          <a:custGeom>
            <a:avLst/>
            <a:gdLst>
              <a:gd name="connsiteX0" fmla="*/ 0 w 274900"/>
              <a:gd name="connsiteY0" fmla="*/ 289369 h 331936"/>
              <a:gd name="connsiteX1" fmla="*/ 75028 w 274900"/>
              <a:gd name="connsiteY1" fmla="*/ 331937 h 331936"/>
              <a:gd name="connsiteX2" fmla="*/ 274901 w 274900"/>
              <a:gd name="connsiteY2" fmla="*/ 62817 h 331936"/>
              <a:gd name="connsiteX3" fmla="*/ 164173 w 274900"/>
              <a:gd name="connsiteY3" fmla="*/ 0 h 331936"/>
              <a:gd name="connsiteX4" fmla="*/ 0 w 274900"/>
              <a:gd name="connsiteY4" fmla="*/ 289369 h 33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900" h="331936">
                <a:moveTo>
                  <a:pt x="0" y="289369"/>
                </a:moveTo>
                <a:lnTo>
                  <a:pt x="75028" y="331937"/>
                </a:lnTo>
                <a:lnTo>
                  <a:pt x="274901" y="62817"/>
                </a:lnTo>
                <a:lnTo>
                  <a:pt x="164173" y="0"/>
                </a:lnTo>
                <a:lnTo>
                  <a:pt x="0" y="289369"/>
                </a:lnTo>
                <a:close/>
              </a:path>
            </a:pathLst>
          </a:custGeom>
          <a:solidFill>
            <a:srgbClr val="FFB6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2" name="手繪多邊形: 圖案 81">
            <a:extLst>
              <a:ext uri="{FF2B5EF4-FFF2-40B4-BE49-F238E27FC236}">
                <a16:creationId xmlns:a16="http://schemas.microsoft.com/office/drawing/2014/main" id="{29120AA2-3BA1-10F2-E71A-8074C69DE575}"/>
              </a:ext>
            </a:extLst>
          </p:cNvPr>
          <p:cNvSpPr/>
          <p:nvPr/>
        </p:nvSpPr>
        <p:spPr>
          <a:xfrm>
            <a:off x="8940383" y="4888306"/>
            <a:ext cx="281623" cy="305278"/>
          </a:xfrm>
          <a:custGeom>
            <a:avLst/>
            <a:gdLst>
              <a:gd name="connsiteX0" fmla="*/ 210569 w 281623"/>
              <a:gd name="connsiteY0" fmla="*/ 111052 h 305278"/>
              <a:gd name="connsiteX1" fmla="*/ 239373 w 281623"/>
              <a:gd name="connsiteY1" fmla="*/ 60227 h 305278"/>
              <a:gd name="connsiteX2" fmla="*/ 219104 w 281623"/>
              <a:gd name="connsiteY2" fmla="*/ 50244 h 305278"/>
              <a:gd name="connsiteX3" fmla="*/ 136055 w 281623"/>
              <a:gd name="connsiteY3" fmla="*/ 9487 h 305278"/>
              <a:gd name="connsiteX4" fmla="*/ 116805 w 281623"/>
              <a:gd name="connsiteY4" fmla="*/ 0 h 305278"/>
              <a:gd name="connsiteX5" fmla="*/ 22241 w 281623"/>
              <a:gd name="connsiteY5" fmla="*/ 138465 h 305278"/>
              <a:gd name="connsiteX6" fmla="*/ 0 w 281623"/>
              <a:gd name="connsiteY6" fmla="*/ 170983 h 305278"/>
              <a:gd name="connsiteX7" fmla="*/ 25156 w 281623"/>
              <a:gd name="connsiteY7" fmla="*/ 185271 h 305278"/>
              <a:gd name="connsiteX8" fmla="*/ 53226 w 281623"/>
              <a:gd name="connsiteY8" fmla="*/ 201244 h 305278"/>
              <a:gd name="connsiteX9" fmla="*/ 91288 w 281623"/>
              <a:gd name="connsiteY9" fmla="*/ 156324 h 305278"/>
              <a:gd name="connsiteX10" fmla="*/ 87059 w 281623"/>
              <a:gd name="connsiteY10" fmla="*/ 220418 h 305278"/>
              <a:gd name="connsiteX11" fmla="*/ 219685 w 281623"/>
              <a:gd name="connsiteY11" fmla="*/ 295732 h 305278"/>
              <a:gd name="connsiteX12" fmla="*/ 219761 w 281623"/>
              <a:gd name="connsiteY12" fmla="*/ 295732 h 305278"/>
              <a:gd name="connsiteX13" fmla="*/ 228286 w 281623"/>
              <a:gd name="connsiteY13" fmla="*/ 300552 h 305278"/>
              <a:gd name="connsiteX14" fmla="*/ 278016 w 281623"/>
              <a:gd name="connsiteY14" fmla="*/ 286769 h 305278"/>
              <a:gd name="connsiteX15" fmla="*/ 210569 w 281623"/>
              <a:gd name="connsiteY15" fmla="*/ 111052 h 30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1623" h="305278">
                <a:moveTo>
                  <a:pt x="210569" y="111052"/>
                </a:moveTo>
                <a:lnTo>
                  <a:pt x="239373" y="60227"/>
                </a:lnTo>
                <a:lnTo>
                  <a:pt x="219104" y="50244"/>
                </a:lnTo>
                <a:lnTo>
                  <a:pt x="136055" y="9487"/>
                </a:lnTo>
                <a:lnTo>
                  <a:pt x="116805" y="0"/>
                </a:lnTo>
                <a:lnTo>
                  <a:pt x="22241" y="138465"/>
                </a:lnTo>
                <a:lnTo>
                  <a:pt x="0" y="170983"/>
                </a:lnTo>
                <a:lnTo>
                  <a:pt x="25156" y="185271"/>
                </a:lnTo>
                <a:lnTo>
                  <a:pt x="53226" y="201244"/>
                </a:lnTo>
                <a:lnTo>
                  <a:pt x="91288" y="156324"/>
                </a:lnTo>
                <a:lnTo>
                  <a:pt x="87059" y="220418"/>
                </a:lnTo>
                <a:lnTo>
                  <a:pt x="219685" y="295732"/>
                </a:lnTo>
                <a:lnTo>
                  <a:pt x="219761" y="295732"/>
                </a:lnTo>
                <a:lnTo>
                  <a:pt x="228286" y="300552"/>
                </a:lnTo>
                <a:cubicBezTo>
                  <a:pt x="245831" y="310458"/>
                  <a:pt x="268072" y="304286"/>
                  <a:pt x="278016" y="286769"/>
                </a:cubicBezTo>
                <a:cubicBezTo>
                  <a:pt x="299742" y="262271"/>
                  <a:pt x="216475" y="135550"/>
                  <a:pt x="210569" y="111052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3" name="手繪多邊形: 圖案 82">
            <a:extLst>
              <a:ext uri="{FF2B5EF4-FFF2-40B4-BE49-F238E27FC236}">
                <a16:creationId xmlns:a16="http://schemas.microsoft.com/office/drawing/2014/main" id="{27949929-33A4-8CE9-388D-36818F4F0C4D}"/>
              </a:ext>
            </a:extLst>
          </p:cNvPr>
          <p:cNvSpPr/>
          <p:nvPr/>
        </p:nvSpPr>
        <p:spPr>
          <a:xfrm>
            <a:off x="9164821" y="3366687"/>
            <a:ext cx="1052598" cy="1530076"/>
          </a:xfrm>
          <a:custGeom>
            <a:avLst/>
            <a:gdLst>
              <a:gd name="connsiteX0" fmla="*/ 472411 w 1052598"/>
              <a:gd name="connsiteY0" fmla="*/ 29946 h 1530076"/>
              <a:gd name="connsiteX1" fmla="*/ 272434 w 1052598"/>
              <a:gd name="connsiteY1" fmla="*/ 830399 h 1530076"/>
              <a:gd name="connsiteX2" fmla="*/ 0 w 1052598"/>
              <a:gd name="connsiteY2" fmla="*/ 1338129 h 1530076"/>
              <a:gd name="connsiteX3" fmla="*/ 139246 w 1052598"/>
              <a:gd name="connsiteY3" fmla="*/ 1432274 h 1530076"/>
              <a:gd name="connsiteX4" fmla="*/ 642747 w 1052598"/>
              <a:gd name="connsiteY4" fmla="*/ 626640 h 1530076"/>
              <a:gd name="connsiteX5" fmla="*/ 810111 w 1052598"/>
              <a:gd name="connsiteY5" fmla="*/ 983037 h 1530076"/>
              <a:gd name="connsiteX6" fmla="*/ 879234 w 1052598"/>
              <a:gd name="connsiteY6" fmla="*/ 1530077 h 1530076"/>
              <a:gd name="connsiteX7" fmla="*/ 1052598 w 1052598"/>
              <a:gd name="connsiteY7" fmla="*/ 1517694 h 1530076"/>
              <a:gd name="connsiteX8" fmla="*/ 801862 w 1052598"/>
              <a:gd name="connsiteY8" fmla="*/ 0 h 1530076"/>
              <a:gd name="connsiteX9" fmla="*/ 472411 w 1052598"/>
              <a:gd name="connsiteY9" fmla="*/ 29946 h 1530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2598" h="1530076">
                <a:moveTo>
                  <a:pt x="472411" y="29946"/>
                </a:moveTo>
                <a:cubicBezTo>
                  <a:pt x="356826" y="106547"/>
                  <a:pt x="242402" y="842420"/>
                  <a:pt x="272434" y="830399"/>
                </a:cubicBezTo>
                <a:lnTo>
                  <a:pt x="0" y="1338129"/>
                </a:lnTo>
                <a:lnTo>
                  <a:pt x="139246" y="1432274"/>
                </a:lnTo>
                <a:lnTo>
                  <a:pt x="642747" y="626640"/>
                </a:lnTo>
                <a:lnTo>
                  <a:pt x="810111" y="983037"/>
                </a:lnTo>
                <a:lnTo>
                  <a:pt x="879234" y="1530077"/>
                </a:lnTo>
                <a:lnTo>
                  <a:pt x="1052598" y="1517694"/>
                </a:lnTo>
                <a:cubicBezTo>
                  <a:pt x="1007555" y="901417"/>
                  <a:pt x="895074" y="251422"/>
                  <a:pt x="801862" y="0"/>
                </a:cubicBezTo>
                <a:lnTo>
                  <a:pt x="472411" y="29946"/>
                </a:ln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4" name="手繪多邊形: 圖案 83">
            <a:extLst>
              <a:ext uri="{FF2B5EF4-FFF2-40B4-BE49-F238E27FC236}">
                <a16:creationId xmlns:a16="http://schemas.microsoft.com/office/drawing/2014/main" id="{2F0296C9-EFB5-9CB6-0E43-AFFB964C6717}"/>
              </a:ext>
            </a:extLst>
          </p:cNvPr>
          <p:cNvSpPr/>
          <p:nvPr/>
        </p:nvSpPr>
        <p:spPr>
          <a:xfrm>
            <a:off x="9492757" y="2708843"/>
            <a:ext cx="530999" cy="774833"/>
          </a:xfrm>
          <a:custGeom>
            <a:avLst/>
            <a:gdLst>
              <a:gd name="connsiteX0" fmla="*/ 56722 w 530999"/>
              <a:gd name="connsiteY0" fmla="*/ 742445 h 774833"/>
              <a:gd name="connsiteX1" fmla="*/ 55464 w 530999"/>
              <a:gd name="connsiteY1" fmla="*/ 747179 h 774833"/>
              <a:gd name="connsiteX2" fmla="*/ 512131 w 530999"/>
              <a:gd name="connsiteY2" fmla="*/ 736416 h 774833"/>
              <a:gd name="connsiteX3" fmla="*/ 458219 w 530999"/>
              <a:gd name="connsiteY3" fmla="*/ 562708 h 774833"/>
              <a:gd name="connsiteX4" fmla="*/ 531000 w 530999"/>
              <a:gd name="connsiteY4" fmla="*/ 176822 h 774833"/>
              <a:gd name="connsiteX5" fmla="*/ 417491 w 530999"/>
              <a:gd name="connsiteY5" fmla="*/ 64741 h 774833"/>
              <a:gd name="connsiteX6" fmla="*/ 409823 w 530999"/>
              <a:gd name="connsiteY6" fmla="*/ 65046 h 774833"/>
              <a:gd name="connsiteX7" fmla="*/ 322012 w 530999"/>
              <a:gd name="connsiteY7" fmla="*/ 0 h 774833"/>
              <a:gd name="connsiteX8" fmla="*/ 197006 w 530999"/>
              <a:gd name="connsiteY8" fmla="*/ 4315 h 774833"/>
              <a:gd name="connsiteX9" fmla="*/ 113386 w 530999"/>
              <a:gd name="connsiteY9" fmla="*/ 96679 h 774833"/>
              <a:gd name="connsiteX10" fmla="*/ 63427 w 530999"/>
              <a:gd name="connsiteY10" fmla="*/ 114528 h 774833"/>
              <a:gd name="connsiteX11" fmla="*/ 24613 w 530999"/>
              <a:gd name="connsiteY11" fmla="*/ 128359 h 774833"/>
              <a:gd name="connsiteX12" fmla="*/ 0 w 530999"/>
              <a:gd name="connsiteY12" fmla="*/ 152562 h 774833"/>
              <a:gd name="connsiteX13" fmla="*/ 61389 w 530999"/>
              <a:gd name="connsiteY13" fmla="*/ 517941 h 774833"/>
              <a:gd name="connsiteX14" fmla="*/ 87506 w 530999"/>
              <a:gd name="connsiteY14" fmla="*/ 627202 h 774833"/>
              <a:gd name="connsiteX15" fmla="*/ 56722 w 530999"/>
              <a:gd name="connsiteY15" fmla="*/ 742445 h 774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0999" h="774833">
                <a:moveTo>
                  <a:pt x="56722" y="742445"/>
                </a:moveTo>
                <a:lnTo>
                  <a:pt x="55464" y="747179"/>
                </a:lnTo>
                <a:cubicBezTo>
                  <a:pt x="177660" y="815159"/>
                  <a:pt x="512131" y="736416"/>
                  <a:pt x="512131" y="736416"/>
                </a:cubicBezTo>
                <a:lnTo>
                  <a:pt x="458219" y="562708"/>
                </a:lnTo>
                <a:lnTo>
                  <a:pt x="531000" y="176822"/>
                </a:lnTo>
                <a:cubicBezTo>
                  <a:pt x="530609" y="114528"/>
                  <a:pt x="479784" y="64351"/>
                  <a:pt x="417491" y="64741"/>
                </a:cubicBezTo>
                <a:cubicBezTo>
                  <a:pt x="414938" y="64760"/>
                  <a:pt x="412375" y="64856"/>
                  <a:pt x="409823" y="65046"/>
                </a:cubicBezTo>
                <a:lnTo>
                  <a:pt x="322012" y="0"/>
                </a:lnTo>
                <a:lnTo>
                  <a:pt x="197006" y="4315"/>
                </a:lnTo>
                <a:lnTo>
                  <a:pt x="113386" y="96679"/>
                </a:lnTo>
                <a:lnTo>
                  <a:pt x="63427" y="114528"/>
                </a:lnTo>
                <a:lnTo>
                  <a:pt x="24613" y="128359"/>
                </a:lnTo>
                <a:cubicBezTo>
                  <a:pt x="16764" y="135426"/>
                  <a:pt x="8201" y="143580"/>
                  <a:pt x="0" y="152562"/>
                </a:cubicBezTo>
                <a:lnTo>
                  <a:pt x="61389" y="517941"/>
                </a:lnTo>
                <a:lnTo>
                  <a:pt x="87506" y="627202"/>
                </a:lnTo>
                <a:lnTo>
                  <a:pt x="56722" y="742445"/>
                </a:ln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5" name="手繪多邊形: 圖案 84">
            <a:extLst>
              <a:ext uri="{FF2B5EF4-FFF2-40B4-BE49-F238E27FC236}">
                <a16:creationId xmlns:a16="http://schemas.microsoft.com/office/drawing/2014/main" id="{AA186AA9-D3EA-0853-9056-4A542437E81D}"/>
              </a:ext>
            </a:extLst>
          </p:cNvPr>
          <p:cNvSpPr/>
          <p:nvPr/>
        </p:nvSpPr>
        <p:spPr>
          <a:xfrm>
            <a:off x="9591994" y="2373559"/>
            <a:ext cx="320790" cy="320790"/>
          </a:xfrm>
          <a:custGeom>
            <a:avLst/>
            <a:gdLst>
              <a:gd name="connsiteX0" fmla="*/ 320791 w 320790"/>
              <a:gd name="connsiteY0" fmla="*/ 160395 h 320790"/>
              <a:gd name="connsiteX1" fmla="*/ 160395 w 320790"/>
              <a:gd name="connsiteY1" fmla="*/ 320791 h 320790"/>
              <a:gd name="connsiteX2" fmla="*/ 0 w 320790"/>
              <a:gd name="connsiteY2" fmla="*/ 160395 h 320790"/>
              <a:gd name="connsiteX3" fmla="*/ 160395 w 320790"/>
              <a:gd name="connsiteY3" fmla="*/ 0 h 320790"/>
              <a:gd name="connsiteX4" fmla="*/ 320791 w 320790"/>
              <a:gd name="connsiteY4" fmla="*/ 160395 h 32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790" h="320790">
                <a:moveTo>
                  <a:pt x="320791" y="160395"/>
                </a:moveTo>
                <a:cubicBezTo>
                  <a:pt x="320791" y="248979"/>
                  <a:pt x="248979" y="320791"/>
                  <a:pt x="160395" y="320791"/>
                </a:cubicBezTo>
                <a:cubicBezTo>
                  <a:pt x="71812" y="320791"/>
                  <a:pt x="0" y="248979"/>
                  <a:pt x="0" y="160395"/>
                </a:cubicBezTo>
                <a:cubicBezTo>
                  <a:pt x="0" y="71811"/>
                  <a:pt x="71812" y="0"/>
                  <a:pt x="160395" y="0"/>
                </a:cubicBezTo>
                <a:cubicBezTo>
                  <a:pt x="248979" y="0"/>
                  <a:pt x="320791" y="71811"/>
                  <a:pt x="320791" y="160395"/>
                </a:cubicBezTo>
                <a:close/>
              </a:path>
            </a:pathLst>
          </a:custGeom>
          <a:solidFill>
            <a:srgbClr val="FFB6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6" name="手繪多邊形: 圖案 85">
            <a:extLst>
              <a:ext uri="{FF2B5EF4-FFF2-40B4-BE49-F238E27FC236}">
                <a16:creationId xmlns:a16="http://schemas.microsoft.com/office/drawing/2014/main" id="{B23B558B-676B-3279-B1AA-4202CC16E07C}"/>
              </a:ext>
            </a:extLst>
          </p:cNvPr>
          <p:cNvSpPr/>
          <p:nvPr/>
        </p:nvSpPr>
        <p:spPr>
          <a:xfrm>
            <a:off x="9486034" y="2289585"/>
            <a:ext cx="168847" cy="194868"/>
          </a:xfrm>
          <a:custGeom>
            <a:avLst/>
            <a:gdLst>
              <a:gd name="connsiteX0" fmla="*/ 55452 w 168847"/>
              <a:gd name="connsiteY0" fmla="*/ 188496 h 194868"/>
              <a:gd name="connsiteX1" fmla="*/ 56834 w 168847"/>
              <a:gd name="connsiteY1" fmla="*/ 189039 h 194868"/>
              <a:gd name="connsiteX2" fmla="*/ 59643 w 168847"/>
              <a:gd name="connsiteY2" fmla="*/ 190067 h 194868"/>
              <a:gd name="connsiteX3" fmla="*/ 78617 w 168847"/>
              <a:gd name="connsiteY3" fmla="*/ 194420 h 194868"/>
              <a:gd name="connsiteX4" fmla="*/ 86942 w 168847"/>
              <a:gd name="connsiteY4" fmla="*/ 194868 h 194868"/>
              <a:gd name="connsiteX5" fmla="*/ 97610 w 168847"/>
              <a:gd name="connsiteY5" fmla="*/ 194172 h 194868"/>
              <a:gd name="connsiteX6" fmla="*/ 109231 w 168847"/>
              <a:gd name="connsiteY6" fmla="*/ 191810 h 194868"/>
              <a:gd name="connsiteX7" fmla="*/ 114574 w 168847"/>
              <a:gd name="connsiteY7" fmla="*/ 190086 h 194868"/>
              <a:gd name="connsiteX8" fmla="*/ 165133 w 168847"/>
              <a:gd name="connsiteY8" fmla="*/ 137680 h 194868"/>
              <a:gd name="connsiteX9" fmla="*/ 165133 w 168847"/>
              <a:gd name="connsiteY9" fmla="*/ 137622 h 194868"/>
              <a:gd name="connsiteX10" fmla="*/ 166162 w 168847"/>
              <a:gd name="connsiteY10" fmla="*/ 134032 h 194868"/>
              <a:gd name="connsiteX11" fmla="*/ 168848 w 168847"/>
              <a:gd name="connsiteY11" fmla="*/ 113372 h 194868"/>
              <a:gd name="connsiteX12" fmla="*/ 168848 w 168847"/>
              <a:gd name="connsiteY12" fmla="*/ 113248 h 194868"/>
              <a:gd name="connsiteX13" fmla="*/ 153694 w 168847"/>
              <a:gd name="connsiteY13" fmla="*/ 65833 h 194868"/>
              <a:gd name="connsiteX14" fmla="*/ 144702 w 168847"/>
              <a:gd name="connsiteY14" fmla="*/ 46278 h 194868"/>
              <a:gd name="connsiteX15" fmla="*/ 76769 w 168847"/>
              <a:gd name="connsiteY15" fmla="*/ 3758 h 194868"/>
              <a:gd name="connsiteX16" fmla="*/ 73531 w 168847"/>
              <a:gd name="connsiteY16" fmla="*/ 3634 h 194868"/>
              <a:gd name="connsiteX17" fmla="*/ 34059 w 168847"/>
              <a:gd name="connsiteY17" fmla="*/ 49897 h 194868"/>
              <a:gd name="connsiteX18" fmla="*/ 34402 w 168847"/>
              <a:gd name="connsiteY18" fmla="*/ 50012 h 194868"/>
              <a:gd name="connsiteX19" fmla="*/ 43851 w 168847"/>
              <a:gd name="connsiteY19" fmla="*/ 69624 h 194868"/>
              <a:gd name="connsiteX20" fmla="*/ 34212 w 168847"/>
              <a:gd name="connsiteY20" fmla="*/ 79139 h 194868"/>
              <a:gd name="connsiteX21" fmla="*/ 10066 w 168847"/>
              <a:gd name="connsiteY21" fmla="*/ 86016 h 194868"/>
              <a:gd name="connsiteX22" fmla="*/ 55452 w 168847"/>
              <a:gd name="connsiteY22" fmla="*/ 188496 h 19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8847" h="194868">
                <a:moveTo>
                  <a:pt x="55452" y="188496"/>
                </a:moveTo>
                <a:cubicBezTo>
                  <a:pt x="55929" y="188676"/>
                  <a:pt x="56348" y="188857"/>
                  <a:pt x="56834" y="189039"/>
                </a:cubicBezTo>
                <a:cubicBezTo>
                  <a:pt x="57739" y="189438"/>
                  <a:pt x="58682" y="189781"/>
                  <a:pt x="59643" y="190067"/>
                </a:cubicBezTo>
                <a:cubicBezTo>
                  <a:pt x="65758" y="192305"/>
                  <a:pt x="72131" y="193772"/>
                  <a:pt x="78617" y="194420"/>
                </a:cubicBezTo>
                <a:cubicBezTo>
                  <a:pt x="81380" y="194725"/>
                  <a:pt x="84161" y="194868"/>
                  <a:pt x="86942" y="194868"/>
                </a:cubicBezTo>
                <a:cubicBezTo>
                  <a:pt x="90514" y="194877"/>
                  <a:pt x="94077" y="194649"/>
                  <a:pt x="97610" y="194172"/>
                </a:cubicBezTo>
                <a:cubicBezTo>
                  <a:pt x="101544" y="193687"/>
                  <a:pt x="105430" y="192896"/>
                  <a:pt x="109231" y="191810"/>
                </a:cubicBezTo>
                <a:cubicBezTo>
                  <a:pt x="111040" y="191324"/>
                  <a:pt x="112822" y="190743"/>
                  <a:pt x="114574" y="190086"/>
                </a:cubicBezTo>
                <a:cubicBezTo>
                  <a:pt x="138710" y="181504"/>
                  <a:pt x="157427" y="162111"/>
                  <a:pt x="165133" y="137680"/>
                </a:cubicBezTo>
                <a:lnTo>
                  <a:pt x="165133" y="137622"/>
                </a:lnTo>
                <a:cubicBezTo>
                  <a:pt x="165543" y="136441"/>
                  <a:pt x="165886" y="135241"/>
                  <a:pt x="166162" y="134032"/>
                </a:cubicBezTo>
                <a:cubicBezTo>
                  <a:pt x="167943" y="127288"/>
                  <a:pt x="168848" y="120344"/>
                  <a:pt x="168848" y="113372"/>
                </a:cubicBezTo>
                <a:lnTo>
                  <a:pt x="168848" y="113248"/>
                </a:lnTo>
                <a:cubicBezTo>
                  <a:pt x="168895" y="96246"/>
                  <a:pt x="163599" y="79653"/>
                  <a:pt x="153694" y="65833"/>
                </a:cubicBezTo>
                <a:cubicBezTo>
                  <a:pt x="147731" y="57374"/>
                  <a:pt x="140835" y="55955"/>
                  <a:pt x="144702" y="46278"/>
                </a:cubicBezTo>
                <a:cubicBezTo>
                  <a:pt x="157037" y="15417"/>
                  <a:pt x="106564" y="-9805"/>
                  <a:pt x="76769" y="3758"/>
                </a:cubicBezTo>
                <a:cubicBezTo>
                  <a:pt x="75693" y="3653"/>
                  <a:pt x="74607" y="3615"/>
                  <a:pt x="73531" y="3634"/>
                </a:cubicBezTo>
                <a:cubicBezTo>
                  <a:pt x="53462" y="3587"/>
                  <a:pt x="46023" y="33210"/>
                  <a:pt x="34059" y="49897"/>
                </a:cubicBezTo>
                <a:lnTo>
                  <a:pt x="34402" y="50012"/>
                </a:lnTo>
                <a:cubicBezTo>
                  <a:pt x="42432" y="52821"/>
                  <a:pt x="46661" y="61603"/>
                  <a:pt x="43851" y="69624"/>
                </a:cubicBezTo>
                <a:cubicBezTo>
                  <a:pt x="42279" y="74119"/>
                  <a:pt x="38717" y="77625"/>
                  <a:pt x="34212" y="79139"/>
                </a:cubicBezTo>
                <a:cubicBezTo>
                  <a:pt x="26249" y="81730"/>
                  <a:pt x="18200" y="84025"/>
                  <a:pt x="10066" y="86016"/>
                </a:cubicBezTo>
                <a:cubicBezTo>
                  <a:pt x="-16747" y="117677"/>
                  <a:pt x="13990" y="210327"/>
                  <a:pt x="55452" y="188496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7" name="手繪多邊形: 圖案 86">
            <a:extLst>
              <a:ext uri="{FF2B5EF4-FFF2-40B4-BE49-F238E27FC236}">
                <a16:creationId xmlns:a16="http://schemas.microsoft.com/office/drawing/2014/main" id="{CB9E19BA-3668-9499-B403-5E1D8843232F}"/>
              </a:ext>
            </a:extLst>
          </p:cNvPr>
          <p:cNvSpPr/>
          <p:nvPr/>
        </p:nvSpPr>
        <p:spPr>
          <a:xfrm>
            <a:off x="9548049" y="2317605"/>
            <a:ext cx="361746" cy="457036"/>
          </a:xfrm>
          <a:custGeom>
            <a:avLst/>
            <a:gdLst>
              <a:gd name="connsiteX0" fmla="*/ 8202 w 361746"/>
              <a:gd name="connsiteY0" fmla="*/ 245391 h 457036"/>
              <a:gd name="connsiteX1" fmla="*/ 60446 w 361746"/>
              <a:gd name="connsiteY1" fmla="*/ 333993 h 457036"/>
              <a:gd name="connsiteX2" fmla="*/ 225991 w 361746"/>
              <a:gd name="connsiteY2" fmla="*/ 363406 h 457036"/>
              <a:gd name="connsiteX3" fmla="*/ 234716 w 361746"/>
              <a:gd name="connsiteY3" fmla="*/ 417451 h 457036"/>
              <a:gd name="connsiteX4" fmla="*/ 240973 w 361746"/>
              <a:gd name="connsiteY4" fmla="*/ 409679 h 457036"/>
              <a:gd name="connsiteX5" fmla="*/ 269177 w 361746"/>
              <a:gd name="connsiteY5" fmla="*/ 387047 h 457036"/>
              <a:gd name="connsiteX6" fmla="*/ 265148 w 361746"/>
              <a:gd name="connsiteY6" fmla="*/ 443102 h 457036"/>
              <a:gd name="connsiteX7" fmla="*/ 278769 w 361746"/>
              <a:gd name="connsiteY7" fmla="*/ 457037 h 457036"/>
              <a:gd name="connsiteX8" fmla="*/ 311897 w 361746"/>
              <a:gd name="connsiteY8" fmla="*/ 265804 h 457036"/>
              <a:gd name="connsiteX9" fmla="*/ 321250 w 361746"/>
              <a:gd name="connsiteY9" fmla="*/ 237972 h 457036"/>
              <a:gd name="connsiteX10" fmla="*/ 357217 w 361746"/>
              <a:gd name="connsiteY10" fmla="*/ 130968 h 457036"/>
              <a:gd name="connsiteX11" fmla="*/ 349921 w 361746"/>
              <a:gd name="connsiteY11" fmla="*/ 56254 h 457036"/>
              <a:gd name="connsiteX12" fmla="*/ 286960 w 361746"/>
              <a:gd name="connsiteY12" fmla="*/ 59330 h 457036"/>
              <a:gd name="connsiteX13" fmla="*/ 270368 w 361746"/>
              <a:gd name="connsiteY13" fmla="*/ 36765 h 457036"/>
              <a:gd name="connsiteX14" fmla="*/ 140523 w 361746"/>
              <a:gd name="connsiteY14" fmla="*/ 5114 h 457036"/>
              <a:gd name="connsiteX15" fmla="*/ 20441 w 361746"/>
              <a:gd name="connsiteY15" fmla="*/ 93696 h 457036"/>
              <a:gd name="connsiteX16" fmla="*/ 8202 w 361746"/>
              <a:gd name="connsiteY16" fmla="*/ 245391 h 45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746" h="457036">
                <a:moveTo>
                  <a:pt x="8202" y="245391"/>
                </a:moveTo>
                <a:cubicBezTo>
                  <a:pt x="15822" y="279701"/>
                  <a:pt x="34119" y="310714"/>
                  <a:pt x="60446" y="333993"/>
                </a:cubicBezTo>
                <a:cubicBezTo>
                  <a:pt x="87583" y="355920"/>
                  <a:pt x="215218" y="407879"/>
                  <a:pt x="225991" y="363406"/>
                </a:cubicBezTo>
                <a:cubicBezTo>
                  <a:pt x="218790" y="394467"/>
                  <a:pt x="223124" y="406345"/>
                  <a:pt x="234716" y="417451"/>
                </a:cubicBezTo>
                <a:cubicBezTo>
                  <a:pt x="236706" y="414765"/>
                  <a:pt x="238802" y="412193"/>
                  <a:pt x="240973" y="409679"/>
                </a:cubicBezTo>
                <a:cubicBezTo>
                  <a:pt x="248936" y="400506"/>
                  <a:pt x="258490" y="392839"/>
                  <a:pt x="269177" y="387047"/>
                </a:cubicBezTo>
                <a:cubicBezTo>
                  <a:pt x="269453" y="405821"/>
                  <a:pt x="268110" y="424576"/>
                  <a:pt x="265148" y="443102"/>
                </a:cubicBezTo>
                <a:cubicBezTo>
                  <a:pt x="269920" y="447512"/>
                  <a:pt x="274463" y="452160"/>
                  <a:pt x="278769" y="457037"/>
                </a:cubicBezTo>
                <a:cubicBezTo>
                  <a:pt x="299409" y="395515"/>
                  <a:pt x="344653" y="321820"/>
                  <a:pt x="311897" y="265804"/>
                </a:cubicBezTo>
                <a:cubicBezTo>
                  <a:pt x="298895" y="243572"/>
                  <a:pt x="309734" y="240524"/>
                  <a:pt x="321250" y="237972"/>
                </a:cubicBezTo>
                <a:cubicBezTo>
                  <a:pt x="341348" y="233523"/>
                  <a:pt x="352435" y="151018"/>
                  <a:pt x="357217" y="130968"/>
                </a:cubicBezTo>
                <a:cubicBezTo>
                  <a:pt x="363151" y="105822"/>
                  <a:pt x="365503" y="76894"/>
                  <a:pt x="349921" y="56254"/>
                </a:cubicBezTo>
                <a:cubicBezTo>
                  <a:pt x="334338" y="35613"/>
                  <a:pt x="294923" y="34727"/>
                  <a:pt x="286960" y="59330"/>
                </a:cubicBezTo>
                <a:lnTo>
                  <a:pt x="270368" y="36765"/>
                </a:lnTo>
                <a:cubicBezTo>
                  <a:pt x="248917" y="-10431"/>
                  <a:pt x="191996" y="-992"/>
                  <a:pt x="140523" y="5114"/>
                </a:cubicBezTo>
                <a:cubicBezTo>
                  <a:pt x="88335" y="13020"/>
                  <a:pt x="43397" y="46167"/>
                  <a:pt x="20441" y="93696"/>
                </a:cubicBezTo>
                <a:cubicBezTo>
                  <a:pt x="-1657" y="141169"/>
                  <a:pt x="-6000" y="194985"/>
                  <a:pt x="8202" y="245391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8" name="手繪多邊形: 圖案 87">
            <a:extLst>
              <a:ext uri="{FF2B5EF4-FFF2-40B4-BE49-F238E27FC236}">
                <a16:creationId xmlns:a16="http://schemas.microsoft.com/office/drawing/2014/main" id="{C729E772-2773-572B-C58A-AA9A63F325FA}"/>
              </a:ext>
            </a:extLst>
          </p:cNvPr>
          <p:cNvSpPr/>
          <p:nvPr/>
        </p:nvSpPr>
        <p:spPr>
          <a:xfrm>
            <a:off x="9540565" y="2338735"/>
            <a:ext cx="96927" cy="146504"/>
          </a:xfrm>
          <a:custGeom>
            <a:avLst/>
            <a:gdLst>
              <a:gd name="connsiteX0" fmla="*/ 96819 w 96927"/>
              <a:gd name="connsiteY0" fmla="*/ 8673 h 146504"/>
              <a:gd name="connsiteX1" fmla="*/ 13704 w 96927"/>
              <a:gd name="connsiteY1" fmla="*/ 145614 h 146504"/>
              <a:gd name="connsiteX2" fmla="*/ 4674 w 96927"/>
              <a:gd name="connsiteY2" fmla="*/ 130078 h 146504"/>
              <a:gd name="connsiteX3" fmla="*/ 78855 w 96927"/>
              <a:gd name="connsiteY3" fmla="*/ 8634 h 146504"/>
              <a:gd name="connsiteX4" fmla="*/ 96819 w 96927"/>
              <a:gd name="connsiteY4" fmla="*/ 8682 h 146504"/>
              <a:gd name="connsiteX5" fmla="*/ 96819 w 96927"/>
              <a:gd name="connsiteY5" fmla="*/ 8673 h 14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927" h="146504">
                <a:moveTo>
                  <a:pt x="96819" y="8673"/>
                </a:moveTo>
                <a:cubicBezTo>
                  <a:pt x="99057" y="66851"/>
                  <a:pt x="66349" y="120744"/>
                  <a:pt x="13704" y="145614"/>
                </a:cubicBezTo>
                <a:cubicBezTo>
                  <a:pt x="3255" y="150357"/>
                  <a:pt x="-5851" y="134850"/>
                  <a:pt x="4674" y="130078"/>
                </a:cubicBezTo>
                <a:cubicBezTo>
                  <a:pt x="51737" y="108371"/>
                  <a:pt x="81027" y="60403"/>
                  <a:pt x="78855" y="8634"/>
                </a:cubicBezTo>
                <a:cubicBezTo>
                  <a:pt x="78255" y="-2929"/>
                  <a:pt x="96219" y="-2843"/>
                  <a:pt x="96819" y="8682"/>
                </a:cubicBezTo>
                <a:lnTo>
                  <a:pt x="96819" y="8673"/>
                </a:ln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9" name="手繪多邊形: 圖案 88">
            <a:extLst>
              <a:ext uri="{FF2B5EF4-FFF2-40B4-BE49-F238E27FC236}">
                <a16:creationId xmlns:a16="http://schemas.microsoft.com/office/drawing/2014/main" id="{E858D1A1-30B4-590E-88A1-5703594C677E}"/>
              </a:ext>
            </a:extLst>
          </p:cNvPr>
          <p:cNvSpPr/>
          <p:nvPr/>
        </p:nvSpPr>
        <p:spPr>
          <a:xfrm>
            <a:off x="10138295" y="2434131"/>
            <a:ext cx="294366" cy="352302"/>
          </a:xfrm>
          <a:custGeom>
            <a:avLst/>
            <a:gdLst>
              <a:gd name="connsiteX0" fmla="*/ 223523 w 294366"/>
              <a:gd name="connsiteY0" fmla="*/ 2021 h 352302"/>
              <a:gd name="connsiteX1" fmla="*/ 184518 w 294366"/>
              <a:gd name="connsiteY1" fmla="*/ 71001 h 352302"/>
              <a:gd name="connsiteX2" fmla="*/ 187605 w 294366"/>
              <a:gd name="connsiteY2" fmla="*/ 79431 h 352302"/>
              <a:gd name="connsiteX3" fmla="*/ 0 w 294366"/>
              <a:gd name="connsiteY3" fmla="*/ 286342 h 352302"/>
              <a:gd name="connsiteX4" fmla="*/ 44472 w 294366"/>
              <a:gd name="connsiteY4" fmla="*/ 352303 h 352302"/>
              <a:gd name="connsiteX5" fmla="*/ 265490 w 294366"/>
              <a:gd name="connsiteY5" fmla="*/ 104920 h 352302"/>
              <a:gd name="connsiteX6" fmla="*/ 287360 w 294366"/>
              <a:gd name="connsiteY6" fmla="*/ 28872 h 352302"/>
              <a:gd name="connsiteX7" fmla="*/ 223523 w 294366"/>
              <a:gd name="connsiteY7" fmla="*/ 2021 h 352302"/>
              <a:gd name="connsiteX8" fmla="*/ 223523 w 294366"/>
              <a:gd name="connsiteY8" fmla="*/ 2021 h 35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366" h="352302">
                <a:moveTo>
                  <a:pt x="223523" y="2021"/>
                </a:moveTo>
                <a:cubicBezTo>
                  <a:pt x="193700" y="10298"/>
                  <a:pt x="176241" y="41178"/>
                  <a:pt x="184518" y="71001"/>
                </a:cubicBezTo>
                <a:cubicBezTo>
                  <a:pt x="185318" y="73887"/>
                  <a:pt x="186347" y="76706"/>
                  <a:pt x="187605" y="79431"/>
                </a:cubicBezTo>
                <a:lnTo>
                  <a:pt x="0" y="286342"/>
                </a:lnTo>
                <a:lnTo>
                  <a:pt x="44472" y="352303"/>
                </a:lnTo>
                <a:lnTo>
                  <a:pt x="265490" y="104920"/>
                </a:lnTo>
                <a:cubicBezTo>
                  <a:pt x="292532" y="89956"/>
                  <a:pt x="302323" y="55913"/>
                  <a:pt x="287360" y="28872"/>
                </a:cubicBezTo>
                <a:cubicBezTo>
                  <a:pt x="274844" y="6241"/>
                  <a:pt x="248450" y="-4856"/>
                  <a:pt x="223523" y="2021"/>
                </a:cubicBezTo>
                <a:lnTo>
                  <a:pt x="223523" y="2021"/>
                </a:lnTo>
                <a:close/>
              </a:path>
            </a:pathLst>
          </a:custGeom>
          <a:solidFill>
            <a:srgbClr val="FFB6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0" name="手繪多邊形: 圖案 89">
            <a:extLst>
              <a:ext uri="{FF2B5EF4-FFF2-40B4-BE49-F238E27FC236}">
                <a16:creationId xmlns:a16="http://schemas.microsoft.com/office/drawing/2014/main" id="{511E1E93-E0B8-1F65-90FA-77555D389BE2}"/>
              </a:ext>
            </a:extLst>
          </p:cNvPr>
          <p:cNvSpPr/>
          <p:nvPr/>
        </p:nvSpPr>
        <p:spPr>
          <a:xfrm>
            <a:off x="9828561" y="2601410"/>
            <a:ext cx="470668" cy="511059"/>
          </a:xfrm>
          <a:custGeom>
            <a:avLst/>
            <a:gdLst>
              <a:gd name="connsiteX0" fmla="*/ 0 w 470668"/>
              <a:gd name="connsiteY0" fmla="*/ 505997 h 511059"/>
              <a:gd name="connsiteX1" fmla="*/ 174517 w 470668"/>
              <a:gd name="connsiteY1" fmla="*/ 473878 h 511059"/>
              <a:gd name="connsiteX2" fmla="*/ 269567 w 470668"/>
              <a:gd name="connsiteY2" fmla="*/ 345567 h 511059"/>
              <a:gd name="connsiteX3" fmla="*/ 319135 w 470668"/>
              <a:gd name="connsiteY3" fmla="*/ 281902 h 511059"/>
              <a:gd name="connsiteX4" fmla="*/ 355787 w 470668"/>
              <a:gd name="connsiteY4" fmla="*/ 231200 h 511059"/>
              <a:gd name="connsiteX5" fmla="*/ 368732 w 470668"/>
              <a:gd name="connsiteY5" fmla="*/ 182413 h 511059"/>
              <a:gd name="connsiteX6" fmla="*/ 470668 w 470668"/>
              <a:gd name="connsiteY6" fmla="*/ 69209 h 511059"/>
              <a:gd name="connsiteX7" fmla="*/ 397269 w 470668"/>
              <a:gd name="connsiteY7" fmla="*/ 0 h 511059"/>
              <a:gd name="connsiteX8" fmla="*/ 137227 w 470668"/>
              <a:gd name="connsiteY8" fmla="*/ 185223 h 511059"/>
              <a:gd name="connsiteX9" fmla="*/ 0 w 470668"/>
              <a:gd name="connsiteY9" fmla="*/ 505997 h 51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0668" h="511059">
                <a:moveTo>
                  <a:pt x="0" y="505997"/>
                </a:moveTo>
                <a:cubicBezTo>
                  <a:pt x="0" y="505997"/>
                  <a:pt x="133055" y="529885"/>
                  <a:pt x="174517" y="473878"/>
                </a:cubicBezTo>
                <a:cubicBezTo>
                  <a:pt x="215980" y="417871"/>
                  <a:pt x="261318" y="372942"/>
                  <a:pt x="269567" y="345567"/>
                </a:cubicBezTo>
                <a:cubicBezTo>
                  <a:pt x="277816" y="318192"/>
                  <a:pt x="320392" y="306876"/>
                  <a:pt x="319135" y="281902"/>
                </a:cubicBezTo>
                <a:cubicBezTo>
                  <a:pt x="317868" y="256937"/>
                  <a:pt x="349939" y="268091"/>
                  <a:pt x="355787" y="231200"/>
                </a:cubicBezTo>
                <a:cubicBezTo>
                  <a:pt x="361626" y="194320"/>
                  <a:pt x="359226" y="184814"/>
                  <a:pt x="368732" y="182413"/>
                </a:cubicBezTo>
                <a:cubicBezTo>
                  <a:pt x="378238" y="180003"/>
                  <a:pt x="470668" y="69209"/>
                  <a:pt x="470668" y="69209"/>
                </a:cubicBezTo>
                <a:lnTo>
                  <a:pt x="397269" y="0"/>
                </a:lnTo>
                <a:lnTo>
                  <a:pt x="137227" y="185223"/>
                </a:lnTo>
                <a:lnTo>
                  <a:pt x="0" y="505997"/>
                </a:ln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1" name="手繪多邊形: 圖案 90">
            <a:extLst>
              <a:ext uri="{FF2B5EF4-FFF2-40B4-BE49-F238E27FC236}">
                <a16:creationId xmlns:a16="http://schemas.microsoft.com/office/drawing/2014/main" id="{631424E5-7700-1DB0-789D-5BA96B48A3C4}"/>
              </a:ext>
            </a:extLst>
          </p:cNvPr>
          <p:cNvSpPr/>
          <p:nvPr/>
        </p:nvSpPr>
        <p:spPr>
          <a:xfrm>
            <a:off x="8480430" y="4564898"/>
            <a:ext cx="468251" cy="626597"/>
          </a:xfrm>
          <a:custGeom>
            <a:avLst/>
            <a:gdLst>
              <a:gd name="connsiteX0" fmla="*/ 347415 w 468251"/>
              <a:gd name="connsiteY0" fmla="*/ 558846 h 626597"/>
              <a:gd name="connsiteX1" fmla="*/ 93726 w 468251"/>
              <a:gd name="connsiteY1" fmla="*/ 398569 h 626597"/>
              <a:gd name="connsiteX2" fmla="*/ 21184 w 468251"/>
              <a:gd name="connsiteY2" fmla="*/ 203812 h 626597"/>
              <a:gd name="connsiteX3" fmla="*/ 4829 w 468251"/>
              <a:gd name="connsiteY3" fmla="*/ 144671 h 626597"/>
              <a:gd name="connsiteX4" fmla="*/ 41567 w 468251"/>
              <a:gd name="connsiteY4" fmla="*/ 25551 h 626597"/>
              <a:gd name="connsiteX5" fmla="*/ 163487 w 468251"/>
              <a:gd name="connsiteY5" fmla="*/ 12969 h 626597"/>
              <a:gd name="connsiteX6" fmla="*/ 167688 w 468251"/>
              <a:gd name="connsiteY6" fmla="*/ 15198 h 626597"/>
              <a:gd name="connsiteX7" fmla="*/ 175051 w 468251"/>
              <a:gd name="connsiteY7" fmla="*/ 180742 h 626597"/>
              <a:gd name="connsiteX8" fmla="*/ 228886 w 468251"/>
              <a:gd name="connsiteY8" fmla="*/ 58441 h 626597"/>
              <a:gd name="connsiteX9" fmla="*/ 230477 w 468251"/>
              <a:gd name="connsiteY9" fmla="*/ 54250 h 626597"/>
              <a:gd name="connsiteX10" fmla="*/ 234115 w 468251"/>
              <a:gd name="connsiteY10" fmla="*/ 56879 h 626597"/>
              <a:gd name="connsiteX11" fmla="*/ 336928 w 468251"/>
              <a:gd name="connsiteY11" fmla="*/ 152415 h 626597"/>
              <a:gd name="connsiteX12" fmla="*/ 458991 w 468251"/>
              <a:gd name="connsiteY12" fmla="*/ 621692 h 626597"/>
              <a:gd name="connsiteX13" fmla="*/ 458077 w 468251"/>
              <a:gd name="connsiteY13" fmla="*/ 626598 h 626597"/>
              <a:gd name="connsiteX14" fmla="*/ 347415 w 468251"/>
              <a:gd name="connsiteY14" fmla="*/ 558846 h 62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8251" h="626597">
                <a:moveTo>
                  <a:pt x="347415" y="558846"/>
                </a:moveTo>
                <a:cubicBezTo>
                  <a:pt x="243002" y="546416"/>
                  <a:pt x="149781" y="487523"/>
                  <a:pt x="93726" y="398569"/>
                </a:cubicBezTo>
                <a:cubicBezTo>
                  <a:pt x="57722" y="340190"/>
                  <a:pt x="39148" y="270858"/>
                  <a:pt x="21184" y="203812"/>
                </a:cubicBezTo>
                <a:cubicBezTo>
                  <a:pt x="15955" y="184304"/>
                  <a:pt x="10554" y="164130"/>
                  <a:pt x="4829" y="144671"/>
                </a:cubicBezTo>
                <a:cubicBezTo>
                  <a:pt x="-8410" y="101189"/>
                  <a:pt x="6134" y="54031"/>
                  <a:pt x="41567" y="25551"/>
                </a:cubicBezTo>
                <a:cubicBezTo>
                  <a:pt x="75819" y="-3157"/>
                  <a:pt x="124092" y="-8139"/>
                  <a:pt x="163487" y="12969"/>
                </a:cubicBezTo>
                <a:lnTo>
                  <a:pt x="167688" y="15198"/>
                </a:lnTo>
                <a:lnTo>
                  <a:pt x="175051" y="180742"/>
                </a:lnTo>
                <a:cubicBezTo>
                  <a:pt x="185966" y="158568"/>
                  <a:pt x="209912" y="108466"/>
                  <a:pt x="228886" y="58441"/>
                </a:cubicBezTo>
                <a:lnTo>
                  <a:pt x="230477" y="54250"/>
                </a:lnTo>
                <a:lnTo>
                  <a:pt x="234115" y="56879"/>
                </a:lnTo>
                <a:cubicBezTo>
                  <a:pt x="272263" y="84282"/>
                  <a:pt x="306810" y="116381"/>
                  <a:pt x="336928" y="152415"/>
                </a:cubicBezTo>
                <a:cubicBezTo>
                  <a:pt x="444599" y="283307"/>
                  <a:pt x="489233" y="454929"/>
                  <a:pt x="458991" y="621692"/>
                </a:cubicBezTo>
                <a:lnTo>
                  <a:pt x="458077" y="626598"/>
                </a:lnTo>
                <a:lnTo>
                  <a:pt x="347415" y="558846"/>
                </a:ln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2" name="手繪多邊形: 圖案 91">
            <a:extLst>
              <a:ext uri="{FF2B5EF4-FFF2-40B4-BE49-F238E27FC236}">
                <a16:creationId xmlns:a16="http://schemas.microsoft.com/office/drawing/2014/main" id="{744C8C0C-191A-021A-A9CD-970F6581DF32}"/>
              </a:ext>
            </a:extLst>
          </p:cNvPr>
          <p:cNvSpPr/>
          <p:nvPr/>
        </p:nvSpPr>
        <p:spPr>
          <a:xfrm>
            <a:off x="8152808" y="5178485"/>
            <a:ext cx="2787681" cy="22669"/>
          </a:xfrm>
          <a:custGeom>
            <a:avLst/>
            <a:gdLst>
              <a:gd name="connsiteX0" fmla="*/ 0 w 2787681"/>
              <a:gd name="connsiteY0" fmla="*/ 11335 h 22669"/>
              <a:gd name="connsiteX1" fmla="*/ 11268 w 2787681"/>
              <a:gd name="connsiteY1" fmla="*/ 22670 h 22669"/>
              <a:gd name="connsiteX2" fmla="*/ 2776347 w 2787681"/>
              <a:gd name="connsiteY2" fmla="*/ 22670 h 22669"/>
              <a:gd name="connsiteX3" fmla="*/ 2787682 w 2787681"/>
              <a:gd name="connsiteY3" fmla="*/ 11335 h 22669"/>
              <a:gd name="connsiteX4" fmla="*/ 2776347 w 2787681"/>
              <a:gd name="connsiteY4" fmla="*/ 0 h 22669"/>
              <a:gd name="connsiteX5" fmla="*/ 11335 w 2787681"/>
              <a:gd name="connsiteY5" fmla="*/ 0 h 22669"/>
              <a:gd name="connsiteX6" fmla="*/ 0 w 2787681"/>
              <a:gd name="connsiteY6" fmla="*/ 11269 h 22669"/>
              <a:gd name="connsiteX7" fmla="*/ 0 w 2787681"/>
              <a:gd name="connsiteY7" fmla="*/ 11335 h 2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7681" h="22669">
                <a:moveTo>
                  <a:pt x="0" y="11335"/>
                </a:moveTo>
                <a:cubicBezTo>
                  <a:pt x="-19" y="17574"/>
                  <a:pt x="5029" y="22651"/>
                  <a:pt x="11268" y="22670"/>
                </a:cubicBezTo>
                <a:lnTo>
                  <a:pt x="2776347" y="22670"/>
                </a:lnTo>
                <a:cubicBezTo>
                  <a:pt x="2782605" y="22670"/>
                  <a:pt x="2787682" y="17593"/>
                  <a:pt x="2787682" y="11335"/>
                </a:cubicBezTo>
                <a:cubicBezTo>
                  <a:pt x="2787682" y="5077"/>
                  <a:pt x="2782605" y="0"/>
                  <a:pt x="2776347" y="0"/>
                </a:cubicBezTo>
                <a:lnTo>
                  <a:pt x="11335" y="0"/>
                </a:lnTo>
                <a:cubicBezTo>
                  <a:pt x="5096" y="-19"/>
                  <a:pt x="19" y="5029"/>
                  <a:pt x="0" y="11269"/>
                </a:cubicBezTo>
                <a:lnTo>
                  <a:pt x="0" y="11335"/>
                </a:lnTo>
                <a:close/>
              </a:path>
            </a:pathLst>
          </a:custGeom>
          <a:solidFill>
            <a:srgbClr val="CC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grpSp>
        <p:nvGrpSpPr>
          <p:cNvPr id="93" name="圖形 15">
            <a:extLst>
              <a:ext uri="{FF2B5EF4-FFF2-40B4-BE49-F238E27FC236}">
                <a16:creationId xmlns:a16="http://schemas.microsoft.com/office/drawing/2014/main" id="{DDB63937-353D-C0FC-CC0A-987681D34246}"/>
              </a:ext>
            </a:extLst>
          </p:cNvPr>
          <p:cNvGrpSpPr/>
          <p:nvPr/>
        </p:nvGrpSpPr>
        <p:grpSpPr>
          <a:xfrm>
            <a:off x="7244994" y="285750"/>
            <a:ext cx="4143314" cy="164688"/>
            <a:chOff x="7244994" y="285750"/>
            <a:chExt cx="4143314" cy="164688"/>
          </a:xfrm>
          <a:solidFill>
            <a:srgbClr val="3F3D56"/>
          </a:solidFill>
        </p:grpSpPr>
        <p:sp>
          <p:nvSpPr>
            <p:cNvPr id="94" name="手繪多邊形: 圖案 93">
              <a:extLst>
                <a:ext uri="{FF2B5EF4-FFF2-40B4-BE49-F238E27FC236}">
                  <a16:creationId xmlns:a16="http://schemas.microsoft.com/office/drawing/2014/main" id="{03CBAA94-55FB-5F76-384D-0E15B8E972AB}"/>
                </a:ext>
              </a:extLst>
            </p:cNvPr>
            <p:cNvSpPr/>
            <p:nvPr/>
          </p:nvSpPr>
          <p:spPr>
            <a:xfrm>
              <a:off x="7244994" y="285750"/>
              <a:ext cx="161098" cy="164688"/>
            </a:xfrm>
            <a:custGeom>
              <a:avLst/>
              <a:gdLst>
                <a:gd name="connsiteX0" fmla="*/ 161098 w 161098"/>
                <a:gd name="connsiteY0" fmla="*/ 82344 h 164688"/>
                <a:gd name="connsiteX1" fmla="*/ 80549 w 161098"/>
                <a:gd name="connsiteY1" fmla="*/ 164689 h 164688"/>
                <a:gd name="connsiteX2" fmla="*/ 0 w 161098"/>
                <a:gd name="connsiteY2" fmla="*/ 82344 h 164688"/>
                <a:gd name="connsiteX3" fmla="*/ 80549 w 161098"/>
                <a:gd name="connsiteY3" fmla="*/ 0 h 164688"/>
                <a:gd name="connsiteX4" fmla="*/ 161098 w 161098"/>
                <a:gd name="connsiteY4" fmla="*/ 82344 h 16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98" h="164688">
                  <a:moveTo>
                    <a:pt x="161098" y="82344"/>
                  </a:moveTo>
                  <a:cubicBezTo>
                    <a:pt x="161098" y="127822"/>
                    <a:pt x="125035" y="164689"/>
                    <a:pt x="80549" y="164689"/>
                  </a:cubicBezTo>
                  <a:cubicBezTo>
                    <a:pt x="36063" y="164689"/>
                    <a:pt x="0" y="127822"/>
                    <a:pt x="0" y="82344"/>
                  </a:cubicBezTo>
                  <a:cubicBezTo>
                    <a:pt x="0" y="36867"/>
                    <a:pt x="36063" y="0"/>
                    <a:pt x="80549" y="0"/>
                  </a:cubicBezTo>
                  <a:cubicBezTo>
                    <a:pt x="125035" y="0"/>
                    <a:pt x="161098" y="36867"/>
                    <a:pt x="161098" y="8234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5" name="手繪多邊形: 圖案 94">
              <a:extLst>
                <a:ext uri="{FF2B5EF4-FFF2-40B4-BE49-F238E27FC236}">
                  <a16:creationId xmlns:a16="http://schemas.microsoft.com/office/drawing/2014/main" id="{D0A63F19-25A4-55A2-33D8-8C15265AD2C5}"/>
                </a:ext>
              </a:extLst>
            </p:cNvPr>
            <p:cNvSpPr/>
            <p:nvPr/>
          </p:nvSpPr>
          <p:spPr>
            <a:xfrm>
              <a:off x="7523248" y="285750"/>
              <a:ext cx="161098" cy="164688"/>
            </a:xfrm>
            <a:custGeom>
              <a:avLst/>
              <a:gdLst>
                <a:gd name="connsiteX0" fmla="*/ 161098 w 161098"/>
                <a:gd name="connsiteY0" fmla="*/ 82344 h 164688"/>
                <a:gd name="connsiteX1" fmla="*/ 80549 w 161098"/>
                <a:gd name="connsiteY1" fmla="*/ 164689 h 164688"/>
                <a:gd name="connsiteX2" fmla="*/ 0 w 161098"/>
                <a:gd name="connsiteY2" fmla="*/ 82344 h 164688"/>
                <a:gd name="connsiteX3" fmla="*/ 80549 w 161098"/>
                <a:gd name="connsiteY3" fmla="*/ 0 h 164688"/>
                <a:gd name="connsiteX4" fmla="*/ 161098 w 161098"/>
                <a:gd name="connsiteY4" fmla="*/ 82344 h 16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98" h="164688">
                  <a:moveTo>
                    <a:pt x="161098" y="82344"/>
                  </a:moveTo>
                  <a:cubicBezTo>
                    <a:pt x="161098" y="127822"/>
                    <a:pt x="125035" y="164689"/>
                    <a:pt x="80549" y="164689"/>
                  </a:cubicBezTo>
                  <a:cubicBezTo>
                    <a:pt x="36063" y="164689"/>
                    <a:pt x="0" y="127822"/>
                    <a:pt x="0" y="82344"/>
                  </a:cubicBezTo>
                  <a:cubicBezTo>
                    <a:pt x="0" y="36867"/>
                    <a:pt x="36063" y="0"/>
                    <a:pt x="80549" y="0"/>
                  </a:cubicBezTo>
                  <a:cubicBezTo>
                    <a:pt x="125035" y="0"/>
                    <a:pt x="161098" y="36867"/>
                    <a:pt x="161098" y="8234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8903EB18-3FDA-20D1-4D2D-7D398984E8F2}"/>
                </a:ext>
              </a:extLst>
            </p:cNvPr>
            <p:cNvSpPr/>
            <p:nvPr/>
          </p:nvSpPr>
          <p:spPr>
            <a:xfrm>
              <a:off x="7801511" y="285750"/>
              <a:ext cx="161098" cy="164688"/>
            </a:xfrm>
            <a:custGeom>
              <a:avLst/>
              <a:gdLst>
                <a:gd name="connsiteX0" fmla="*/ 161098 w 161098"/>
                <a:gd name="connsiteY0" fmla="*/ 82344 h 164688"/>
                <a:gd name="connsiteX1" fmla="*/ 80549 w 161098"/>
                <a:gd name="connsiteY1" fmla="*/ 164689 h 164688"/>
                <a:gd name="connsiteX2" fmla="*/ 0 w 161098"/>
                <a:gd name="connsiteY2" fmla="*/ 82344 h 164688"/>
                <a:gd name="connsiteX3" fmla="*/ 80549 w 161098"/>
                <a:gd name="connsiteY3" fmla="*/ 0 h 164688"/>
                <a:gd name="connsiteX4" fmla="*/ 161098 w 161098"/>
                <a:gd name="connsiteY4" fmla="*/ 82344 h 16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98" h="164688">
                  <a:moveTo>
                    <a:pt x="161098" y="82344"/>
                  </a:moveTo>
                  <a:cubicBezTo>
                    <a:pt x="161098" y="127822"/>
                    <a:pt x="125035" y="164689"/>
                    <a:pt x="80549" y="164689"/>
                  </a:cubicBezTo>
                  <a:cubicBezTo>
                    <a:pt x="36063" y="164689"/>
                    <a:pt x="0" y="127822"/>
                    <a:pt x="0" y="82344"/>
                  </a:cubicBezTo>
                  <a:cubicBezTo>
                    <a:pt x="0" y="36867"/>
                    <a:pt x="36063" y="0"/>
                    <a:pt x="80549" y="0"/>
                  </a:cubicBezTo>
                  <a:cubicBezTo>
                    <a:pt x="125035" y="0"/>
                    <a:pt x="161098" y="36867"/>
                    <a:pt x="161098" y="8234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7" name="手繪多邊形: 圖案 96">
              <a:extLst>
                <a:ext uri="{FF2B5EF4-FFF2-40B4-BE49-F238E27FC236}">
                  <a16:creationId xmlns:a16="http://schemas.microsoft.com/office/drawing/2014/main" id="{97CEA6DD-39B3-D105-809A-07F655FB4277}"/>
                </a:ext>
              </a:extLst>
            </p:cNvPr>
            <p:cNvSpPr/>
            <p:nvPr/>
          </p:nvSpPr>
          <p:spPr>
            <a:xfrm>
              <a:off x="8135475" y="303017"/>
              <a:ext cx="73404" cy="130159"/>
            </a:xfrm>
            <a:custGeom>
              <a:avLst/>
              <a:gdLst>
                <a:gd name="connsiteX0" fmla="*/ 63882 w 73404"/>
                <a:gd name="connsiteY0" fmla="*/ 130160 h 130159"/>
                <a:gd name="connsiteX1" fmla="*/ 57071 w 73404"/>
                <a:gd name="connsiteY1" fmla="*/ 127295 h 130159"/>
                <a:gd name="connsiteX2" fmla="*/ 2722 w 73404"/>
                <a:gd name="connsiteY2" fmla="*/ 71735 h 130159"/>
                <a:gd name="connsiteX3" fmla="*/ 2722 w 73404"/>
                <a:gd name="connsiteY3" fmla="*/ 58415 h 130159"/>
                <a:gd name="connsiteX4" fmla="*/ 57071 w 73404"/>
                <a:gd name="connsiteY4" fmla="*/ 2860 h 130159"/>
                <a:gd name="connsiteX5" fmla="*/ 70540 w 73404"/>
                <a:gd name="connsiteY5" fmla="*/ 2711 h 130159"/>
                <a:gd name="connsiteX6" fmla="*/ 70683 w 73404"/>
                <a:gd name="connsiteY6" fmla="*/ 16180 h 130159"/>
                <a:gd name="connsiteX7" fmla="*/ 22858 w 73404"/>
                <a:gd name="connsiteY7" fmla="*/ 65075 h 130159"/>
                <a:gd name="connsiteX8" fmla="*/ 70683 w 73404"/>
                <a:gd name="connsiteY8" fmla="*/ 113974 h 130159"/>
                <a:gd name="connsiteX9" fmla="*/ 70540 w 73404"/>
                <a:gd name="connsiteY9" fmla="*/ 127443 h 130159"/>
                <a:gd name="connsiteX10" fmla="*/ 63882 w 73404"/>
                <a:gd name="connsiteY10" fmla="*/ 130160 h 13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404" h="130159">
                  <a:moveTo>
                    <a:pt x="63882" y="130160"/>
                  </a:moveTo>
                  <a:cubicBezTo>
                    <a:pt x="61405" y="130160"/>
                    <a:pt x="58938" y="129202"/>
                    <a:pt x="57071" y="127295"/>
                  </a:cubicBezTo>
                  <a:lnTo>
                    <a:pt x="2722" y="71735"/>
                  </a:lnTo>
                  <a:cubicBezTo>
                    <a:pt x="-907" y="68033"/>
                    <a:pt x="-907" y="62117"/>
                    <a:pt x="2722" y="58415"/>
                  </a:cubicBezTo>
                  <a:lnTo>
                    <a:pt x="57071" y="2860"/>
                  </a:lnTo>
                  <a:cubicBezTo>
                    <a:pt x="60758" y="-898"/>
                    <a:pt x="66796" y="-958"/>
                    <a:pt x="70540" y="2711"/>
                  </a:cubicBezTo>
                  <a:cubicBezTo>
                    <a:pt x="74302" y="6390"/>
                    <a:pt x="74369" y="12422"/>
                    <a:pt x="70683" y="16180"/>
                  </a:cubicBezTo>
                  <a:lnTo>
                    <a:pt x="22858" y="65075"/>
                  </a:lnTo>
                  <a:lnTo>
                    <a:pt x="70683" y="113974"/>
                  </a:lnTo>
                  <a:cubicBezTo>
                    <a:pt x="74369" y="117733"/>
                    <a:pt x="74302" y="123765"/>
                    <a:pt x="70540" y="127443"/>
                  </a:cubicBezTo>
                  <a:cubicBezTo>
                    <a:pt x="68692" y="129257"/>
                    <a:pt x="66282" y="130160"/>
                    <a:pt x="63882" y="13016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8" name="手繪多邊形: 圖案 97">
              <a:extLst>
                <a:ext uri="{FF2B5EF4-FFF2-40B4-BE49-F238E27FC236}">
                  <a16:creationId xmlns:a16="http://schemas.microsoft.com/office/drawing/2014/main" id="{B6C473D8-D5A8-DFCF-D9EF-3986465A976D}"/>
                </a:ext>
              </a:extLst>
            </p:cNvPr>
            <p:cNvSpPr/>
            <p:nvPr/>
          </p:nvSpPr>
          <p:spPr>
            <a:xfrm>
              <a:off x="8281158" y="303010"/>
              <a:ext cx="73396" cy="130166"/>
            </a:xfrm>
            <a:custGeom>
              <a:avLst/>
              <a:gdLst>
                <a:gd name="connsiteX0" fmla="*/ 9524 w 73396"/>
                <a:gd name="connsiteY0" fmla="*/ 130167 h 130166"/>
                <a:gd name="connsiteX1" fmla="*/ 2866 w 73396"/>
                <a:gd name="connsiteY1" fmla="*/ 127450 h 130166"/>
                <a:gd name="connsiteX2" fmla="*/ 2714 w 73396"/>
                <a:gd name="connsiteY2" fmla="*/ 113981 h 130166"/>
                <a:gd name="connsiteX3" fmla="*/ 50549 w 73396"/>
                <a:gd name="connsiteY3" fmla="*/ 65082 h 130166"/>
                <a:gd name="connsiteX4" fmla="*/ 2714 w 73396"/>
                <a:gd name="connsiteY4" fmla="*/ 16187 h 130166"/>
                <a:gd name="connsiteX5" fmla="*/ 2866 w 73396"/>
                <a:gd name="connsiteY5" fmla="*/ 2718 h 130166"/>
                <a:gd name="connsiteX6" fmla="*/ 16335 w 73396"/>
                <a:gd name="connsiteY6" fmla="*/ 2867 h 130166"/>
                <a:gd name="connsiteX7" fmla="*/ 70675 w 73396"/>
                <a:gd name="connsiteY7" fmla="*/ 58422 h 130166"/>
                <a:gd name="connsiteX8" fmla="*/ 70675 w 73396"/>
                <a:gd name="connsiteY8" fmla="*/ 71742 h 130166"/>
                <a:gd name="connsiteX9" fmla="*/ 16335 w 73396"/>
                <a:gd name="connsiteY9" fmla="*/ 127302 h 130166"/>
                <a:gd name="connsiteX10" fmla="*/ 9524 w 73396"/>
                <a:gd name="connsiteY10" fmla="*/ 130167 h 13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96" h="130166">
                  <a:moveTo>
                    <a:pt x="9524" y="130167"/>
                  </a:moveTo>
                  <a:cubicBezTo>
                    <a:pt x="7124" y="130167"/>
                    <a:pt x="4714" y="129264"/>
                    <a:pt x="2866" y="127450"/>
                  </a:cubicBezTo>
                  <a:cubicBezTo>
                    <a:pt x="-896" y="123772"/>
                    <a:pt x="-963" y="117744"/>
                    <a:pt x="2714" y="113981"/>
                  </a:cubicBezTo>
                  <a:lnTo>
                    <a:pt x="50549" y="65082"/>
                  </a:lnTo>
                  <a:lnTo>
                    <a:pt x="2714" y="16187"/>
                  </a:lnTo>
                  <a:cubicBezTo>
                    <a:pt x="-963" y="12429"/>
                    <a:pt x="-896" y="6397"/>
                    <a:pt x="2866" y="2718"/>
                  </a:cubicBezTo>
                  <a:cubicBezTo>
                    <a:pt x="6619" y="-965"/>
                    <a:pt x="12658" y="-895"/>
                    <a:pt x="16335" y="2867"/>
                  </a:cubicBezTo>
                  <a:lnTo>
                    <a:pt x="70675" y="58422"/>
                  </a:lnTo>
                  <a:cubicBezTo>
                    <a:pt x="74304" y="62124"/>
                    <a:pt x="74304" y="68040"/>
                    <a:pt x="70675" y="71742"/>
                  </a:cubicBezTo>
                  <a:lnTo>
                    <a:pt x="16335" y="127302"/>
                  </a:lnTo>
                  <a:cubicBezTo>
                    <a:pt x="14468" y="129209"/>
                    <a:pt x="12001" y="130167"/>
                    <a:pt x="9524" y="13016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9" name="手繪多邊形: 圖案 98">
              <a:extLst>
                <a:ext uri="{FF2B5EF4-FFF2-40B4-BE49-F238E27FC236}">
                  <a16:creationId xmlns:a16="http://schemas.microsoft.com/office/drawing/2014/main" id="{035DE4C1-5758-8935-55AA-4F78497C890B}"/>
                </a:ext>
              </a:extLst>
            </p:cNvPr>
            <p:cNvSpPr/>
            <p:nvPr/>
          </p:nvSpPr>
          <p:spPr>
            <a:xfrm>
              <a:off x="11012070" y="295283"/>
              <a:ext cx="142875" cy="142875"/>
            </a:xfrm>
            <a:custGeom>
              <a:avLst/>
              <a:gdLst>
                <a:gd name="connsiteX0" fmla="*/ 121920 w 142875"/>
                <a:gd name="connsiteY0" fmla="*/ 0 h 142875"/>
                <a:gd name="connsiteX1" fmla="*/ 20860 w 142875"/>
                <a:gd name="connsiteY1" fmla="*/ 0 h 142875"/>
                <a:gd name="connsiteX2" fmla="*/ 0 w 142875"/>
                <a:gd name="connsiteY2" fmla="*/ 20860 h 142875"/>
                <a:gd name="connsiteX3" fmla="*/ 0 w 142875"/>
                <a:gd name="connsiteY3" fmla="*/ 122015 h 142875"/>
                <a:gd name="connsiteX4" fmla="*/ 20860 w 142875"/>
                <a:gd name="connsiteY4" fmla="*/ 142875 h 142875"/>
                <a:gd name="connsiteX5" fmla="*/ 121920 w 142875"/>
                <a:gd name="connsiteY5" fmla="*/ 142875 h 142875"/>
                <a:gd name="connsiteX6" fmla="*/ 142875 w 142875"/>
                <a:gd name="connsiteY6" fmla="*/ 122015 h 142875"/>
                <a:gd name="connsiteX7" fmla="*/ 142875 w 142875"/>
                <a:gd name="connsiteY7" fmla="*/ 20860 h 142875"/>
                <a:gd name="connsiteX8" fmla="*/ 121920 w 142875"/>
                <a:gd name="connsiteY8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42875">
                  <a:moveTo>
                    <a:pt x="121920" y="0"/>
                  </a:moveTo>
                  <a:lnTo>
                    <a:pt x="20860" y="0"/>
                  </a:lnTo>
                  <a:cubicBezTo>
                    <a:pt x="9335" y="0"/>
                    <a:pt x="0" y="9334"/>
                    <a:pt x="0" y="20860"/>
                  </a:cubicBezTo>
                  <a:lnTo>
                    <a:pt x="0" y="122015"/>
                  </a:lnTo>
                  <a:cubicBezTo>
                    <a:pt x="0" y="133541"/>
                    <a:pt x="9335" y="142875"/>
                    <a:pt x="20860" y="142875"/>
                  </a:cubicBezTo>
                  <a:lnTo>
                    <a:pt x="121920" y="142875"/>
                  </a:lnTo>
                  <a:cubicBezTo>
                    <a:pt x="133445" y="142875"/>
                    <a:pt x="142875" y="133541"/>
                    <a:pt x="142875" y="122015"/>
                  </a:cubicBezTo>
                  <a:lnTo>
                    <a:pt x="142875" y="20860"/>
                  </a:lnTo>
                  <a:cubicBezTo>
                    <a:pt x="142875" y="9334"/>
                    <a:pt x="133445" y="0"/>
                    <a:pt x="121920" y="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ECF3763D-19C5-FC93-7EDB-DA66A209DC55}"/>
                </a:ext>
              </a:extLst>
            </p:cNvPr>
            <p:cNvSpPr/>
            <p:nvPr/>
          </p:nvSpPr>
          <p:spPr>
            <a:xfrm>
              <a:off x="10764420" y="295283"/>
              <a:ext cx="142875" cy="142875"/>
            </a:xfrm>
            <a:custGeom>
              <a:avLst/>
              <a:gdLst>
                <a:gd name="connsiteX0" fmla="*/ 121920 w 142875"/>
                <a:gd name="connsiteY0" fmla="*/ 0 h 142875"/>
                <a:gd name="connsiteX1" fmla="*/ 20860 w 142875"/>
                <a:gd name="connsiteY1" fmla="*/ 0 h 142875"/>
                <a:gd name="connsiteX2" fmla="*/ 0 w 142875"/>
                <a:gd name="connsiteY2" fmla="*/ 20860 h 142875"/>
                <a:gd name="connsiteX3" fmla="*/ 0 w 142875"/>
                <a:gd name="connsiteY3" fmla="*/ 122015 h 142875"/>
                <a:gd name="connsiteX4" fmla="*/ 20860 w 142875"/>
                <a:gd name="connsiteY4" fmla="*/ 142875 h 142875"/>
                <a:gd name="connsiteX5" fmla="*/ 121920 w 142875"/>
                <a:gd name="connsiteY5" fmla="*/ 142875 h 142875"/>
                <a:gd name="connsiteX6" fmla="*/ 142875 w 142875"/>
                <a:gd name="connsiteY6" fmla="*/ 122015 h 142875"/>
                <a:gd name="connsiteX7" fmla="*/ 142875 w 142875"/>
                <a:gd name="connsiteY7" fmla="*/ 20860 h 142875"/>
                <a:gd name="connsiteX8" fmla="*/ 121920 w 142875"/>
                <a:gd name="connsiteY8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42875">
                  <a:moveTo>
                    <a:pt x="121920" y="0"/>
                  </a:moveTo>
                  <a:lnTo>
                    <a:pt x="20860" y="0"/>
                  </a:lnTo>
                  <a:cubicBezTo>
                    <a:pt x="9335" y="0"/>
                    <a:pt x="0" y="9334"/>
                    <a:pt x="0" y="20860"/>
                  </a:cubicBezTo>
                  <a:lnTo>
                    <a:pt x="0" y="122015"/>
                  </a:lnTo>
                  <a:cubicBezTo>
                    <a:pt x="0" y="133541"/>
                    <a:pt x="9335" y="142875"/>
                    <a:pt x="20860" y="142875"/>
                  </a:cubicBezTo>
                  <a:lnTo>
                    <a:pt x="121920" y="142875"/>
                  </a:lnTo>
                  <a:cubicBezTo>
                    <a:pt x="133445" y="142875"/>
                    <a:pt x="142875" y="133541"/>
                    <a:pt x="142875" y="122015"/>
                  </a:cubicBezTo>
                  <a:lnTo>
                    <a:pt x="142875" y="20860"/>
                  </a:lnTo>
                  <a:cubicBezTo>
                    <a:pt x="142875" y="9334"/>
                    <a:pt x="133445" y="0"/>
                    <a:pt x="121920" y="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1" name="手繪多邊形: 圖案 100">
              <a:extLst>
                <a:ext uri="{FF2B5EF4-FFF2-40B4-BE49-F238E27FC236}">
                  <a16:creationId xmlns:a16="http://schemas.microsoft.com/office/drawing/2014/main" id="{E78C0858-8117-C629-E950-80B86758FFC0}"/>
                </a:ext>
              </a:extLst>
            </p:cNvPr>
            <p:cNvSpPr/>
            <p:nvPr/>
          </p:nvSpPr>
          <p:spPr>
            <a:xfrm>
              <a:off x="11245433" y="300046"/>
              <a:ext cx="142875" cy="142875"/>
            </a:xfrm>
            <a:custGeom>
              <a:avLst/>
              <a:gdLst>
                <a:gd name="connsiteX0" fmla="*/ 121920 w 142875"/>
                <a:gd name="connsiteY0" fmla="*/ 0 h 142875"/>
                <a:gd name="connsiteX1" fmla="*/ 20860 w 142875"/>
                <a:gd name="connsiteY1" fmla="*/ 0 h 142875"/>
                <a:gd name="connsiteX2" fmla="*/ 0 w 142875"/>
                <a:gd name="connsiteY2" fmla="*/ 20860 h 142875"/>
                <a:gd name="connsiteX3" fmla="*/ 0 w 142875"/>
                <a:gd name="connsiteY3" fmla="*/ 122015 h 142875"/>
                <a:gd name="connsiteX4" fmla="*/ 20860 w 142875"/>
                <a:gd name="connsiteY4" fmla="*/ 142875 h 142875"/>
                <a:gd name="connsiteX5" fmla="*/ 121920 w 142875"/>
                <a:gd name="connsiteY5" fmla="*/ 142875 h 142875"/>
                <a:gd name="connsiteX6" fmla="*/ 142875 w 142875"/>
                <a:gd name="connsiteY6" fmla="*/ 122015 h 142875"/>
                <a:gd name="connsiteX7" fmla="*/ 142875 w 142875"/>
                <a:gd name="connsiteY7" fmla="*/ 20860 h 142875"/>
                <a:gd name="connsiteX8" fmla="*/ 121920 w 142875"/>
                <a:gd name="connsiteY8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42875">
                  <a:moveTo>
                    <a:pt x="121920" y="0"/>
                  </a:moveTo>
                  <a:lnTo>
                    <a:pt x="20860" y="0"/>
                  </a:lnTo>
                  <a:cubicBezTo>
                    <a:pt x="9335" y="0"/>
                    <a:pt x="0" y="9334"/>
                    <a:pt x="0" y="20860"/>
                  </a:cubicBezTo>
                  <a:lnTo>
                    <a:pt x="0" y="122015"/>
                  </a:lnTo>
                  <a:cubicBezTo>
                    <a:pt x="0" y="133541"/>
                    <a:pt x="9335" y="142875"/>
                    <a:pt x="20860" y="142875"/>
                  </a:cubicBezTo>
                  <a:lnTo>
                    <a:pt x="121920" y="142875"/>
                  </a:lnTo>
                  <a:cubicBezTo>
                    <a:pt x="133445" y="142875"/>
                    <a:pt x="142875" y="133541"/>
                    <a:pt x="142875" y="122015"/>
                  </a:cubicBezTo>
                  <a:lnTo>
                    <a:pt x="142875" y="20860"/>
                  </a:lnTo>
                  <a:cubicBezTo>
                    <a:pt x="142875" y="9334"/>
                    <a:pt x="133445" y="0"/>
                    <a:pt x="121920" y="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E0D6ADA4-D950-BA20-009C-F211F4DED538}"/>
                </a:ext>
              </a:extLst>
            </p:cNvPr>
            <p:cNvSpPr/>
            <p:nvPr/>
          </p:nvSpPr>
          <p:spPr>
            <a:xfrm>
              <a:off x="9010849" y="338526"/>
              <a:ext cx="858678" cy="50863"/>
            </a:xfrm>
            <a:custGeom>
              <a:avLst/>
              <a:gdLst>
                <a:gd name="connsiteX0" fmla="*/ 833247 w 858678"/>
                <a:gd name="connsiteY0" fmla="*/ 0 h 50863"/>
                <a:gd name="connsiteX1" fmla="*/ 25432 w 858678"/>
                <a:gd name="connsiteY1" fmla="*/ 0 h 50863"/>
                <a:gd name="connsiteX2" fmla="*/ 0 w 858678"/>
                <a:gd name="connsiteY2" fmla="*/ 25432 h 50863"/>
                <a:gd name="connsiteX3" fmla="*/ 25432 w 858678"/>
                <a:gd name="connsiteY3" fmla="*/ 50864 h 50863"/>
                <a:gd name="connsiteX4" fmla="*/ 833247 w 858678"/>
                <a:gd name="connsiteY4" fmla="*/ 50864 h 50863"/>
                <a:gd name="connsiteX5" fmla="*/ 858679 w 858678"/>
                <a:gd name="connsiteY5" fmla="*/ 25432 h 50863"/>
                <a:gd name="connsiteX6" fmla="*/ 833247 w 858678"/>
                <a:gd name="connsiteY6" fmla="*/ 0 h 5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78" h="50863">
                  <a:moveTo>
                    <a:pt x="833247" y="0"/>
                  </a:moveTo>
                  <a:lnTo>
                    <a:pt x="25432" y="0"/>
                  </a:lnTo>
                  <a:cubicBezTo>
                    <a:pt x="11335" y="0"/>
                    <a:pt x="0" y="11430"/>
                    <a:pt x="0" y="25432"/>
                  </a:cubicBezTo>
                  <a:cubicBezTo>
                    <a:pt x="0" y="39434"/>
                    <a:pt x="11335" y="50864"/>
                    <a:pt x="25432" y="50864"/>
                  </a:cubicBezTo>
                  <a:lnTo>
                    <a:pt x="833247" y="50864"/>
                  </a:lnTo>
                  <a:cubicBezTo>
                    <a:pt x="847249" y="50864"/>
                    <a:pt x="858679" y="39434"/>
                    <a:pt x="858679" y="25432"/>
                  </a:cubicBezTo>
                  <a:cubicBezTo>
                    <a:pt x="858679" y="11431"/>
                    <a:pt x="847249" y="0"/>
                    <a:pt x="833247" y="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830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>
            <a:extLst>
              <a:ext uri="{FF2B5EF4-FFF2-40B4-BE49-F238E27FC236}">
                <a16:creationId xmlns:a16="http://schemas.microsoft.com/office/drawing/2014/main" id="{5950E510-D05E-9716-0669-22700907E544}"/>
              </a:ext>
            </a:extLst>
          </p:cNvPr>
          <p:cNvGrpSpPr>
            <a:grpSpLocks noChangeAspect="1"/>
          </p:cNvGrpSpPr>
          <p:nvPr/>
        </p:nvGrpSpPr>
        <p:grpSpPr>
          <a:xfrm>
            <a:off x="4124574" y="1096536"/>
            <a:ext cx="5019426" cy="928172"/>
            <a:chOff x="2124075" y="1991011"/>
            <a:chExt cx="8304942" cy="1535715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83B7D87C-CD79-FB31-C7F0-7ECFC5F85073}"/>
                </a:ext>
              </a:extLst>
            </p:cNvPr>
            <p:cNvSpPr/>
            <p:nvPr/>
          </p:nvSpPr>
          <p:spPr>
            <a:xfrm>
              <a:off x="2124075" y="1991011"/>
              <a:ext cx="8304942" cy="1535715"/>
            </a:xfrm>
            <a:custGeom>
              <a:avLst/>
              <a:gdLst>
                <a:gd name="connsiteX0" fmla="*/ 0 w 8304942"/>
                <a:gd name="connsiteY0" fmla="*/ 0 h 1535715"/>
                <a:gd name="connsiteX1" fmla="*/ 8304943 w 8304942"/>
                <a:gd name="connsiteY1" fmla="*/ 0 h 1535715"/>
                <a:gd name="connsiteX2" fmla="*/ 8304943 w 8304942"/>
                <a:gd name="connsiteY2" fmla="*/ 1535716 h 1535715"/>
                <a:gd name="connsiteX3" fmla="*/ 0 w 8304942"/>
                <a:gd name="connsiteY3" fmla="*/ 1535716 h 153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04942" h="1535715">
                  <a:moveTo>
                    <a:pt x="0" y="0"/>
                  </a:moveTo>
                  <a:lnTo>
                    <a:pt x="8304943" y="0"/>
                  </a:lnTo>
                  <a:lnTo>
                    <a:pt x="8304943" y="1535716"/>
                  </a:lnTo>
                  <a:lnTo>
                    <a:pt x="0" y="1535716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3F3343F3-EA70-CC54-DE57-F984E13FA451}"/>
                </a:ext>
              </a:extLst>
            </p:cNvPr>
            <p:cNvSpPr/>
            <p:nvPr/>
          </p:nvSpPr>
          <p:spPr>
            <a:xfrm>
              <a:off x="2172557" y="2041303"/>
              <a:ext cx="8195786" cy="1403794"/>
            </a:xfrm>
            <a:custGeom>
              <a:avLst/>
              <a:gdLst>
                <a:gd name="connsiteX0" fmla="*/ 0 w 8195786"/>
                <a:gd name="connsiteY0" fmla="*/ 0 h 1403794"/>
                <a:gd name="connsiteX1" fmla="*/ 8195786 w 8195786"/>
                <a:gd name="connsiteY1" fmla="*/ 0 h 1403794"/>
                <a:gd name="connsiteX2" fmla="*/ 8195786 w 8195786"/>
                <a:gd name="connsiteY2" fmla="*/ 1403794 h 1403794"/>
                <a:gd name="connsiteX3" fmla="*/ 0 w 8195786"/>
                <a:gd name="connsiteY3" fmla="*/ 1403794 h 1403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5786" h="1403794">
                  <a:moveTo>
                    <a:pt x="0" y="0"/>
                  </a:moveTo>
                  <a:lnTo>
                    <a:pt x="8195786" y="0"/>
                  </a:lnTo>
                  <a:lnTo>
                    <a:pt x="8195786" y="1403794"/>
                  </a:lnTo>
                  <a:lnTo>
                    <a:pt x="0" y="140379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A25DDE12-D000-635E-10AE-429577EBD860}"/>
                </a:ext>
              </a:extLst>
            </p:cNvPr>
            <p:cNvSpPr/>
            <p:nvPr/>
          </p:nvSpPr>
          <p:spPr>
            <a:xfrm>
              <a:off x="2675953" y="2327815"/>
              <a:ext cx="4764309" cy="835437"/>
            </a:xfrm>
            <a:custGeom>
              <a:avLst/>
              <a:gdLst>
                <a:gd name="connsiteX0" fmla="*/ 0 w 4764309"/>
                <a:gd name="connsiteY0" fmla="*/ 0 h 835437"/>
                <a:gd name="connsiteX1" fmla="*/ 4764310 w 4764309"/>
                <a:gd name="connsiteY1" fmla="*/ 0 h 835437"/>
                <a:gd name="connsiteX2" fmla="*/ 4764310 w 4764309"/>
                <a:gd name="connsiteY2" fmla="*/ 835438 h 835437"/>
                <a:gd name="connsiteX3" fmla="*/ 0 w 4764309"/>
                <a:gd name="connsiteY3" fmla="*/ 835438 h 83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4309" h="835437">
                  <a:moveTo>
                    <a:pt x="0" y="0"/>
                  </a:moveTo>
                  <a:lnTo>
                    <a:pt x="4764310" y="0"/>
                  </a:lnTo>
                  <a:lnTo>
                    <a:pt x="4764310" y="835438"/>
                  </a:lnTo>
                  <a:lnTo>
                    <a:pt x="0" y="835438"/>
                  </a:lnTo>
                  <a:close/>
                </a:path>
              </a:pathLst>
            </a:custGeom>
            <a:solidFill>
              <a:srgbClr val="F5F5F5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CBE7F036-076D-9C31-7E73-EB7ED18BFF13}"/>
                </a:ext>
              </a:extLst>
            </p:cNvPr>
            <p:cNvSpPr/>
            <p:nvPr/>
          </p:nvSpPr>
          <p:spPr>
            <a:xfrm>
              <a:off x="8529071" y="2245648"/>
              <a:ext cx="1122452" cy="1145855"/>
            </a:xfrm>
            <a:custGeom>
              <a:avLst/>
              <a:gdLst>
                <a:gd name="connsiteX0" fmla="*/ 759164 w 1122452"/>
                <a:gd name="connsiteY0" fmla="*/ 135326 h 1145855"/>
                <a:gd name="connsiteX1" fmla="*/ 135342 w 1122452"/>
                <a:gd name="connsiteY1" fmla="*/ 122886 h 1145855"/>
                <a:gd name="connsiteX2" fmla="*/ 122903 w 1122452"/>
                <a:gd name="connsiteY2" fmla="*/ 746707 h 1145855"/>
                <a:gd name="connsiteX3" fmla="*/ 686964 w 1122452"/>
                <a:gd name="connsiteY3" fmla="*/ 807315 h 1145855"/>
                <a:gd name="connsiteX4" fmla="*/ 1005861 w 1122452"/>
                <a:gd name="connsiteY4" fmla="*/ 1139070 h 1145855"/>
                <a:gd name="connsiteX5" fmla="*/ 1036160 w 1122452"/>
                <a:gd name="connsiteY5" fmla="*/ 1139718 h 1145855"/>
                <a:gd name="connsiteX6" fmla="*/ 1036245 w 1122452"/>
                <a:gd name="connsiteY6" fmla="*/ 1139642 h 1145855"/>
                <a:gd name="connsiteX7" fmla="*/ 1115684 w 1122452"/>
                <a:gd name="connsiteY7" fmla="*/ 1063442 h 1145855"/>
                <a:gd name="connsiteX8" fmla="*/ 1116332 w 1122452"/>
                <a:gd name="connsiteY8" fmla="*/ 1033143 h 1145855"/>
                <a:gd name="connsiteX9" fmla="*/ 1116256 w 1122452"/>
                <a:gd name="connsiteY9" fmla="*/ 1033057 h 1145855"/>
                <a:gd name="connsiteX10" fmla="*/ 797358 w 1122452"/>
                <a:gd name="connsiteY10" fmla="*/ 701301 h 1145855"/>
                <a:gd name="connsiteX11" fmla="*/ 759164 w 1122452"/>
                <a:gd name="connsiteY11" fmla="*/ 135326 h 1145855"/>
                <a:gd name="connsiteX12" fmla="*/ 659818 w 1122452"/>
                <a:gd name="connsiteY12" fmla="*/ 668726 h 1145855"/>
                <a:gd name="connsiteX13" fmla="*/ 213628 w 1122452"/>
                <a:gd name="connsiteY13" fmla="*/ 659905 h 1145855"/>
                <a:gd name="connsiteX14" fmla="*/ 222449 w 1122452"/>
                <a:gd name="connsiteY14" fmla="*/ 213716 h 1145855"/>
                <a:gd name="connsiteX15" fmla="*/ 668581 w 1122452"/>
                <a:gd name="connsiteY15" fmla="*/ 222480 h 1145855"/>
                <a:gd name="connsiteX16" fmla="*/ 659818 w 1122452"/>
                <a:gd name="connsiteY16" fmla="*/ 668535 h 11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22452" h="1145855">
                  <a:moveTo>
                    <a:pt x="759164" y="135326"/>
                  </a:moveTo>
                  <a:cubicBezTo>
                    <a:pt x="590333" y="-40372"/>
                    <a:pt x="311041" y="-45944"/>
                    <a:pt x="135342" y="122886"/>
                  </a:cubicBezTo>
                  <a:cubicBezTo>
                    <a:pt x="-40356" y="291717"/>
                    <a:pt x="-45928" y="571009"/>
                    <a:pt x="122903" y="746707"/>
                  </a:cubicBezTo>
                  <a:cubicBezTo>
                    <a:pt x="271293" y="901136"/>
                    <a:pt x="509151" y="926692"/>
                    <a:pt x="686964" y="807315"/>
                  </a:cubicBezTo>
                  <a:lnTo>
                    <a:pt x="1005861" y="1139070"/>
                  </a:lnTo>
                  <a:cubicBezTo>
                    <a:pt x="1014052" y="1147614"/>
                    <a:pt x="1027616" y="1147909"/>
                    <a:pt x="1036160" y="1139718"/>
                  </a:cubicBezTo>
                  <a:cubicBezTo>
                    <a:pt x="1036188" y="1139699"/>
                    <a:pt x="1036217" y="1139670"/>
                    <a:pt x="1036245" y="1139642"/>
                  </a:cubicBezTo>
                  <a:lnTo>
                    <a:pt x="1115684" y="1063442"/>
                  </a:lnTo>
                  <a:cubicBezTo>
                    <a:pt x="1124228" y="1055251"/>
                    <a:pt x="1124523" y="1041687"/>
                    <a:pt x="1116332" y="1033143"/>
                  </a:cubicBezTo>
                  <a:cubicBezTo>
                    <a:pt x="1116313" y="1033114"/>
                    <a:pt x="1116284" y="1033086"/>
                    <a:pt x="1116256" y="1033057"/>
                  </a:cubicBezTo>
                  <a:lnTo>
                    <a:pt x="797358" y="701301"/>
                  </a:lnTo>
                  <a:cubicBezTo>
                    <a:pt x="923670" y="528375"/>
                    <a:pt x="907563" y="289716"/>
                    <a:pt x="759164" y="135326"/>
                  </a:cubicBezTo>
                  <a:close/>
                  <a:moveTo>
                    <a:pt x="659818" y="668726"/>
                  </a:moveTo>
                  <a:cubicBezTo>
                    <a:pt x="534173" y="789503"/>
                    <a:pt x="334406" y="785550"/>
                    <a:pt x="213628" y="659905"/>
                  </a:cubicBezTo>
                  <a:cubicBezTo>
                    <a:pt x="92851" y="534261"/>
                    <a:pt x="96805" y="334493"/>
                    <a:pt x="222449" y="213716"/>
                  </a:cubicBezTo>
                  <a:cubicBezTo>
                    <a:pt x="348074" y="92968"/>
                    <a:pt x="547794" y="96883"/>
                    <a:pt x="668581" y="222480"/>
                  </a:cubicBezTo>
                  <a:cubicBezTo>
                    <a:pt x="789281" y="348095"/>
                    <a:pt x="785357" y="547758"/>
                    <a:pt x="659818" y="66853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31F59FAB-3C1D-D91D-C63A-5EA82783A0E0}"/>
                </a:ext>
              </a:extLst>
            </p:cNvPr>
            <p:cNvSpPr/>
            <p:nvPr/>
          </p:nvSpPr>
          <p:spPr>
            <a:xfrm>
              <a:off x="8529071" y="2197166"/>
              <a:ext cx="1122452" cy="1145855"/>
            </a:xfrm>
            <a:custGeom>
              <a:avLst/>
              <a:gdLst>
                <a:gd name="connsiteX0" fmla="*/ 759164 w 1122452"/>
                <a:gd name="connsiteY0" fmla="*/ 135326 h 1145855"/>
                <a:gd name="connsiteX1" fmla="*/ 135342 w 1122452"/>
                <a:gd name="connsiteY1" fmla="*/ 122886 h 1145855"/>
                <a:gd name="connsiteX2" fmla="*/ 122903 w 1122452"/>
                <a:gd name="connsiteY2" fmla="*/ 746707 h 1145855"/>
                <a:gd name="connsiteX3" fmla="*/ 686964 w 1122452"/>
                <a:gd name="connsiteY3" fmla="*/ 807315 h 1145855"/>
                <a:gd name="connsiteX4" fmla="*/ 1005861 w 1122452"/>
                <a:gd name="connsiteY4" fmla="*/ 1139070 h 1145855"/>
                <a:gd name="connsiteX5" fmla="*/ 1036160 w 1122452"/>
                <a:gd name="connsiteY5" fmla="*/ 1139718 h 1145855"/>
                <a:gd name="connsiteX6" fmla="*/ 1036245 w 1122452"/>
                <a:gd name="connsiteY6" fmla="*/ 1139642 h 1145855"/>
                <a:gd name="connsiteX7" fmla="*/ 1115684 w 1122452"/>
                <a:gd name="connsiteY7" fmla="*/ 1063442 h 1145855"/>
                <a:gd name="connsiteX8" fmla="*/ 1116332 w 1122452"/>
                <a:gd name="connsiteY8" fmla="*/ 1033143 h 1145855"/>
                <a:gd name="connsiteX9" fmla="*/ 1116256 w 1122452"/>
                <a:gd name="connsiteY9" fmla="*/ 1033057 h 1145855"/>
                <a:gd name="connsiteX10" fmla="*/ 797454 w 1122452"/>
                <a:gd name="connsiteY10" fmla="*/ 701111 h 1145855"/>
                <a:gd name="connsiteX11" fmla="*/ 759164 w 1122452"/>
                <a:gd name="connsiteY11" fmla="*/ 135326 h 1145855"/>
                <a:gd name="connsiteX12" fmla="*/ 659818 w 1122452"/>
                <a:gd name="connsiteY12" fmla="*/ 668726 h 1145855"/>
                <a:gd name="connsiteX13" fmla="*/ 213628 w 1122452"/>
                <a:gd name="connsiteY13" fmla="*/ 659906 h 1145855"/>
                <a:gd name="connsiteX14" fmla="*/ 222449 w 1122452"/>
                <a:gd name="connsiteY14" fmla="*/ 213717 h 1145855"/>
                <a:gd name="connsiteX15" fmla="*/ 668581 w 1122452"/>
                <a:gd name="connsiteY15" fmla="*/ 222480 h 1145855"/>
                <a:gd name="connsiteX16" fmla="*/ 659818 w 1122452"/>
                <a:gd name="connsiteY16" fmla="*/ 668536 h 11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22452" h="1145855">
                  <a:moveTo>
                    <a:pt x="759164" y="135326"/>
                  </a:moveTo>
                  <a:cubicBezTo>
                    <a:pt x="590333" y="-40372"/>
                    <a:pt x="311041" y="-45945"/>
                    <a:pt x="135342" y="122886"/>
                  </a:cubicBezTo>
                  <a:cubicBezTo>
                    <a:pt x="-40356" y="291717"/>
                    <a:pt x="-45928" y="571009"/>
                    <a:pt x="122903" y="746707"/>
                  </a:cubicBezTo>
                  <a:cubicBezTo>
                    <a:pt x="271293" y="901136"/>
                    <a:pt x="509151" y="926691"/>
                    <a:pt x="686964" y="807315"/>
                  </a:cubicBezTo>
                  <a:lnTo>
                    <a:pt x="1005861" y="1139070"/>
                  </a:lnTo>
                  <a:cubicBezTo>
                    <a:pt x="1014052" y="1147615"/>
                    <a:pt x="1027616" y="1147910"/>
                    <a:pt x="1036160" y="1139718"/>
                  </a:cubicBezTo>
                  <a:cubicBezTo>
                    <a:pt x="1036188" y="1139699"/>
                    <a:pt x="1036217" y="1139671"/>
                    <a:pt x="1036245" y="1139642"/>
                  </a:cubicBezTo>
                  <a:lnTo>
                    <a:pt x="1115684" y="1063442"/>
                  </a:lnTo>
                  <a:cubicBezTo>
                    <a:pt x="1124228" y="1055250"/>
                    <a:pt x="1124523" y="1041687"/>
                    <a:pt x="1116332" y="1033143"/>
                  </a:cubicBezTo>
                  <a:cubicBezTo>
                    <a:pt x="1116313" y="1033115"/>
                    <a:pt x="1116284" y="1033086"/>
                    <a:pt x="1116256" y="1033057"/>
                  </a:cubicBezTo>
                  <a:lnTo>
                    <a:pt x="797454" y="701111"/>
                  </a:lnTo>
                  <a:cubicBezTo>
                    <a:pt x="923631" y="528194"/>
                    <a:pt x="907486" y="289659"/>
                    <a:pt x="759164" y="135326"/>
                  </a:cubicBezTo>
                  <a:close/>
                  <a:moveTo>
                    <a:pt x="659818" y="668726"/>
                  </a:moveTo>
                  <a:cubicBezTo>
                    <a:pt x="534173" y="789503"/>
                    <a:pt x="334406" y="785550"/>
                    <a:pt x="213628" y="659906"/>
                  </a:cubicBezTo>
                  <a:cubicBezTo>
                    <a:pt x="92851" y="534261"/>
                    <a:pt x="96805" y="334494"/>
                    <a:pt x="222449" y="213717"/>
                  </a:cubicBezTo>
                  <a:cubicBezTo>
                    <a:pt x="348074" y="92968"/>
                    <a:pt x="547794" y="96883"/>
                    <a:pt x="668581" y="222480"/>
                  </a:cubicBezTo>
                  <a:cubicBezTo>
                    <a:pt x="789281" y="348095"/>
                    <a:pt x="785357" y="547759"/>
                    <a:pt x="659818" y="66853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858FB97D-BD5C-56C1-6C0D-71F3C8C230DF}"/>
                </a:ext>
              </a:extLst>
            </p:cNvPr>
            <p:cNvSpPr/>
            <p:nvPr/>
          </p:nvSpPr>
          <p:spPr>
            <a:xfrm>
              <a:off x="8709969" y="2550795"/>
              <a:ext cx="53256" cy="55149"/>
            </a:xfrm>
            <a:custGeom>
              <a:avLst/>
              <a:gdLst>
                <a:gd name="connsiteX0" fmla="*/ 26482 w 53256"/>
                <a:gd name="connsiteY0" fmla="*/ -181 h 55149"/>
                <a:gd name="connsiteX1" fmla="*/ 26482 w 53256"/>
                <a:gd name="connsiteY1" fmla="*/ 54969 h 55149"/>
                <a:gd name="connsiteX2" fmla="*/ 26482 w 53256"/>
                <a:gd name="connsiteY2" fmla="*/ -181 h 5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56" h="55149">
                  <a:moveTo>
                    <a:pt x="26482" y="-181"/>
                  </a:moveTo>
                  <a:cubicBezTo>
                    <a:pt x="-9046" y="-181"/>
                    <a:pt x="-9046" y="54969"/>
                    <a:pt x="26482" y="54969"/>
                  </a:cubicBezTo>
                  <a:cubicBezTo>
                    <a:pt x="62010" y="54969"/>
                    <a:pt x="61915" y="-181"/>
                    <a:pt x="26482" y="-181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F7E286FD-770D-435C-D84F-E2B6C83F66A7}"/>
                </a:ext>
              </a:extLst>
            </p:cNvPr>
            <p:cNvSpPr/>
            <p:nvPr/>
          </p:nvSpPr>
          <p:spPr>
            <a:xfrm>
              <a:off x="8752219" y="2373892"/>
              <a:ext cx="475434" cy="168363"/>
            </a:xfrm>
            <a:custGeom>
              <a:avLst/>
              <a:gdLst>
                <a:gd name="connsiteX0" fmla="*/ 231597 w 475434"/>
                <a:gd name="connsiteY0" fmla="*/ -62 h 168363"/>
                <a:gd name="connsiteX1" fmla="*/ 2997 w 475434"/>
                <a:gd name="connsiteY1" fmla="*/ 118048 h 168363"/>
                <a:gd name="connsiteX2" fmla="*/ 45764 w 475434"/>
                <a:gd name="connsiteY2" fmla="*/ 139003 h 168363"/>
                <a:gd name="connsiteX3" fmla="*/ 235312 w 475434"/>
                <a:gd name="connsiteY3" fmla="*/ 43086 h 168363"/>
                <a:gd name="connsiteX4" fmla="*/ 432384 w 475434"/>
                <a:gd name="connsiteY4" fmla="*/ 157386 h 168363"/>
                <a:gd name="connsiteX5" fmla="*/ 471912 w 475434"/>
                <a:gd name="connsiteY5" fmla="*/ 135003 h 168363"/>
                <a:gd name="connsiteX6" fmla="*/ 231597 w 475434"/>
                <a:gd name="connsiteY6" fmla="*/ -62 h 16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434" h="168363">
                  <a:moveTo>
                    <a:pt x="231597" y="-62"/>
                  </a:moveTo>
                  <a:cubicBezTo>
                    <a:pt x="140118" y="-2795"/>
                    <a:pt x="53698" y="41858"/>
                    <a:pt x="2997" y="118048"/>
                  </a:cubicBezTo>
                  <a:cubicBezTo>
                    <a:pt x="-12053" y="141670"/>
                    <a:pt x="30714" y="162530"/>
                    <a:pt x="45764" y="139003"/>
                  </a:cubicBezTo>
                  <a:cubicBezTo>
                    <a:pt x="83864" y="79091"/>
                    <a:pt x="156730" y="41086"/>
                    <a:pt x="235312" y="43086"/>
                  </a:cubicBezTo>
                  <a:cubicBezTo>
                    <a:pt x="315969" y="45868"/>
                    <a:pt x="389911" y="88759"/>
                    <a:pt x="432384" y="157386"/>
                  </a:cubicBezTo>
                  <a:cubicBezTo>
                    <a:pt x="447433" y="182247"/>
                    <a:pt x="486962" y="159673"/>
                    <a:pt x="471912" y="135003"/>
                  </a:cubicBezTo>
                  <a:cubicBezTo>
                    <a:pt x="423811" y="55945"/>
                    <a:pt x="330276" y="2129"/>
                    <a:pt x="231597" y="-62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61AA34B6-1773-5715-F7C8-CDC4FCED4376}"/>
              </a:ext>
            </a:extLst>
          </p:cNvPr>
          <p:cNvGrpSpPr>
            <a:grpSpLocks noChangeAspect="1"/>
          </p:cNvGrpSpPr>
          <p:nvPr/>
        </p:nvGrpSpPr>
        <p:grpSpPr>
          <a:xfrm>
            <a:off x="4124574" y="2297675"/>
            <a:ext cx="5083601" cy="924695"/>
            <a:chOff x="4062601" y="3233003"/>
            <a:chExt cx="5156342" cy="937926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D14583A2-8B39-60A7-237B-19108253AA04}"/>
                </a:ext>
              </a:extLst>
            </p:cNvPr>
            <p:cNvGrpSpPr/>
            <p:nvPr/>
          </p:nvGrpSpPr>
          <p:grpSpPr>
            <a:xfrm>
              <a:off x="6146074" y="3233041"/>
              <a:ext cx="3072869" cy="937888"/>
              <a:chOff x="4210754" y="1814159"/>
              <a:chExt cx="3072869" cy="937888"/>
            </a:xfrm>
          </p:grpSpPr>
          <p:sp>
            <p:nvSpPr>
              <p:cNvPr id="69" name="手繪多邊形: 圖案 68">
                <a:extLst>
                  <a:ext uri="{FF2B5EF4-FFF2-40B4-BE49-F238E27FC236}">
                    <a16:creationId xmlns:a16="http://schemas.microsoft.com/office/drawing/2014/main" id="{6EFF429E-5C70-13C8-D364-DA192BC1BA8D}"/>
                  </a:ext>
                </a:extLst>
              </p:cNvPr>
              <p:cNvSpPr/>
              <p:nvPr/>
            </p:nvSpPr>
            <p:spPr>
              <a:xfrm>
                <a:off x="4210754" y="1814159"/>
                <a:ext cx="3072869" cy="937888"/>
              </a:xfrm>
              <a:custGeom>
                <a:avLst/>
                <a:gdLst>
                  <a:gd name="connsiteX0" fmla="*/ 25739 w 3072869"/>
                  <a:gd name="connsiteY0" fmla="*/ -131 h 937888"/>
                  <a:gd name="connsiteX1" fmla="*/ -236 w 3072869"/>
                  <a:gd name="connsiteY1" fmla="*/ 25844 h 937888"/>
                  <a:gd name="connsiteX2" fmla="*/ -236 w 3072869"/>
                  <a:gd name="connsiteY2" fmla="*/ 911783 h 937888"/>
                  <a:gd name="connsiteX3" fmla="*/ 25739 w 3072869"/>
                  <a:gd name="connsiteY3" fmla="*/ 937757 h 937888"/>
                  <a:gd name="connsiteX4" fmla="*/ 3046659 w 3072869"/>
                  <a:gd name="connsiteY4" fmla="*/ 937757 h 937888"/>
                  <a:gd name="connsiteX5" fmla="*/ 3072633 w 3072869"/>
                  <a:gd name="connsiteY5" fmla="*/ 911783 h 937888"/>
                  <a:gd name="connsiteX6" fmla="*/ 3072633 w 3072869"/>
                  <a:gd name="connsiteY6" fmla="*/ 25844 h 937888"/>
                  <a:gd name="connsiteX7" fmla="*/ 3046659 w 3072869"/>
                  <a:gd name="connsiteY7" fmla="*/ -131 h 937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2869" h="937888">
                    <a:moveTo>
                      <a:pt x="25739" y="-131"/>
                    </a:moveTo>
                    <a:cubicBezTo>
                      <a:pt x="11403" y="-112"/>
                      <a:pt x="-217" y="11508"/>
                      <a:pt x="-236" y="25844"/>
                    </a:cubicBezTo>
                    <a:lnTo>
                      <a:pt x="-236" y="911783"/>
                    </a:lnTo>
                    <a:cubicBezTo>
                      <a:pt x="-217" y="926118"/>
                      <a:pt x="11403" y="937738"/>
                      <a:pt x="25739" y="937757"/>
                    </a:cubicBezTo>
                    <a:lnTo>
                      <a:pt x="3046659" y="937757"/>
                    </a:lnTo>
                    <a:cubicBezTo>
                      <a:pt x="3061004" y="937738"/>
                      <a:pt x="3072624" y="926118"/>
                      <a:pt x="3072633" y="911783"/>
                    </a:cubicBezTo>
                    <a:lnTo>
                      <a:pt x="3072633" y="25844"/>
                    </a:lnTo>
                    <a:cubicBezTo>
                      <a:pt x="3072624" y="11508"/>
                      <a:pt x="3061004" y="-112"/>
                      <a:pt x="3046659" y="-131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0" name="手繪多邊形: 圖案 69">
                <a:extLst>
                  <a:ext uri="{FF2B5EF4-FFF2-40B4-BE49-F238E27FC236}">
                    <a16:creationId xmlns:a16="http://schemas.microsoft.com/office/drawing/2014/main" id="{3D7DC3A3-7181-82D8-62D8-FCFF8B9100EA}"/>
                  </a:ext>
                </a:extLst>
              </p:cNvPr>
              <p:cNvSpPr/>
              <p:nvPr/>
            </p:nvSpPr>
            <p:spPr>
              <a:xfrm>
                <a:off x="4275848" y="1879243"/>
                <a:ext cx="2942682" cy="807719"/>
              </a:xfrm>
              <a:custGeom>
                <a:avLst/>
                <a:gdLst>
                  <a:gd name="connsiteX0" fmla="*/ -236 w 2942682"/>
                  <a:gd name="connsiteY0" fmla="*/ 807589 h 807719"/>
                  <a:gd name="connsiteX1" fmla="*/ 2942446 w 2942682"/>
                  <a:gd name="connsiteY1" fmla="*/ 807589 h 807719"/>
                  <a:gd name="connsiteX2" fmla="*/ 2942446 w 2942682"/>
                  <a:gd name="connsiteY2" fmla="*/ -131 h 807719"/>
                  <a:gd name="connsiteX3" fmla="*/ -236 w 2942682"/>
                  <a:gd name="connsiteY3" fmla="*/ -131 h 807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682" h="807719">
                    <a:moveTo>
                      <a:pt x="-236" y="807589"/>
                    </a:moveTo>
                    <a:lnTo>
                      <a:pt x="2942446" y="807589"/>
                    </a:lnTo>
                    <a:lnTo>
                      <a:pt x="2942446" y="-131"/>
                    </a:lnTo>
                    <a:lnTo>
                      <a:pt x="-236" y="-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1" name="手繪多邊形: 圖案 70">
                <a:extLst>
                  <a:ext uri="{FF2B5EF4-FFF2-40B4-BE49-F238E27FC236}">
                    <a16:creationId xmlns:a16="http://schemas.microsoft.com/office/drawing/2014/main" id="{D5345BA1-F2C9-912D-8841-C26BC4B639CE}"/>
                  </a:ext>
                </a:extLst>
              </p:cNvPr>
              <p:cNvSpPr/>
              <p:nvPr/>
            </p:nvSpPr>
            <p:spPr>
              <a:xfrm>
                <a:off x="6804060" y="2519409"/>
                <a:ext cx="258146" cy="86058"/>
              </a:xfrm>
              <a:custGeom>
                <a:avLst/>
                <a:gdLst>
                  <a:gd name="connsiteX0" fmla="*/ 42788 w 258146"/>
                  <a:gd name="connsiteY0" fmla="*/ -131 h 86058"/>
                  <a:gd name="connsiteX1" fmla="*/ -236 w 258146"/>
                  <a:gd name="connsiteY1" fmla="*/ 42893 h 86058"/>
                  <a:gd name="connsiteX2" fmla="*/ 42788 w 258146"/>
                  <a:gd name="connsiteY2" fmla="*/ 85927 h 86058"/>
                  <a:gd name="connsiteX3" fmla="*/ 214876 w 258146"/>
                  <a:gd name="connsiteY3" fmla="*/ 85927 h 86058"/>
                  <a:gd name="connsiteX4" fmla="*/ 257910 w 258146"/>
                  <a:gd name="connsiteY4" fmla="*/ 42893 h 86058"/>
                  <a:gd name="connsiteX5" fmla="*/ 214876 w 258146"/>
                  <a:gd name="connsiteY5" fmla="*/ -131 h 86058"/>
                  <a:gd name="connsiteX6" fmla="*/ 42788 w 258146"/>
                  <a:gd name="connsiteY6" fmla="*/ -131 h 86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146" h="86058">
                    <a:moveTo>
                      <a:pt x="42788" y="-131"/>
                    </a:moveTo>
                    <a:cubicBezTo>
                      <a:pt x="19023" y="-131"/>
                      <a:pt x="-236" y="19138"/>
                      <a:pt x="-236" y="42893"/>
                    </a:cubicBezTo>
                    <a:cubicBezTo>
                      <a:pt x="-236" y="66658"/>
                      <a:pt x="19023" y="85927"/>
                      <a:pt x="42788" y="85927"/>
                    </a:cubicBezTo>
                    <a:lnTo>
                      <a:pt x="214876" y="85927"/>
                    </a:lnTo>
                    <a:cubicBezTo>
                      <a:pt x="238641" y="85927"/>
                      <a:pt x="257910" y="66658"/>
                      <a:pt x="257910" y="42893"/>
                    </a:cubicBezTo>
                    <a:cubicBezTo>
                      <a:pt x="257910" y="19138"/>
                      <a:pt x="238641" y="-131"/>
                      <a:pt x="214876" y="-131"/>
                    </a:cubicBezTo>
                    <a:lnTo>
                      <a:pt x="42788" y="-131"/>
                    </a:ln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2" name="手繪多邊形: 圖案 71">
                <a:extLst>
                  <a:ext uri="{FF2B5EF4-FFF2-40B4-BE49-F238E27FC236}">
                    <a16:creationId xmlns:a16="http://schemas.microsoft.com/office/drawing/2014/main" id="{68E1CE43-0342-8962-9F5C-B287E9C51783}"/>
                  </a:ext>
                </a:extLst>
              </p:cNvPr>
              <p:cNvSpPr/>
              <p:nvPr/>
            </p:nvSpPr>
            <p:spPr>
              <a:xfrm>
                <a:off x="4475330" y="2454816"/>
                <a:ext cx="2743200" cy="11325"/>
              </a:xfrm>
              <a:custGeom>
                <a:avLst/>
                <a:gdLst>
                  <a:gd name="connsiteX0" fmla="*/ 0 w 1986800"/>
                  <a:gd name="connsiteY0" fmla="*/ 0 h 11325"/>
                  <a:gd name="connsiteX1" fmla="*/ 1986801 w 1986800"/>
                  <a:gd name="connsiteY1" fmla="*/ 0 h 11325"/>
                  <a:gd name="connsiteX2" fmla="*/ 1986801 w 1986800"/>
                  <a:gd name="connsiteY2" fmla="*/ 11325 h 11325"/>
                  <a:gd name="connsiteX3" fmla="*/ 0 w 1986800"/>
                  <a:gd name="connsiteY3" fmla="*/ 11325 h 1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6800" h="11325">
                    <a:moveTo>
                      <a:pt x="0" y="0"/>
                    </a:moveTo>
                    <a:lnTo>
                      <a:pt x="1986801" y="0"/>
                    </a:lnTo>
                    <a:lnTo>
                      <a:pt x="1986801" y="11325"/>
                    </a:lnTo>
                    <a:lnTo>
                      <a:pt x="0" y="11325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3" name="手繪多邊形: 圖案 72">
                <a:extLst>
                  <a:ext uri="{FF2B5EF4-FFF2-40B4-BE49-F238E27FC236}">
                    <a16:creationId xmlns:a16="http://schemas.microsoft.com/office/drawing/2014/main" id="{B675C714-11C0-38EB-983A-D1AB5DB4D666}"/>
                  </a:ext>
                </a:extLst>
              </p:cNvPr>
              <p:cNvSpPr/>
              <p:nvPr/>
            </p:nvSpPr>
            <p:spPr>
              <a:xfrm>
                <a:off x="4475330" y="1956234"/>
                <a:ext cx="2590647" cy="416489"/>
              </a:xfrm>
              <a:custGeom>
                <a:avLst/>
                <a:gdLst>
                  <a:gd name="connsiteX0" fmla="*/ 6050 w 1993696"/>
                  <a:gd name="connsiteY0" fmla="*/ 416359 h 416489"/>
                  <a:gd name="connsiteX1" fmla="*/ -236 w 1993696"/>
                  <a:gd name="connsiteY1" fmla="*/ 406939 h 416489"/>
                  <a:gd name="connsiteX2" fmla="*/ 206218 w 1993696"/>
                  <a:gd name="connsiteY2" fmla="*/ 269302 h 416489"/>
                  <a:gd name="connsiteX3" fmla="*/ 347798 w 1993696"/>
                  <a:gd name="connsiteY3" fmla="*/ 337263 h 416489"/>
                  <a:gd name="connsiteX4" fmla="*/ 551433 w 1993696"/>
                  <a:gd name="connsiteY4" fmla="*/ 207161 h 416489"/>
                  <a:gd name="connsiteX5" fmla="*/ 554186 w 1993696"/>
                  <a:gd name="connsiteY5" fmla="*/ 208333 h 416489"/>
                  <a:gd name="connsiteX6" fmla="*/ 956512 w 1993696"/>
                  <a:gd name="connsiteY6" fmla="*/ 379964 h 416489"/>
                  <a:gd name="connsiteX7" fmla="*/ 1279105 w 1993696"/>
                  <a:gd name="connsiteY7" fmla="*/ 221496 h 416489"/>
                  <a:gd name="connsiteX8" fmla="*/ 1592353 w 1993696"/>
                  <a:gd name="connsiteY8" fmla="*/ 348484 h 416489"/>
                  <a:gd name="connsiteX9" fmla="*/ 1985955 w 1993696"/>
                  <a:gd name="connsiteY9" fmla="*/ -131 h 416489"/>
                  <a:gd name="connsiteX10" fmla="*/ 1993461 w 1993696"/>
                  <a:gd name="connsiteY10" fmla="*/ 8346 h 416489"/>
                  <a:gd name="connsiteX11" fmla="*/ 1594602 w 1993696"/>
                  <a:gd name="connsiteY11" fmla="*/ 361590 h 416489"/>
                  <a:gd name="connsiteX12" fmla="*/ 1279543 w 1993696"/>
                  <a:gd name="connsiteY12" fmla="*/ 233860 h 416489"/>
                  <a:gd name="connsiteX13" fmla="*/ 956846 w 1993696"/>
                  <a:gd name="connsiteY13" fmla="*/ 392375 h 416489"/>
                  <a:gd name="connsiteX14" fmla="*/ 552490 w 1993696"/>
                  <a:gd name="connsiteY14" fmla="*/ 219887 h 416489"/>
                  <a:gd name="connsiteX15" fmla="*/ 348579 w 1993696"/>
                  <a:gd name="connsiteY15" fmla="*/ 350160 h 416489"/>
                  <a:gd name="connsiteX16" fmla="*/ 207171 w 1993696"/>
                  <a:gd name="connsiteY16" fmla="*/ 282294 h 416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993696" h="416489">
                    <a:moveTo>
                      <a:pt x="6050" y="416359"/>
                    </a:moveTo>
                    <a:lnTo>
                      <a:pt x="-236" y="406939"/>
                    </a:lnTo>
                    <a:lnTo>
                      <a:pt x="206218" y="269302"/>
                    </a:lnTo>
                    <a:lnTo>
                      <a:pt x="347798" y="337263"/>
                    </a:lnTo>
                    <a:lnTo>
                      <a:pt x="551433" y="207161"/>
                    </a:lnTo>
                    <a:lnTo>
                      <a:pt x="554186" y="208333"/>
                    </a:lnTo>
                    <a:lnTo>
                      <a:pt x="956512" y="379964"/>
                    </a:lnTo>
                    <a:lnTo>
                      <a:pt x="1279105" y="221496"/>
                    </a:lnTo>
                    <a:lnTo>
                      <a:pt x="1592353" y="348484"/>
                    </a:lnTo>
                    <a:lnTo>
                      <a:pt x="1985955" y="-131"/>
                    </a:lnTo>
                    <a:lnTo>
                      <a:pt x="1993461" y="8346"/>
                    </a:lnTo>
                    <a:lnTo>
                      <a:pt x="1594602" y="361590"/>
                    </a:lnTo>
                    <a:lnTo>
                      <a:pt x="1279543" y="233860"/>
                    </a:lnTo>
                    <a:lnTo>
                      <a:pt x="956846" y="392375"/>
                    </a:lnTo>
                    <a:lnTo>
                      <a:pt x="552490" y="219887"/>
                    </a:lnTo>
                    <a:lnTo>
                      <a:pt x="348579" y="350160"/>
                    </a:lnTo>
                    <a:lnTo>
                      <a:pt x="207171" y="282294"/>
                    </a:ln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4" name="手繪多邊形: 圖案 73">
                <a:extLst>
                  <a:ext uri="{FF2B5EF4-FFF2-40B4-BE49-F238E27FC236}">
                    <a16:creationId xmlns:a16="http://schemas.microsoft.com/office/drawing/2014/main" id="{6A825E0A-FF23-9038-330B-C0CCF346FF18}"/>
                  </a:ext>
                </a:extLst>
              </p:cNvPr>
              <p:cNvSpPr/>
              <p:nvPr/>
            </p:nvSpPr>
            <p:spPr>
              <a:xfrm>
                <a:off x="5074829" y="2525319"/>
                <a:ext cx="458505" cy="73592"/>
              </a:xfrm>
              <a:custGeom>
                <a:avLst/>
                <a:gdLst>
                  <a:gd name="connsiteX0" fmla="*/ 37155 w 458505"/>
                  <a:gd name="connsiteY0" fmla="*/ -126 h 73592"/>
                  <a:gd name="connsiteX1" fmla="*/ -231 w 458505"/>
                  <a:gd name="connsiteY1" fmla="*/ 36069 h 73592"/>
                  <a:gd name="connsiteX2" fmla="*/ 35964 w 458505"/>
                  <a:gd name="connsiteY2" fmla="*/ 73454 h 73592"/>
                  <a:gd name="connsiteX3" fmla="*/ 35964 w 458505"/>
                  <a:gd name="connsiteY3" fmla="*/ 73454 h 73592"/>
                  <a:gd name="connsiteX4" fmla="*/ 37155 w 458505"/>
                  <a:gd name="connsiteY4" fmla="*/ 73454 h 73592"/>
                  <a:gd name="connsiteX5" fmla="*/ 422060 w 458505"/>
                  <a:gd name="connsiteY5" fmla="*/ 73454 h 73592"/>
                  <a:gd name="connsiteX6" fmla="*/ 458264 w 458505"/>
                  <a:gd name="connsiteY6" fmla="*/ 36069 h 73592"/>
                  <a:gd name="connsiteX7" fmla="*/ 422060 w 458505"/>
                  <a:gd name="connsiteY7" fmla="*/ -126 h 73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8505" h="73592">
                    <a:moveTo>
                      <a:pt x="37155" y="-126"/>
                    </a:moveTo>
                    <a:cubicBezTo>
                      <a:pt x="16838" y="-460"/>
                      <a:pt x="102" y="15742"/>
                      <a:pt x="-231" y="36069"/>
                    </a:cubicBezTo>
                    <a:cubicBezTo>
                      <a:pt x="-564" y="56385"/>
                      <a:pt x="15638" y="73121"/>
                      <a:pt x="35964" y="73454"/>
                    </a:cubicBezTo>
                    <a:lnTo>
                      <a:pt x="35964" y="73454"/>
                    </a:lnTo>
                    <a:cubicBezTo>
                      <a:pt x="36364" y="73464"/>
                      <a:pt x="36764" y="73464"/>
                      <a:pt x="37155" y="73454"/>
                    </a:cubicBezTo>
                    <a:lnTo>
                      <a:pt x="422060" y="73454"/>
                    </a:lnTo>
                    <a:cubicBezTo>
                      <a:pt x="442386" y="73130"/>
                      <a:pt x="458588" y="56395"/>
                      <a:pt x="458264" y="36069"/>
                    </a:cubicBezTo>
                    <a:cubicBezTo>
                      <a:pt x="457940" y="16218"/>
                      <a:pt x="441919" y="198"/>
                      <a:pt x="422060" y="-126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5" name="手繪多邊形: 圖案 74">
                <a:extLst>
                  <a:ext uri="{FF2B5EF4-FFF2-40B4-BE49-F238E27FC236}">
                    <a16:creationId xmlns:a16="http://schemas.microsoft.com/office/drawing/2014/main" id="{1A357272-8FC4-5714-2309-18E6A23517EB}"/>
                  </a:ext>
                </a:extLst>
              </p:cNvPr>
              <p:cNvSpPr/>
              <p:nvPr/>
            </p:nvSpPr>
            <p:spPr>
              <a:xfrm>
                <a:off x="4554912" y="2170394"/>
                <a:ext cx="210416" cy="225447"/>
              </a:xfrm>
              <a:custGeom>
                <a:avLst/>
                <a:gdLst>
                  <a:gd name="connsiteX0" fmla="*/ 4164 w 210416"/>
                  <a:gd name="connsiteY0" fmla="*/ 115702 h 225447"/>
                  <a:gd name="connsiteX1" fmla="*/ 25415 w 210416"/>
                  <a:gd name="connsiteY1" fmla="*/ 115702 h 225447"/>
                  <a:gd name="connsiteX2" fmla="*/ 25424 w 210416"/>
                  <a:gd name="connsiteY2" fmla="*/ 115702 h 225447"/>
                  <a:gd name="connsiteX3" fmla="*/ 25424 w 210416"/>
                  <a:gd name="connsiteY3" fmla="*/ 115702 h 225447"/>
                  <a:gd name="connsiteX4" fmla="*/ 89946 w 210416"/>
                  <a:gd name="connsiteY4" fmla="*/ 51180 h 225447"/>
                  <a:gd name="connsiteX5" fmla="*/ 89946 w 210416"/>
                  <a:gd name="connsiteY5" fmla="*/ 210285 h 225447"/>
                  <a:gd name="connsiteX6" fmla="*/ 104967 w 210416"/>
                  <a:gd name="connsiteY6" fmla="*/ 225316 h 225447"/>
                  <a:gd name="connsiteX7" fmla="*/ 119998 w 210416"/>
                  <a:gd name="connsiteY7" fmla="*/ 210285 h 225447"/>
                  <a:gd name="connsiteX8" fmla="*/ 119998 w 210416"/>
                  <a:gd name="connsiteY8" fmla="*/ 51180 h 225447"/>
                  <a:gd name="connsiteX9" fmla="*/ 184520 w 210416"/>
                  <a:gd name="connsiteY9" fmla="*/ 115702 h 225447"/>
                  <a:gd name="connsiteX10" fmla="*/ 205780 w 210416"/>
                  <a:gd name="connsiteY10" fmla="*/ 115702 h 225447"/>
                  <a:gd name="connsiteX11" fmla="*/ 205780 w 210416"/>
                  <a:gd name="connsiteY11" fmla="*/ 94442 h 225447"/>
                  <a:gd name="connsiteX12" fmla="*/ 205780 w 210416"/>
                  <a:gd name="connsiteY12" fmla="*/ 94442 h 225447"/>
                  <a:gd name="connsiteX13" fmla="*/ 115598 w 210416"/>
                  <a:gd name="connsiteY13" fmla="*/ 4269 h 225447"/>
                  <a:gd name="connsiteX14" fmla="*/ 94347 w 210416"/>
                  <a:gd name="connsiteY14" fmla="*/ 4269 h 225447"/>
                  <a:gd name="connsiteX15" fmla="*/ 4164 w 210416"/>
                  <a:gd name="connsiteY15" fmla="*/ 94442 h 225447"/>
                  <a:gd name="connsiteX16" fmla="*/ 4164 w 210416"/>
                  <a:gd name="connsiteY16" fmla="*/ 115702 h 225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0416" h="225447">
                    <a:moveTo>
                      <a:pt x="4164" y="115702"/>
                    </a:moveTo>
                    <a:cubicBezTo>
                      <a:pt x="10032" y="121570"/>
                      <a:pt x="19547" y="121570"/>
                      <a:pt x="25415" y="115702"/>
                    </a:cubicBezTo>
                    <a:cubicBezTo>
                      <a:pt x="25415" y="115702"/>
                      <a:pt x="25415" y="115702"/>
                      <a:pt x="25424" y="115702"/>
                    </a:cubicBezTo>
                    <a:lnTo>
                      <a:pt x="25424" y="115702"/>
                    </a:lnTo>
                    <a:lnTo>
                      <a:pt x="89946" y="51180"/>
                    </a:lnTo>
                    <a:lnTo>
                      <a:pt x="89946" y="210285"/>
                    </a:lnTo>
                    <a:cubicBezTo>
                      <a:pt x="89946" y="218582"/>
                      <a:pt x="96671" y="225316"/>
                      <a:pt x="104967" y="225316"/>
                    </a:cubicBezTo>
                    <a:cubicBezTo>
                      <a:pt x="113273" y="225316"/>
                      <a:pt x="119998" y="218582"/>
                      <a:pt x="119998" y="210285"/>
                    </a:cubicBezTo>
                    <a:lnTo>
                      <a:pt x="119998" y="51180"/>
                    </a:lnTo>
                    <a:lnTo>
                      <a:pt x="184520" y="115702"/>
                    </a:lnTo>
                    <a:cubicBezTo>
                      <a:pt x="190388" y="121570"/>
                      <a:pt x="199913" y="121570"/>
                      <a:pt x="205780" y="115702"/>
                    </a:cubicBezTo>
                    <a:cubicBezTo>
                      <a:pt x="211647" y="109835"/>
                      <a:pt x="211647" y="100319"/>
                      <a:pt x="205780" y="94442"/>
                    </a:cubicBezTo>
                    <a:cubicBezTo>
                      <a:pt x="205780" y="94442"/>
                      <a:pt x="205780" y="94442"/>
                      <a:pt x="205780" y="94442"/>
                    </a:cubicBezTo>
                    <a:lnTo>
                      <a:pt x="115598" y="4269"/>
                    </a:lnTo>
                    <a:cubicBezTo>
                      <a:pt x="109730" y="-1598"/>
                      <a:pt x="100214" y="-1598"/>
                      <a:pt x="94347" y="4269"/>
                    </a:cubicBezTo>
                    <a:lnTo>
                      <a:pt x="4164" y="94442"/>
                    </a:lnTo>
                    <a:cubicBezTo>
                      <a:pt x="-1703" y="100319"/>
                      <a:pt x="-1703" y="109835"/>
                      <a:pt x="4164" y="1157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A776BC15-87AA-0FAE-7801-0B322B95F8D6}"/>
                </a:ext>
              </a:extLst>
            </p:cNvPr>
            <p:cNvGrpSpPr/>
            <p:nvPr/>
          </p:nvGrpSpPr>
          <p:grpSpPr>
            <a:xfrm>
              <a:off x="5106861" y="3233040"/>
              <a:ext cx="947983" cy="937888"/>
              <a:chOff x="1181807" y="3416079"/>
              <a:chExt cx="947983" cy="937888"/>
            </a:xfrm>
          </p:grpSpPr>
          <p:sp>
            <p:nvSpPr>
              <p:cNvPr id="66" name="手繪多邊形: 圖案 65">
                <a:extLst>
                  <a:ext uri="{FF2B5EF4-FFF2-40B4-BE49-F238E27FC236}">
                    <a16:creationId xmlns:a16="http://schemas.microsoft.com/office/drawing/2014/main" id="{6602207D-91C0-EACC-2250-041E3FA751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1807" y="3416079"/>
                <a:ext cx="947983" cy="937888"/>
              </a:xfrm>
              <a:custGeom>
                <a:avLst/>
                <a:gdLst>
                  <a:gd name="connsiteX0" fmla="*/ 25739 w 3072860"/>
                  <a:gd name="connsiteY0" fmla="*/ -131 h 937888"/>
                  <a:gd name="connsiteX1" fmla="*/ -236 w 3072860"/>
                  <a:gd name="connsiteY1" fmla="*/ 25843 h 937888"/>
                  <a:gd name="connsiteX2" fmla="*/ -236 w 3072860"/>
                  <a:gd name="connsiteY2" fmla="*/ 911783 h 937888"/>
                  <a:gd name="connsiteX3" fmla="*/ 25739 w 3072860"/>
                  <a:gd name="connsiteY3" fmla="*/ 937757 h 937888"/>
                  <a:gd name="connsiteX4" fmla="*/ 3046649 w 3072860"/>
                  <a:gd name="connsiteY4" fmla="*/ 937757 h 937888"/>
                  <a:gd name="connsiteX5" fmla="*/ 3072625 w 3072860"/>
                  <a:gd name="connsiteY5" fmla="*/ 911783 h 937888"/>
                  <a:gd name="connsiteX6" fmla="*/ 3072625 w 3072860"/>
                  <a:gd name="connsiteY6" fmla="*/ 25843 h 937888"/>
                  <a:gd name="connsiteX7" fmla="*/ 3046649 w 3072860"/>
                  <a:gd name="connsiteY7" fmla="*/ -131 h 937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2860" h="937888">
                    <a:moveTo>
                      <a:pt x="25739" y="-131"/>
                    </a:moveTo>
                    <a:cubicBezTo>
                      <a:pt x="11403" y="-112"/>
                      <a:pt x="-217" y="11508"/>
                      <a:pt x="-236" y="25843"/>
                    </a:cubicBezTo>
                    <a:lnTo>
                      <a:pt x="-236" y="911783"/>
                    </a:lnTo>
                    <a:cubicBezTo>
                      <a:pt x="-217" y="926118"/>
                      <a:pt x="11403" y="937738"/>
                      <a:pt x="25739" y="937757"/>
                    </a:cubicBezTo>
                    <a:lnTo>
                      <a:pt x="3046649" y="937757"/>
                    </a:lnTo>
                    <a:cubicBezTo>
                      <a:pt x="3060995" y="937738"/>
                      <a:pt x="3072615" y="926118"/>
                      <a:pt x="3072625" y="911783"/>
                    </a:cubicBezTo>
                    <a:lnTo>
                      <a:pt x="3072625" y="25843"/>
                    </a:lnTo>
                    <a:cubicBezTo>
                      <a:pt x="3072615" y="11508"/>
                      <a:pt x="3060995" y="-112"/>
                      <a:pt x="3046649" y="-131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67" name="手繪多邊形: 圖案 66">
                <a:extLst>
                  <a:ext uri="{FF2B5EF4-FFF2-40B4-BE49-F238E27FC236}">
                    <a16:creationId xmlns:a16="http://schemas.microsoft.com/office/drawing/2014/main" id="{6D73E255-8C51-2113-FAB4-A777FFE734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901" y="3481163"/>
                <a:ext cx="818119" cy="807720"/>
              </a:xfrm>
              <a:custGeom>
                <a:avLst/>
                <a:gdLst>
                  <a:gd name="connsiteX0" fmla="*/ -236 w 2942682"/>
                  <a:gd name="connsiteY0" fmla="*/ 807589 h 807720"/>
                  <a:gd name="connsiteX1" fmla="*/ 2942446 w 2942682"/>
                  <a:gd name="connsiteY1" fmla="*/ 807589 h 807720"/>
                  <a:gd name="connsiteX2" fmla="*/ 2942446 w 2942682"/>
                  <a:gd name="connsiteY2" fmla="*/ -131 h 807720"/>
                  <a:gd name="connsiteX3" fmla="*/ -236 w 2942682"/>
                  <a:gd name="connsiteY3" fmla="*/ -131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682" h="807720">
                    <a:moveTo>
                      <a:pt x="-236" y="807589"/>
                    </a:moveTo>
                    <a:lnTo>
                      <a:pt x="2942446" y="807589"/>
                    </a:lnTo>
                    <a:lnTo>
                      <a:pt x="2942446" y="-131"/>
                    </a:lnTo>
                    <a:lnTo>
                      <a:pt x="-236" y="-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 dirty="0"/>
              </a:p>
            </p:txBody>
          </p:sp>
          <p:sp>
            <p:nvSpPr>
              <p:cNvPr id="68" name="手繪多邊形: 圖案 67">
                <a:extLst>
                  <a:ext uri="{FF2B5EF4-FFF2-40B4-BE49-F238E27FC236}">
                    <a16:creationId xmlns:a16="http://schemas.microsoft.com/office/drawing/2014/main" id="{1A2E35FE-3A81-60D2-CBC4-813FADE7789F}"/>
                  </a:ext>
                </a:extLst>
              </p:cNvPr>
              <p:cNvSpPr/>
              <p:nvPr/>
            </p:nvSpPr>
            <p:spPr>
              <a:xfrm>
                <a:off x="1380556" y="3634411"/>
                <a:ext cx="501224" cy="501224"/>
              </a:xfrm>
              <a:custGeom>
                <a:avLst/>
                <a:gdLst>
                  <a:gd name="connsiteX0" fmla="*/ 501225 w 501224"/>
                  <a:gd name="connsiteY0" fmla="*/ 250612 h 501224"/>
                  <a:gd name="connsiteX1" fmla="*/ 250612 w 501224"/>
                  <a:gd name="connsiteY1" fmla="*/ 501225 h 501224"/>
                  <a:gd name="connsiteX2" fmla="*/ 0 w 501224"/>
                  <a:gd name="connsiteY2" fmla="*/ 250612 h 501224"/>
                  <a:gd name="connsiteX3" fmla="*/ 250612 w 501224"/>
                  <a:gd name="connsiteY3" fmla="*/ 0 h 501224"/>
                  <a:gd name="connsiteX4" fmla="*/ 501225 w 501224"/>
                  <a:gd name="connsiteY4" fmla="*/ 250612 h 501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224" h="501224">
                    <a:moveTo>
                      <a:pt x="501225" y="250612"/>
                    </a:moveTo>
                    <a:cubicBezTo>
                      <a:pt x="501225" y="389022"/>
                      <a:pt x="389022" y="501225"/>
                      <a:pt x="250612" y="501225"/>
                    </a:cubicBezTo>
                    <a:cubicBezTo>
                      <a:pt x="112203" y="501225"/>
                      <a:pt x="0" y="389022"/>
                      <a:pt x="0" y="250612"/>
                    </a:cubicBezTo>
                    <a:cubicBezTo>
                      <a:pt x="0" y="112203"/>
                      <a:pt x="112203" y="0"/>
                      <a:pt x="250612" y="0"/>
                    </a:cubicBezTo>
                    <a:cubicBezTo>
                      <a:pt x="389022" y="0"/>
                      <a:pt x="501225" y="112203"/>
                      <a:pt x="501225" y="250612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425CFDE6-BE83-7D81-EA67-2F0347F25B2A}"/>
                </a:ext>
              </a:extLst>
            </p:cNvPr>
            <p:cNvGrpSpPr/>
            <p:nvPr/>
          </p:nvGrpSpPr>
          <p:grpSpPr>
            <a:xfrm>
              <a:off x="4062601" y="3233003"/>
              <a:ext cx="947983" cy="937888"/>
              <a:chOff x="1181807" y="3416079"/>
              <a:chExt cx="947983" cy="937888"/>
            </a:xfrm>
          </p:grpSpPr>
          <p:sp>
            <p:nvSpPr>
              <p:cNvPr id="62" name="手繪多邊形: 圖案 61">
                <a:extLst>
                  <a:ext uri="{FF2B5EF4-FFF2-40B4-BE49-F238E27FC236}">
                    <a16:creationId xmlns:a16="http://schemas.microsoft.com/office/drawing/2014/main" id="{B4798934-441D-697C-4DD3-A319534433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1807" y="3416079"/>
                <a:ext cx="947983" cy="937888"/>
              </a:xfrm>
              <a:custGeom>
                <a:avLst/>
                <a:gdLst>
                  <a:gd name="connsiteX0" fmla="*/ 25739 w 3072860"/>
                  <a:gd name="connsiteY0" fmla="*/ -131 h 937888"/>
                  <a:gd name="connsiteX1" fmla="*/ -236 w 3072860"/>
                  <a:gd name="connsiteY1" fmla="*/ 25843 h 937888"/>
                  <a:gd name="connsiteX2" fmla="*/ -236 w 3072860"/>
                  <a:gd name="connsiteY2" fmla="*/ 911783 h 937888"/>
                  <a:gd name="connsiteX3" fmla="*/ 25739 w 3072860"/>
                  <a:gd name="connsiteY3" fmla="*/ 937757 h 937888"/>
                  <a:gd name="connsiteX4" fmla="*/ 3046649 w 3072860"/>
                  <a:gd name="connsiteY4" fmla="*/ 937757 h 937888"/>
                  <a:gd name="connsiteX5" fmla="*/ 3072625 w 3072860"/>
                  <a:gd name="connsiteY5" fmla="*/ 911783 h 937888"/>
                  <a:gd name="connsiteX6" fmla="*/ 3072625 w 3072860"/>
                  <a:gd name="connsiteY6" fmla="*/ 25843 h 937888"/>
                  <a:gd name="connsiteX7" fmla="*/ 3046649 w 3072860"/>
                  <a:gd name="connsiteY7" fmla="*/ -131 h 937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2860" h="937888">
                    <a:moveTo>
                      <a:pt x="25739" y="-131"/>
                    </a:moveTo>
                    <a:cubicBezTo>
                      <a:pt x="11403" y="-112"/>
                      <a:pt x="-217" y="11508"/>
                      <a:pt x="-236" y="25843"/>
                    </a:cubicBezTo>
                    <a:lnTo>
                      <a:pt x="-236" y="911783"/>
                    </a:lnTo>
                    <a:cubicBezTo>
                      <a:pt x="-217" y="926118"/>
                      <a:pt x="11403" y="937738"/>
                      <a:pt x="25739" y="937757"/>
                    </a:cubicBezTo>
                    <a:lnTo>
                      <a:pt x="3046649" y="937757"/>
                    </a:lnTo>
                    <a:cubicBezTo>
                      <a:pt x="3060995" y="937738"/>
                      <a:pt x="3072615" y="926118"/>
                      <a:pt x="3072625" y="911783"/>
                    </a:cubicBezTo>
                    <a:lnTo>
                      <a:pt x="3072625" y="25843"/>
                    </a:lnTo>
                    <a:cubicBezTo>
                      <a:pt x="3072615" y="11508"/>
                      <a:pt x="3060995" y="-112"/>
                      <a:pt x="3046649" y="-131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63" name="手繪多邊形: 圖案 62">
                <a:extLst>
                  <a:ext uri="{FF2B5EF4-FFF2-40B4-BE49-F238E27FC236}">
                    <a16:creationId xmlns:a16="http://schemas.microsoft.com/office/drawing/2014/main" id="{F84B690E-EFE7-140E-FB1B-22C1043DBE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901" y="3481163"/>
                <a:ext cx="818119" cy="807720"/>
              </a:xfrm>
              <a:custGeom>
                <a:avLst/>
                <a:gdLst>
                  <a:gd name="connsiteX0" fmla="*/ -236 w 2942682"/>
                  <a:gd name="connsiteY0" fmla="*/ 807589 h 807720"/>
                  <a:gd name="connsiteX1" fmla="*/ 2942446 w 2942682"/>
                  <a:gd name="connsiteY1" fmla="*/ 807589 h 807720"/>
                  <a:gd name="connsiteX2" fmla="*/ 2942446 w 2942682"/>
                  <a:gd name="connsiteY2" fmla="*/ -131 h 807720"/>
                  <a:gd name="connsiteX3" fmla="*/ -236 w 2942682"/>
                  <a:gd name="connsiteY3" fmla="*/ -131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682" h="807720">
                    <a:moveTo>
                      <a:pt x="-236" y="807589"/>
                    </a:moveTo>
                    <a:lnTo>
                      <a:pt x="2942446" y="807589"/>
                    </a:lnTo>
                    <a:lnTo>
                      <a:pt x="2942446" y="-131"/>
                    </a:lnTo>
                    <a:lnTo>
                      <a:pt x="-236" y="-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 dirty="0"/>
              </a:p>
            </p:txBody>
          </p:sp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1701CDB4-B71A-D099-6E63-416DD15C4D52}"/>
                  </a:ext>
                </a:extLst>
              </p:cNvPr>
              <p:cNvSpPr/>
              <p:nvPr/>
            </p:nvSpPr>
            <p:spPr>
              <a:xfrm>
                <a:off x="1380556" y="3634411"/>
                <a:ext cx="501224" cy="501224"/>
              </a:xfrm>
              <a:custGeom>
                <a:avLst/>
                <a:gdLst>
                  <a:gd name="connsiteX0" fmla="*/ 501225 w 501224"/>
                  <a:gd name="connsiteY0" fmla="*/ 250612 h 501224"/>
                  <a:gd name="connsiteX1" fmla="*/ 250612 w 501224"/>
                  <a:gd name="connsiteY1" fmla="*/ 501225 h 501224"/>
                  <a:gd name="connsiteX2" fmla="*/ 0 w 501224"/>
                  <a:gd name="connsiteY2" fmla="*/ 250612 h 501224"/>
                  <a:gd name="connsiteX3" fmla="*/ 250612 w 501224"/>
                  <a:gd name="connsiteY3" fmla="*/ 0 h 501224"/>
                  <a:gd name="connsiteX4" fmla="*/ 501225 w 501224"/>
                  <a:gd name="connsiteY4" fmla="*/ 250612 h 501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224" h="501224">
                    <a:moveTo>
                      <a:pt x="501225" y="250612"/>
                    </a:moveTo>
                    <a:cubicBezTo>
                      <a:pt x="501225" y="389022"/>
                      <a:pt x="389022" y="501225"/>
                      <a:pt x="250612" y="501225"/>
                    </a:cubicBezTo>
                    <a:cubicBezTo>
                      <a:pt x="112203" y="501225"/>
                      <a:pt x="0" y="389022"/>
                      <a:pt x="0" y="250612"/>
                    </a:cubicBezTo>
                    <a:cubicBezTo>
                      <a:pt x="0" y="112203"/>
                      <a:pt x="112203" y="0"/>
                      <a:pt x="250612" y="0"/>
                    </a:cubicBezTo>
                    <a:cubicBezTo>
                      <a:pt x="389022" y="0"/>
                      <a:pt x="501225" y="112203"/>
                      <a:pt x="501225" y="250612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65" name="手繪多邊形: 圖案 64">
                <a:extLst>
                  <a:ext uri="{FF2B5EF4-FFF2-40B4-BE49-F238E27FC236}">
                    <a16:creationId xmlns:a16="http://schemas.microsoft.com/office/drawing/2014/main" id="{A6908964-A980-29E1-30DC-109F2DC73BF1}"/>
                  </a:ext>
                </a:extLst>
              </p:cNvPr>
              <p:cNvSpPr/>
              <p:nvPr/>
            </p:nvSpPr>
            <p:spPr>
              <a:xfrm>
                <a:off x="1525965" y="3772297"/>
                <a:ext cx="210445" cy="225378"/>
              </a:xfrm>
              <a:custGeom>
                <a:avLst/>
                <a:gdLst>
                  <a:gd name="connsiteX0" fmla="*/ 4164 w 210445"/>
                  <a:gd name="connsiteY0" fmla="*/ 115709 h 225378"/>
                  <a:gd name="connsiteX1" fmla="*/ 25424 w 210445"/>
                  <a:gd name="connsiteY1" fmla="*/ 115709 h 225378"/>
                  <a:gd name="connsiteX2" fmla="*/ 25424 w 210445"/>
                  <a:gd name="connsiteY2" fmla="*/ 115709 h 225378"/>
                  <a:gd name="connsiteX3" fmla="*/ 89937 w 210445"/>
                  <a:gd name="connsiteY3" fmla="*/ 51187 h 225378"/>
                  <a:gd name="connsiteX4" fmla="*/ 89937 w 210445"/>
                  <a:gd name="connsiteY4" fmla="*/ 210293 h 225378"/>
                  <a:gd name="connsiteX5" fmla="*/ 105044 w 210445"/>
                  <a:gd name="connsiteY5" fmla="*/ 225247 h 225378"/>
                  <a:gd name="connsiteX6" fmla="*/ 119998 w 210445"/>
                  <a:gd name="connsiteY6" fmla="*/ 210388 h 225378"/>
                  <a:gd name="connsiteX7" fmla="*/ 119998 w 210445"/>
                  <a:gd name="connsiteY7" fmla="*/ 51187 h 225378"/>
                  <a:gd name="connsiteX8" fmla="*/ 184520 w 210445"/>
                  <a:gd name="connsiteY8" fmla="*/ 115709 h 225378"/>
                  <a:gd name="connsiteX9" fmla="*/ 205780 w 210445"/>
                  <a:gd name="connsiteY9" fmla="*/ 115766 h 225378"/>
                  <a:gd name="connsiteX10" fmla="*/ 205837 w 210445"/>
                  <a:gd name="connsiteY10" fmla="*/ 94507 h 225378"/>
                  <a:gd name="connsiteX11" fmla="*/ 205780 w 210445"/>
                  <a:gd name="connsiteY11" fmla="*/ 94450 h 225378"/>
                  <a:gd name="connsiteX12" fmla="*/ 115598 w 210445"/>
                  <a:gd name="connsiteY12" fmla="*/ 4276 h 225378"/>
                  <a:gd name="connsiteX13" fmla="*/ 94347 w 210445"/>
                  <a:gd name="connsiteY13" fmla="*/ 4276 h 225378"/>
                  <a:gd name="connsiteX14" fmla="*/ 4164 w 210445"/>
                  <a:gd name="connsiteY14" fmla="*/ 94450 h 225378"/>
                  <a:gd name="connsiteX15" fmla="*/ 4164 w 210445"/>
                  <a:gd name="connsiteY15" fmla="*/ 115709 h 2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0445" h="225378">
                    <a:moveTo>
                      <a:pt x="4164" y="115709"/>
                    </a:moveTo>
                    <a:cubicBezTo>
                      <a:pt x="10032" y="121577"/>
                      <a:pt x="19547" y="121577"/>
                      <a:pt x="25424" y="115709"/>
                    </a:cubicBezTo>
                    <a:lnTo>
                      <a:pt x="25424" y="115709"/>
                    </a:lnTo>
                    <a:lnTo>
                      <a:pt x="89937" y="51187"/>
                    </a:lnTo>
                    <a:lnTo>
                      <a:pt x="89937" y="210293"/>
                    </a:lnTo>
                    <a:cubicBezTo>
                      <a:pt x="89975" y="218589"/>
                      <a:pt x="96738" y="225285"/>
                      <a:pt x="105044" y="225247"/>
                    </a:cubicBezTo>
                    <a:cubicBezTo>
                      <a:pt x="113254" y="225218"/>
                      <a:pt x="119912" y="218599"/>
                      <a:pt x="119998" y="210388"/>
                    </a:cubicBezTo>
                    <a:lnTo>
                      <a:pt x="119998" y="51187"/>
                    </a:lnTo>
                    <a:lnTo>
                      <a:pt x="184520" y="115709"/>
                    </a:lnTo>
                    <a:cubicBezTo>
                      <a:pt x="190378" y="121596"/>
                      <a:pt x="199894" y="121615"/>
                      <a:pt x="205780" y="115766"/>
                    </a:cubicBezTo>
                    <a:cubicBezTo>
                      <a:pt x="211667" y="109909"/>
                      <a:pt x="211686" y="100393"/>
                      <a:pt x="205837" y="94507"/>
                    </a:cubicBezTo>
                    <a:lnTo>
                      <a:pt x="205780" y="94450"/>
                    </a:lnTo>
                    <a:lnTo>
                      <a:pt x="115598" y="4276"/>
                    </a:lnTo>
                    <a:cubicBezTo>
                      <a:pt x="109730" y="-1601"/>
                      <a:pt x="100214" y="-1601"/>
                      <a:pt x="94347" y="4276"/>
                    </a:cubicBezTo>
                    <a:lnTo>
                      <a:pt x="4164" y="94450"/>
                    </a:lnTo>
                    <a:cubicBezTo>
                      <a:pt x="-1703" y="100317"/>
                      <a:pt x="-1703" y="109842"/>
                      <a:pt x="4164" y="1157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48A3C827-19AD-CFD5-708D-4C07723D0A49}"/>
                </a:ext>
              </a:extLst>
            </p:cNvPr>
            <p:cNvSpPr/>
            <p:nvPr/>
          </p:nvSpPr>
          <p:spPr>
            <a:xfrm>
              <a:off x="5448379" y="3583360"/>
              <a:ext cx="210420" cy="225321"/>
            </a:xfrm>
            <a:custGeom>
              <a:avLst/>
              <a:gdLst>
                <a:gd name="connsiteX0" fmla="*/ 205784 w 210420"/>
                <a:gd name="connsiteY0" fmla="*/ 109350 h 225321"/>
                <a:gd name="connsiteX1" fmla="*/ 184524 w 210420"/>
                <a:gd name="connsiteY1" fmla="*/ 109350 h 225321"/>
                <a:gd name="connsiteX2" fmla="*/ 184524 w 210420"/>
                <a:gd name="connsiteY2" fmla="*/ 109350 h 225321"/>
                <a:gd name="connsiteX3" fmla="*/ 120002 w 210420"/>
                <a:gd name="connsiteY3" fmla="*/ 173872 h 225321"/>
                <a:gd name="connsiteX4" fmla="*/ 120002 w 210420"/>
                <a:gd name="connsiteY4" fmla="*/ 14767 h 225321"/>
                <a:gd name="connsiteX5" fmla="*/ 104847 w 210420"/>
                <a:gd name="connsiteY5" fmla="*/ -131 h 225321"/>
                <a:gd name="connsiteX6" fmla="*/ 89950 w 210420"/>
                <a:gd name="connsiteY6" fmla="*/ 14767 h 225321"/>
                <a:gd name="connsiteX7" fmla="*/ 89941 w 210420"/>
                <a:gd name="connsiteY7" fmla="*/ 173872 h 225321"/>
                <a:gd name="connsiteX8" fmla="*/ 25428 w 210420"/>
                <a:gd name="connsiteY8" fmla="*/ 109350 h 225321"/>
                <a:gd name="connsiteX9" fmla="*/ 4168 w 210420"/>
                <a:gd name="connsiteY9" fmla="*/ 109350 h 225321"/>
                <a:gd name="connsiteX10" fmla="*/ 4111 w 210420"/>
                <a:gd name="connsiteY10" fmla="*/ 130552 h 225321"/>
                <a:gd name="connsiteX11" fmla="*/ 4168 w 210420"/>
                <a:gd name="connsiteY11" fmla="*/ 130609 h 225321"/>
                <a:gd name="connsiteX12" fmla="*/ 94351 w 210420"/>
                <a:gd name="connsiteY12" fmla="*/ 220783 h 225321"/>
                <a:gd name="connsiteX13" fmla="*/ 115601 w 210420"/>
                <a:gd name="connsiteY13" fmla="*/ 220783 h 225321"/>
                <a:gd name="connsiteX14" fmla="*/ 205784 w 210420"/>
                <a:gd name="connsiteY14" fmla="*/ 130609 h 225321"/>
                <a:gd name="connsiteX15" fmla="*/ 205784 w 210420"/>
                <a:gd name="connsiteY15" fmla="*/ 109350 h 22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0420" h="225321">
                  <a:moveTo>
                    <a:pt x="205784" y="109350"/>
                  </a:moveTo>
                  <a:cubicBezTo>
                    <a:pt x="199916" y="103482"/>
                    <a:pt x="190401" y="103482"/>
                    <a:pt x="184524" y="109350"/>
                  </a:cubicBezTo>
                  <a:lnTo>
                    <a:pt x="184524" y="109350"/>
                  </a:lnTo>
                  <a:lnTo>
                    <a:pt x="120002" y="173872"/>
                  </a:lnTo>
                  <a:lnTo>
                    <a:pt x="120002" y="14767"/>
                  </a:lnTo>
                  <a:cubicBezTo>
                    <a:pt x="119935" y="6470"/>
                    <a:pt x="113153" y="-207"/>
                    <a:pt x="104847" y="-131"/>
                  </a:cubicBezTo>
                  <a:cubicBezTo>
                    <a:pt x="96646" y="-64"/>
                    <a:pt x="90017" y="6565"/>
                    <a:pt x="89950" y="14767"/>
                  </a:cubicBezTo>
                  <a:lnTo>
                    <a:pt x="89941" y="173872"/>
                  </a:lnTo>
                  <a:lnTo>
                    <a:pt x="25428" y="109350"/>
                  </a:lnTo>
                  <a:cubicBezTo>
                    <a:pt x="19561" y="103482"/>
                    <a:pt x="10036" y="103482"/>
                    <a:pt x="4168" y="109350"/>
                  </a:cubicBezTo>
                  <a:cubicBezTo>
                    <a:pt x="-1680" y="115198"/>
                    <a:pt x="-1709" y="124676"/>
                    <a:pt x="4111" y="130552"/>
                  </a:cubicBezTo>
                  <a:lnTo>
                    <a:pt x="4168" y="130609"/>
                  </a:lnTo>
                  <a:lnTo>
                    <a:pt x="94351" y="220783"/>
                  </a:lnTo>
                  <a:cubicBezTo>
                    <a:pt x="100218" y="226660"/>
                    <a:pt x="109734" y="226660"/>
                    <a:pt x="115601" y="220783"/>
                  </a:cubicBezTo>
                  <a:lnTo>
                    <a:pt x="205784" y="130609"/>
                  </a:lnTo>
                  <a:cubicBezTo>
                    <a:pt x="211651" y="124733"/>
                    <a:pt x="211651" y="115217"/>
                    <a:pt x="205784" y="1093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2AE427B-BF44-3B14-B40A-74473ABC1574}"/>
              </a:ext>
            </a:extLst>
          </p:cNvPr>
          <p:cNvGrpSpPr/>
          <p:nvPr/>
        </p:nvGrpSpPr>
        <p:grpSpPr>
          <a:xfrm>
            <a:off x="10087153" y="1040905"/>
            <a:ext cx="2540228" cy="854581"/>
            <a:chOff x="4743976" y="2240165"/>
            <a:chExt cx="2237895" cy="1424301"/>
          </a:xfrm>
        </p:grpSpPr>
        <p:grpSp>
          <p:nvGrpSpPr>
            <p:cNvPr id="30" name="圖形 2">
              <a:extLst>
                <a:ext uri="{FF2B5EF4-FFF2-40B4-BE49-F238E27FC236}">
                  <a16:creationId xmlns:a16="http://schemas.microsoft.com/office/drawing/2014/main" id="{1EEA3293-2AA9-1D1C-EFDA-1553E5F07223}"/>
                </a:ext>
              </a:extLst>
            </p:cNvPr>
            <p:cNvGrpSpPr/>
            <p:nvPr/>
          </p:nvGrpSpPr>
          <p:grpSpPr>
            <a:xfrm>
              <a:off x="4744679" y="2678315"/>
              <a:ext cx="2237078" cy="986151"/>
              <a:chOff x="4744679" y="2678315"/>
              <a:chExt cx="2237078" cy="986151"/>
            </a:xfrm>
            <a:solidFill>
              <a:srgbClr val="CCCCCC"/>
            </a:solidFill>
          </p:grpSpPr>
          <p:sp>
            <p:nvSpPr>
              <p:cNvPr id="33" name="手繪多邊形: 圖案 32">
                <a:extLst>
                  <a:ext uri="{FF2B5EF4-FFF2-40B4-BE49-F238E27FC236}">
                    <a16:creationId xmlns:a16="http://schemas.microsoft.com/office/drawing/2014/main" id="{0D7846E1-EB55-223B-953F-BBA51E7CD7E1}"/>
                  </a:ext>
                </a:extLst>
              </p:cNvPr>
              <p:cNvSpPr/>
              <p:nvPr/>
            </p:nvSpPr>
            <p:spPr>
              <a:xfrm>
                <a:off x="4744679" y="3606336"/>
                <a:ext cx="47634" cy="58131"/>
              </a:xfrm>
              <a:custGeom>
                <a:avLst/>
                <a:gdLst>
                  <a:gd name="connsiteX0" fmla="*/ 16120 w 47634"/>
                  <a:gd name="connsiteY0" fmla="*/ 58131 h 58131"/>
                  <a:gd name="connsiteX1" fmla="*/ 0 w 47634"/>
                  <a:gd name="connsiteY1" fmla="*/ 47977 h 58131"/>
                  <a:gd name="connsiteX2" fmla="*/ 32129 w 47634"/>
                  <a:gd name="connsiteY2" fmla="*/ 0 h 58131"/>
                  <a:gd name="connsiteX3" fmla="*/ 47635 w 47634"/>
                  <a:gd name="connsiteY3" fmla="*/ 11068 h 58131"/>
                  <a:gd name="connsiteX4" fmla="*/ 16120 w 47634"/>
                  <a:gd name="connsiteY4" fmla="*/ 58131 h 58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34" h="58131">
                    <a:moveTo>
                      <a:pt x="16120" y="58131"/>
                    </a:moveTo>
                    <a:lnTo>
                      <a:pt x="0" y="47977"/>
                    </a:lnTo>
                    <a:cubicBezTo>
                      <a:pt x="10478" y="31328"/>
                      <a:pt x="21292" y="15183"/>
                      <a:pt x="32129" y="0"/>
                    </a:cubicBezTo>
                    <a:lnTo>
                      <a:pt x="47635" y="11068"/>
                    </a:lnTo>
                    <a:cubicBezTo>
                      <a:pt x="37007" y="25946"/>
                      <a:pt x="26408" y="41777"/>
                      <a:pt x="16120" y="58131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34" name="手繪多邊形: 圖案 33">
                <a:extLst>
                  <a:ext uri="{FF2B5EF4-FFF2-40B4-BE49-F238E27FC236}">
                    <a16:creationId xmlns:a16="http://schemas.microsoft.com/office/drawing/2014/main" id="{A08AC2D1-909B-6A35-FBA7-E2681B998A13}"/>
                  </a:ext>
                </a:extLst>
              </p:cNvPr>
              <p:cNvSpPr/>
              <p:nvPr/>
            </p:nvSpPr>
            <p:spPr>
              <a:xfrm>
                <a:off x="4852203" y="2694870"/>
                <a:ext cx="1956447" cy="833837"/>
              </a:xfrm>
              <a:custGeom>
                <a:avLst/>
                <a:gdLst>
                  <a:gd name="connsiteX0" fmla="*/ 13636 w 1956447"/>
                  <a:gd name="connsiteY0" fmla="*/ 833838 h 833837"/>
                  <a:gd name="connsiteX1" fmla="*/ 0 w 1956447"/>
                  <a:gd name="connsiteY1" fmla="*/ 820531 h 833837"/>
                  <a:gd name="connsiteX2" fmla="*/ 90925 w 1956447"/>
                  <a:gd name="connsiteY2" fmla="*/ 744522 h 833837"/>
                  <a:gd name="connsiteX3" fmla="*/ 101426 w 1956447"/>
                  <a:gd name="connsiteY3" fmla="*/ 760419 h 833837"/>
                  <a:gd name="connsiteX4" fmla="*/ 13636 w 1956447"/>
                  <a:gd name="connsiteY4" fmla="*/ 833838 h 833837"/>
                  <a:gd name="connsiteX5" fmla="*/ 488893 w 1956447"/>
                  <a:gd name="connsiteY5" fmla="*/ 713594 h 833837"/>
                  <a:gd name="connsiteX6" fmla="*/ 429904 w 1956447"/>
                  <a:gd name="connsiteY6" fmla="*/ 708136 h 833837"/>
                  <a:gd name="connsiteX7" fmla="*/ 432983 w 1956447"/>
                  <a:gd name="connsiteY7" fmla="*/ 689343 h 833837"/>
                  <a:gd name="connsiteX8" fmla="*/ 488893 w 1956447"/>
                  <a:gd name="connsiteY8" fmla="*/ 694544 h 833837"/>
                  <a:gd name="connsiteX9" fmla="*/ 545290 w 1956447"/>
                  <a:gd name="connsiteY9" fmla="*/ 688239 h 833837"/>
                  <a:gd name="connsiteX10" fmla="*/ 549405 w 1956447"/>
                  <a:gd name="connsiteY10" fmla="*/ 706841 h 833837"/>
                  <a:gd name="connsiteX11" fmla="*/ 488893 w 1956447"/>
                  <a:gd name="connsiteY11" fmla="*/ 713594 h 833837"/>
                  <a:gd name="connsiteX12" fmla="*/ 203844 w 1956447"/>
                  <a:gd name="connsiteY12" fmla="*/ 711070 h 833837"/>
                  <a:gd name="connsiteX13" fmla="*/ 198113 w 1956447"/>
                  <a:gd name="connsiteY13" fmla="*/ 692906 h 833837"/>
                  <a:gd name="connsiteX14" fmla="*/ 261119 w 1956447"/>
                  <a:gd name="connsiteY14" fmla="*/ 678523 h 833837"/>
                  <a:gd name="connsiteX15" fmla="*/ 314688 w 1956447"/>
                  <a:gd name="connsiteY15" fmla="*/ 674580 h 833837"/>
                  <a:gd name="connsiteX16" fmla="*/ 315859 w 1956447"/>
                  <a:gd name="connsiteY16" fmla="*/ 674580 h 833837"/>
                  <a:gd name="connsiteX17" fmla="*/ 315859 w 1956447"/>
                  <a:gd name="connsiteY17" fmla="*/ 693630 h 833837"/>
                  <a:gd name="connsiteX18" fmla="*/ 314688 w 1956447"/>
                  <a:gd name="connsiteY18" fmla="*/ 693630 h 833837"/>
                  <a:gd name="connsiteX19" fmla="*/ 263849 w 1956447"/>
                  <a:gd name="connsiteY19" fmla="*/ 697373 h 833837"/>
                  <a:gd name="connsiteX20" fmla="*/ 203844 w 1956447"/>
                  <a:gd name="connsiteY20" fmla="*/ 711070 h 833837"/>
                  <a:gd name="connsiteX21" fmla="*/ 657914 w 1956447"/>
                  <a:gd name="connsiteY21" fmla="*/ 656015 h 833837"/>
                  <a:gd name="connsiteX22" fmla="*/ 645741 w 1956447"/>
                  <a:gd name="connsiteY22" fmla="*/ 641366 h 833837"/>
                  <a:gd name="connsiteX23" fmla="*/ 710816 w 1956447"/>
                  <a:gd name="connsiteY23" fmla="*/ 565175 h 833837"/>
                  <a:gd name="connsiteX24" fmla="*/ 718778 w 1956447"/>
                  <a:gd name="connsiteY24" fmla="*/ 554050 h 833837"/>
                  <a:gd name="connsiteX25" fmla="*/ 734238 w 1956447"/>
                  <a:gd name="connsiteY25" fmla="*/ 565185 h 833837"/>
                  <a:gd name="connsiteX26" fmla="*/ 726322 w 1956447"/>
                  <a:gd name="connsiteY26" fmla="*/ 576234 h 833837"/>
                  <a:gd name="connsiteX27" fmla="*/ 657914 w 1956447"/>
                  <a:gd name="connsiteY27" fmla="*/ 656015 h 833837"/>
                  <a:gd name="connsiteX28" fmla="*/ 810685 w 1956447"/>
                  <a:gd name="connsiteY28" fmla="*/ 481346 h 833837"/>
                  <a:gd name="connsiteX29" fmla="*/ 798969 w 1956447"/>
                  <a:gd name="connsiteY29" fmla="*/ 466325 h 833837"/>
                  <a:gd name="connsiteX30" fmla="*/ 887657 w 1956447"/>
                  <a:gd name="connsiteY30" fmla="*/ 416690 h 833837"/>
                  <a:gd name="connsiteX31" fmla="*/ 904287 w 1956447"/>
                  <a:gd name="connsiteY31" fmla="*/ 410575 h 833837"/>
                  <a:gd name="connsiteX32" fmla="*/ 910440 w 1956447"/>
                  <a:gd name="connsiteY32" fmla="*/ 428597 h 833837"/>
                  <a:gd name="connsiteX33" fmla="*/ 894629 w 1956447"/>
                  <a:gd name="connsiteY33" fmla="*/ 434426 h 833837"/>
                  <a:gd name="connsiteX34" fmla="*/ 810685 w 1956447"/>
                  <a:gd name="connsiteY34" fmla="*/ 481346 h 833837"/>
                  <a:gd name="connsiteX35" fmla="*/ 1040666 w 1956447"/>
                  <a:gd name="connsiteY35" fmla="*/ 415185 h 833837"/>
                  <a:gd name="connsiteX36" fmla="*/ 1022340 w 1956447"/>
                  <a:gd name="connsiteY36" fmla="*/ 415052 h 833837"/>
                  <a:gd name="connsiteX37" fmla="*/ 1022559 w 1956447"/>
                  <a:gd name="connsiteY37" fmla="*/ 396002 h 833837"/>
                  <a:gd name="connsiteX38" fmla="*/ 1041362 w 1956447"/>
                  <a:gd name="connsiteY38" fmla="*/ 396135 h 833837"/>
                  <a:gd name="connsiteX39" fmla="*/ 1137821 w 1956447"/>
                  <a:gd name="connsiteY39" fmla="*/ 390535 h 833837"/>
                  <a:gd name="connsiteX40" fmla="*/ 1140022 w 1956447"/>
                  <a:gd name="connsiteY40" fmla="*/ 409461 h 833837"/>
                  <a:gd name="connsiteX41" fmla="*/ 1040666 w 1956447"/>
                  <a:gd name="connsiteY41" fmla="*/ 415185 h 833837"/>
                  <a:gd name="connsiteX42" fmla="*/ 1255903 w 1956447"/>
                  <a:gd name="connsiteY42" fmla="*/ 390239 h 833837"/>
                  <a:gd name="connsiteX43" fmla="*/ 1252121 w 1956447"/>
                  <a:gd name="connsiteY43" fmla="*/ 371570 h 833837"/>
                  <a:gd name="connsiteX44" fmla="*/ 1365545 w 1956447"/>
                  <a:gd name="connsiteY44" fmla="*/ 346243 h 833837"/>
                  <a:gd name="connsiteX45" fmla="*/ 1370307 w 1956447"/>
                  <a:gd name="connsiteY45" fmla="*/ 364684 h 833837"/>
                  <a:gd name="connsiteX46" fmla="*/ 1255903 w 1956447"/>
                  <a:gd name="connsiteY46" fmla="*/ 390239 h 833837"/>
                  <a:gd name="connsiteX47" fmla="*/ 1482531 w 1956447"/>
                  <a:gd name="connsiteY47" fmla="*/ 328574 h 833837"/>
                  <a:gd name="connsiteX48" fmla="*/ 1475406 w 1956447"/>
                  <a:gd name="connsiteY48" fmla="*/ 310906 h 833837"/>
                  <a:gd name="connsiteX49" fmla="*/ 1576800 w 1956447"/>
                  <a:gd name="connsiteY49" fmla="*/ 257804 h 833837"/>
                  <a:gd name="connsiteX50" fmla="*/ 1587478 w 1956447"/>
                  <a:gd name="connsiteY50" fmla="*/ 273577 h 833837"/>
                  <a:gd name="connsiteX51" fmla="*/ 1482531 w 1956447"/>
                  <a:gd name="connsiteY51" fmla="*/ 328574 h 833837"/>
                  <a:gd name="connsiteX52" fmla="*/ 1675003 w 1956447"/>
                  <a:gd name="connsiteY52" fmla="*/ 192453 h 833837"/>
                  <a:gd name="connsiteX53" fmla="*/ 1659544 w 1956447"/>
                  <a:gd name="connsiteY53" fmla="*/ 181318 h 833837"/>
                  <a:gd name="connsiteX54" fmla="*/ 1673898 w 1956447"/>
                  <a:gd name="connsiteY54" fmla="*/ 159791 h 833837"/>
                  <a:gd name="connsiteX55" fmla="*/ 1732877 w 1956447"/>
                  <a:gd name="connsiteY55" fmla="*/ 91935 h 833837"/>
                  <a:gd name="connsiteX56" fmla="*/ 1735144 w 1956447"/>
                  <a:gd name="connsiteY56" fmla="*/ 90126 h 833837"/>
                  <a:gd name="connsiteX57" fmla="*/ 1746945 w 1956447"/>
                  <a:gd name="connsiteY57" fmla="*/ 105080 h 833837"/>
                  <a:gd name="connsiteX58" fmla="*/ 1744850 w 1956447"/>
                  <a:gd name="connsiteY58" fmla="*/ 106756 h 833837"/>
                  <a:gd name="connsiteX59" fmla="*/ 1689957 w 1956447"/>
                  <a:gd name="connsiteY59" fmla="*/ 170040 h 833837"/>
                  <a:gd name="connsiteX60" fmla="*/ 1675003 w 1956447"/>
                  <a:gd name="connsiteY60" fmla="*/ 192453 h 833837"/>
                  <a:gd name="connsiteX61" fmla="*/ 1845900 w 1956447"/>
                  <a:gd name="connsiteY61" fmla="*/ 49578 h 833837"/>
                  <a:gd name="connsiteX62" fmla="*/ 1838956 w 1956447"/>
                  <a:gd name="connsiteY62" fmla="*/ 31842 h 833837"/>
                  <a:gd name="connsiteX63" fmla="*/ 1952923 w 1956447"/>
                  <a:gd name="connsiteY63" fmla="*/ 0 h 833837"/>
                  <a:gd name="connsiteX64" fmla="*/ 1956447 w 1956447"/>
                  <a:gd name="connsiteY64" fmla="*/ 18726 h 833837"/>
                  <a:gd name="connsiteX65" fmla="*/ 1845900 w 1956447"/>
                  <a:gd name="connsiteY65" fmla="*/ 49578 h 83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956447" h="833837">
                    <a:moveTo>
                      <a:pt x="13636" y="833838"/>
                    </a:moveTo>
                    <a:lnTo>
                      <a:pt x="0" y="820531"/>
                    </a:lnTo>
                    <a:cubicBezTo>
                      <a:pt x="29068" y="790747"/>
                      <a:pt x="59662" y="765172"/>
                      <a:pt x="90925" y="744522"/>
                    </a:cubicBezTo>
                    <a:lnTo>
                      <a:pt x="101426" y="760419"/>
                    </a:lnTo>
                    <a:cubicBezTo>
                      <a:pt x="71294" y="780317"/>
                      <a:pt x="41756" y="805015"/>
                      <a:pt x="13636" y="833838"/>
                    </a:cubicBezTo>
                    <a:close/>
                    <a:moveTo>
                      <a:pt x="488893" y="713594"/>
                    </a:moveTo>
                    <a:cubicBezTo>
                      <a:pt x="466144" y="713594"/>
                      <a:pt x="445419" y="710679"/>
                      <a:pt x="429904" y="708136"/>
                    </a:cubicBezTo>
                    <a:lnTo>
                      <a:pt x="432983" y="689343"/>
                    </a:lnTo>
                    <a:cubicBezTo>
                      <a:pt x="448703" y="691915"/>
                      <a:pt x="467633" y="694544"/>
                      <a:pt x="488893" y="694544"/>
                    </a:cubicBezTo>
                    <a:cubicBezTo>
                      <a:pt x="507666" y="694544"/>
                      <a:pt x="526116" y="692477"/>
                      <a:pt x="545290" y="688239"/>
                    </a:cubicBezTo>
                    <a:lnTo>
                      <a:pt x="549405" y="706841"/>
                    </a:lnTo>
                    <a:cubicBezTo>
                      <a:pt x="528859" y="711384"/>
                      <a:pt x="509066" y="713594"/>
                      <a:pt x="488893" y="713594"/>
                    </a:cubicBezTo>
                    <a:close/>
                    <a:moveTo>
                      <a:pt x="203844" y="711070"/>
                    </a:moveTo>
                    <a:lnTo>
                      <a:pt x="198113" y="692906"/>
                    </a:lnTo>
                    <a:cubicBezTo>
                      <a:pt x="218578" y="686448"/>
                      <a:pt x="239776" y="681609"/>
                      <a:pt x="261119" y="678523"/>
                    </a:cubicBezTo>
                    <a:cubicBezTo>
                      <a:pt x="279448" y="675865"/>
                      <a:pt x="296972" y="674580"/>
                      <a:pt x="314688" y="674580"/>
                    </a:cubicBezTo>
                    <a:lnTo>
                      <a:pt x="315859" y="674580"/>
                    </a:lnTo>
                    <a:lnTo>
                      <a:pt x="315859" y="693630"/>
                    </a:lnTo>
                    <a:lnTo>
                      <a:pt x="314688" y="693630"/>
                    </a:lnTo>
                    <a:cubicBezTo>
                      <a:pt x="297893" y="693630"/>
                      <a:pt x="281267" y="694849"/>
                      <a:pt x="263849" y="697373"/>
                    </a:cubicBezTo>
                    <a:cubicBezTo>
                      <a:pt x="243520" y="700316"/>
                      <a:pt x="223326" y="704926"/>
                      <a:pt x="203844" y="711070"/>
                    </a:cubicBezTo>
                    <a:close/>
                    <a:moveTo>
                      <a:pt x="657914" y="656015"/>
                    </a:moveTo>
                    <a:lnTo>
                      <a:pt x="645741" y="641366"/>
                    </a:lnTo>
                    <a:cubicBezTo>
                      <a:pt x="672020" y="619535"/>
                      <a:pt x="690861" y="593131"/>
                      <a:pt x="710816" y="565175"/>
                    </a:cubicBezTo>
                    <a:lnTo>
                      <a:pt x="718778" y="554050"/>
                    </a:lnTo>
                    <a:lnTo>
                      <a:pt x="734238" y="565185"/>
                    </a:lnTo>
                    <a:lnTo>
                      <a:pt x="726322" y="576234"/>
                    </a:lnTo>
                    <a:cubicBezTo>
                      <a:pt x="705634" y="605228"/>
                      <a:pt x="686089" y="632612"/>
                      <a:pt x="657914" y="656015"/>
                    </a:cubicBezTo>
                    <a:close/>
                    <a:moveTo>
                      <a:pt x="810685" y="481346"/>
                    </a:moveTo>
                    <a:lnTo>
                      <a:pt x="798969" y="466325"/>
                    </a:lnTo>
                    <a:cubicBezTo>
                      <a:pt x="824639" y="446294"/>
                      <a:pt x="853652" y="430054"/>
                      <a:pt x="887657" y="416690"/>
                    </a:cubicBezTo>
                    <a:cubicBezTo>
                      <a:pt x="893448" y="414414"/>
                      <a:pt x="898982" y="412385"/>
                      <a:pt x="904287" y="410575"/>
                    </a:cubicBezTo>
                    <a:lnTo>
                      <a:pt x="910440" y="428597"/>
                    </a:lnTo>
                    <a:cubicBezTo>
                      <a:pt x="905383" y="430321"/>
                      <a:pt x="900134" y="432254"/>
                      <a:pt x="894629" y="434426"/>
                    </a:cubicBezTo>
                    <a:cubicBezTo>
                      <a:pt x="862349" y="447104"/>
                      <a:pt x="834898" y="462458"/>
                      <a:pt x="810685" y="481346"/>
                    </a:cubicBezTo>
                    <a:close/>
                    <a:moveTo>
                      <a:pt x="1040666" y="415185"/>
                    </a:moveTo>
                    <a:cubicBezTo>
                      <a:pt x="1034256" y="415185"/>
                      <a:pt x="1028179" y="415119"/>
                      <a:pt x="1022340" y="415052"/>
                    </a:cubicBezTo>
                    <a:lnTo>
                      <a:pt x="1022559" y="396002"/>
                    </a:lnTo>
                    <a:cubicBezTo>
                      <a:pt x="1028531" y="396078"/>
                      <a:pt x="1034761" y="396088"/>
                      <a:pt x="1041362" y="396135"/>
                    </a:cubicBezTo>
                    <a:cubicBezTo>
                      <a:pt x="1063774" y="396135"/>
                      <a:pt x="1094997" y="395497"/>
                      <a:pt x="1137821" y="390535"/>
                    </a:cubicBezTo>
                    <a:lnTo>
                      <a:pt x="1140022" y="409461"/>
                    </a:lnTo>
                    <a:cubicBezTo>
                      <a:pt x="1095778" y="414585"/>
                      <a:pt x="1064069" y="415119"/>
                      <a:pt x="1040666" y="415185"/>
                    </a:cubicBezTo>
                    <a:close/>
                    <a:moveTo>
                      <a:pt x="1255903" y="390239"/>
                    </a:moveTo>
                    <a:lnTo>
                      <a:pt x="1252121" y="371570"/>
                    </a:lnTo>
                    <a:cubicBezTo>
                      <a:pt x="1286345" y="364646"/>
                      <a:pt x="1326150" y="356406"/>
                      <a:pt x="1365545" y="346243"/>
                    </a:cubicBezTo>
                    <a:lnTo>
                      <a:pt x="1370307" y="364684"/>
                    </a:lnTo>
                    <a:cubicBezTo>
                      <a:pt x="1330455" y="374971"/>
                      <a:pt x="1290355" y="383267"/>
                      <a:pt x="1255903" y="390239"/>
                    </a:cubicBezTo>
                    <a:close/>
                    <a:moveTo>
                      <a:pt x="1482531" y="328574"/>
                    </a:moveTo>
                    <a:lnTo>
                      <a:pt x="1475406" y="310906"/>
                    </a:lnTo>
                    <a:cubicBezTo>
                      <a:pt x="1513602" y="295504"/>
                      <a:pt x="1546768" y="278140"/>
                      <a:pt x="1576800" y="257804"/>
                    </a:cubicBezTo>
                    <a:lnTo>
                      <a:pt x="1587478" y="273577"/>
                    </a:lnTo>
                    <a:cubicBezTo>
                      <a:pt x="1556321" y="294675"/>
                      <a:pt x="1521984" y="312668"/>
                      <a:pt x="1482531" y="328574"/>
                    </a:cubicBezTo>
                    <a:close/>
                    <a:moveTo>
                      <a:pt x="1675003" y="192453"/>
                    </a:moveTo>
                    <a:lnTo>
                      <a:pt x="1659544" y="181318"/>
                    </a:lnTo>
                    <a:cubicBezTo>
                      <a:pt x="1664859" y="173946"/>
                      <a:pt x="1669459" y="166745"/>
                      <a:pt x="1673898" y="159791"/>
                    </a:cubicBezTo>
                    <a:cubicBezTo>
                      <a:pt x="1687014" y="139246"/>
                      <a:pt x="1700577" y="118005"/>
                      <a:pt x="1732877" y="91935"/>
                    </a:cubicBezTo>
                    <a:lnTo>
                      <a:pt x="1735144" y="90126"/>
                    </a:lnTo>
                    <a:lnTo>
                      <a:pt x="1746945" y="105080"/>
                    </a:lnTo>
                    <a:lnTo>
                      <a:pt x="1744850" y="106756"/>
                    </a:lnTo>
                    <a:cubicBezTo>
                      <a:pt x="1714960" y="130883"/>
                      <a:pt x="1702816" y="149905"/>
                      <a:pt x="1689957" y="170040"/>
                    </a:cubicBezTo>
                    <a:cubicBezTo>
                      <a:pt x="1685375" y="177222"/>
                      <a:pt x="1680632" y="184642"/>
                      <a:pt x="1675003" y="192453"/>
                    </a:cubicBezTo>
                    <a:close/>
                    <a:moveTo>
                      <a:pt x="1845900" y="49578"/>
                    </a:moveTo>
                    <a:lnTo>
                      <a:pt x="1838956" y="31842"/>
                    </a:lnTo>
                    <a:cubicBezTo>
                      <a:pt x="1872904" y="18526"/>
                      <a:pt x="1911251" y="7820"/>
                      <a:pt x="1952923" y="0"/>
                    </a:cubicBezTo>
                    <a:lnTo>
                      <a:pt x="1956447" y="18726"/>
                    </a:lnTo>
                    <a:cubicBezTo>
                      <a:pt x="1915938" y="26318"/>
                      <a:pt x="1878742" y="36700"/>
                      <a:pt x="1845900" y="49578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35" name="手繪多邊形: 圖案 34">
                <a:extLst>
                  <a:ext uri="{FF2B5EF4-FFF2-40B4-BE49-F238E27FC236}">
                    <a16:creationId xmlns:a16="http://schemas.microsoft.com/office/drawing/2014/main" id="{441ACC91-7531-201C-683E-E01074C8481E}"/>
                  </a:ext>
                </a:extLst>
              </p:cNvPr>
              <p:cNvSpPr/>
              <p:nvPr/>
            </p:nvSpPr>
            <p:spPr>
              <a:xfrm>
                <a:off x="6923893" y="2678315"/>
                <a:ext cx="57864" cy="21288"/>
              </a:xfrm>
              <a:custGeom>
                <a:avLst/>
                <a:gdLst>
                  <a:gd name="connsiteX0" fmla="*/ 1191 w 57864"/>
                  <a:gd name="connsiteY0" fmla="*/ 21288 h 21288"/>
                  <a:gd name="connsiteX1" fmla="*/ 0 w 57864"/>
                  <a:gd name="connsiteY1" fmla="*/ 2276 h 21288"/>
                  <a:gd name="connsiteX2" fmla="*/ 57521 w 57864"/>
                  <a:gd name="connsiteY2" fmla="*/ 0 h 21288"/>
                  <a:gd name="connsiteX3" fmla="*/ 57864 w 57864"/>
                  <a:gd name="connsiteY3" fmla="*/ 19050 h 21288"/>
                  <a:gd name="connsiteX4" fmla="*/ 1191 w 57864"/>
                  <a:gd name="connsiteY4" fmla="*/ 21288 h 2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864" h="21288">
                    <a:moveTo>
                      <a:pt x="1191" y="21288"/>
                    </a:moveTo>
                    <a:lnTo>
                      <a:pt x="0" y="2276"/>
                    </a:lnTo>
                    <a:cubicBezTo>
                      <a:pt x="18517" y="1114"/>
                      <a:pt x="37862" y="352"/>
                      <a:pt x="57521" y="0"/>
                    </a:cubicBezTo>
                    <a:lnTo>
                      <a:pt x="57864" y="19050"/>
                    </a:lnTo>
                    <a:cubicBezTo>
                      <a:pt x="38491" y="19393"/>
                      <a:pt x="19421" y="20145"/>
                      <a:pt x="1191" y="21288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018DD432-2C85-D8EE-FD0B-48668D9888C0}"/>
                </a:ext>
              </a:extLst>
            </p:cNvPr>
            <p:cNvSpPr/>
            <p:nvPr/>
          </p:nvSpPr>
          <p:spPr>
            <a:xfrm>
              <a:off x="6486286" y="2240165"/>
              <a:ext cx="495585" cy="361187"/>
            </a:xfrm>
            <a:custGeom>
              <a:avLst/>
              <a:gdLst>
                <a:gd name="connsiteX0" fmla="*/ 495586 w 495585"/>
                <a:gd name="connsiteY0" fmla="*/ 19050 h 361187"/>
                <a:gd name="connsiteX1" fmla="*/ 112014 w 495585"/>
                <a:gd name="connsiteY1" fmla="*/ 170021 h 361187"/>
                <a:gd name="connsiteX2" fmla="*/ 56578 w 495585"/>
                <a:gd name="connsiteY2" fmla="*/ 262890 h 361187"/>
                <a:gd name="connsiteX3" fmla="*/ 0 w 495585"/>
                <a:gd name="connsiteY3" fmla="*/ 361188 h 361187"/>
                <a:gd name="connsiteX4" fmla="*/ 0 w 495585"/>
                <a:gd name="connsiteY4" fmla="*/ 328803 h 361187"/>
                <a:gd name="connsiteX5" fmla="*/ 39148 w 495585"/>
                <a:gd name="connsiteY5" fmla="*/ 255175 h 361187"/>
                <a:gd name="connsiteX6" fmla="*/ 97536 w 495585"/>
                <a:gd name="connsiteY6" fmla="*/ 157734 h 361187"/>
                <a:gd name="connsiteX7" fmla="*/ 495014 w 495585"/>
                <a:gd name="connsiteY7" fmla="*/ 0 h 361187"/>
                <a:gd name="connsiteX8" fmla="*/ 495586 w 495585"/>
                <a:gd name="connsiteY8" fmla="*/ 19050 h 36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5585" h="361187">
                  <a:moveTo>
                    <a:pt x="495586" y="19050"/>
                  </a:moveTo>
                  <a:cubicBezTo>
                    <a:pt x="322707" y="23527"/>
                    <a:pt x="193738" y="74390"/>
                    <a:pt x="112014" y="170021"/>
                  </a:cubicBezTo>
                  <a:cubicBezTo>
                    <a:pt x="81820" y="205454"/>
                    <a:pt x="69532" y="233363"/>
                    <a:pt x="56578" y="262890"/>
                  </a:cubicBezTo>
                  <a:cubicBezTo>
                    <a:pt x="43720" y="292036"/>
                    <a:pt x="30575" y="322040"/>
                    <a:pt x="0" y="361188"/>
                  </a:cubicBezTo>
                  <a:lnTo>
                    <a:pt x="0" y="328803"/>
                  </a:lnTo>
                  <a:cubicBezTo>
                    <a:pt x="18955" y="300990"/>
                    <a:pt x="29146" y="277749"/>
                    <a:pt x="39148" y="255175"/>
                  </a:cubicBezTo>
                  <a:cubicBezTo>
                    <a:pt x="52673" y="224314"/>
                    <a:pt x="65532" y="195167"/>
                    <a:pt x="97536" y="157734"/>
                  </a:cubicBezTo>
                  <a:cubicBezTo>
                    <a:pt x="182880" y="57721"/>
                    <a:pt x="316611" y="4667"/>
                    <a:pt x="495014" y="0"/>
                  </a:cubicBezTo>
                  <a:lnTo>
                    <a:pt x="495586" y="19050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1444204A-2EFA-2A9A-72E6-AAFA85BDCA2A}"/>
                </a:ext>
              </a:extLst>
            </p:cNvPr>
            <p:cNvSpPr/>
            <p:nvPr/>
          </p:nvSpPr>
          <p:spPr>
            <a:xfrm>
              <a:off x="4743976" y="2476122"/>
              <a:ext cx="1803532" cy="1187078"/>
            </a:xfrm>
            <a:custGeom>
              <a:avLst/>
              <a:gdLst>
                <a:gd name="connsiteX0" fmla="*/ 1798889 w 1803532"/>
                <a:gd name="connsiteY0" fmla="*/ 26933 h 1187078"/>
                <a:gd name="connsiteX1" fmla="*/ 1742310 w 1803532"/>
                <a:gd name="connsiteY1" fmla="*/ 125231 h 1187078"/>
                <a:gd name="connsiteX2" fmla="*/ 1730594 w 1803532"/>
                <a:gd name="connsiteY2" fmla="*/ 139805 h 1187078"/>
                <a:gd name="connsiteX3" fmla="*/ 1354452 w 1803532"/>
                <a:gd name="connsiteY3" fmla="*/ 348688 h 1187078"/>
                <a:gd name="connsiteX4" fmla="*/ 1332735 w 1803532"/>
                <a:gd name="connsiteY4" fmla="*/ 354784 h 1187078"/>
                <a:gd name="connsiteX5" fmla="*/ 1126709 w 1803532"/>
                <a:gd name="connsiteY5" fmla="*/ 381644 h 1187078"/>
                <a:gd name="connsiteX6" fmla="*/ 1004123 w 1803532"/>
                <a:gd name="connsiteY6" fmla="*/ 409553 h 1187078"/>
                <a:gd name="connsiteX7" fmla="*/ 835340 w 1803532"/>
                <a:gd name="connsiteY7" fmla="*/ 616055 h 1187078"/>
                <a:gd name="connsiteX8" fmla="*/ 669319 w 1803532"/>
                <a:gd name="connsiteY8" fmla="*/ 801221 h 1187078"/>
                <a:gd name="connsiteX9" fmla="*/ 513493 w 1803532"/>
                <a:gd name="connsiteY9" fmla="*/ 800840 h 1187078"/>
                <a:gd name="connsiteX10" fmla="*/ 334613 w 1803532"/>
                <a:gd name="connsiteY10" fmla="*/ 486515 h 1187078"/>
                <a:gd name="connsiteX11" fmla="*/ 17526 w 1803532"/>
                <a:gd name="connsiteY11" fmla="*/ 1187078 h 1187078"/>
                <a:gd name="connsiteX12" fmla="*/ 0 w 1803532"/>
                <a:gd name="connsiteY12" fmla="*/ 1179458 h 1187078"/>
                <a:gd name="connsiteX13" fmla="*/ 330613 w 1803532"/>
                <a:gd name="connsiteY13" fmla="*/ 467846 h 1187078"/>
                <a:gd name="connsiteX14" fmla="*/ 518351 w 1803532"/>
                <a:gd name="connsiteY14" fmla="*/ 782361 h 1187078"/>
                <a:gd name="connsiteX15" fmla="*/ 662651 w 1803532"/>
                <a:gd name="connsiteY15" fmla="*/ 783314 h 1187078"/>
                <a:gd name="connsiteX16" fmla="*/ 818195 w 1803532"/>
                <a:gd name="connsiteY16" fmla="*/ 607673 h 1187078"/>
                <a:gd name="connsiteX17" fmla="*/ 994598 w 1803532"/>
                <a:gd name="connsiteY17" fmla="*/ 392979 h 1187078"/>
                <a:gd name="connsiteX18" fmla="*/ 1126995 w 1803532"/>
                <a:gd name="connsiteY18" fmla="*/ 362594 h 1187078"/>
                <a:gd name="connsiteX19" fmla="*/ 1332735 w 1803532"/>
                <a:gd name="connsiteY19" fmla="*/ 335067 h 1187078"/>
                <a:gd name="connsiteX20" fmla="*/ 1349118 w 1803532"/>
                <a:gd name="connsiteY20" fmla="*/ 330400 h 1187078"/>
                <a:gd name="connsiteX21" fmla="*/ 1715926 w 1803532"/>
                <a:gd name="connsiteY21" fmla="*/ 127613 h 1187078"/>
                <a:gd name="connsiteX22" fmla="*/ 1742310 w 1803532"/>
                <a:gd name="connsiteY22" fmla="*/ 92846 h 1187078"/>
                <a:gd name="connsiteX23" fmla="*/ 1781458 w 1803532"/>
                <a:gd name="connsiteY23" fmla="*/ 19218 h 1187078"/>
                <a:gd name="connsiteX24" fmla="*/ 1798889 w 1803532"/>
                <a:gd name="connsiteY24" fmla="*/ 26933 h 118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3532" h="1187078">
                  <a:moveTo>
                    <a:pt x="1798889" y="26933"/>
                  </a:moveTo>
                  <a:cubicBezTo>
                    <a:pt x="1786030" y="56080"/>
                    <a:pt x="1772885" y="86084"/>
                    <a:pt x="1742310" y="125231"/>
                  </a:cubicBezTo>
                  <a:cubicBezTo>
                    <a:pt x="1738691" y="129899"/>
                    <a:pt x="1734785" y="134756"/>
                    <a:pt x="1730594" y="139805"/>
                  </a:cubicBezTo>
                  <a:cubicBezTo>
                    <a:pt x="1620295" y="270964"/>
                    <a:pt x="1472943" y="314017"/>
                    <a:pt x="1354452" y="348688"/>
                  </a:cubicBezTo>
                  <a:cubicBezTo>
                    <a:pt x="1347023" y="350879"/>
                    <a:pt x="1339784" y="352879"/>
                    <a:pt x="1332735" y="354784"/>
                  </a:cubicBezTo>
                  <a:cubicBezTo>
                    <a:pt x="1227389" y="383359"/>
                    <a:pt x="1169667" y="382311"/>
                    <a:pt x="1126709" y="381644"/>
                  </a:cubicBezTo>
                  <a:cubicBezTo>
                    <a:pt x="1083561" y="380882"/>
                    <a:pt x="1055081" y="380406"/>
                    <a:pt x="1004123" y="409553"/>
                  </a:cubicBezTo>
                  <a:cubicBezTo>
                    <a:pt x="910682" y="462797"/>
                    <a:pt x="872392" y="540712"/>
                    <a:pt x="835340" y="616055"/>
                  </a:cubicBezTo>
                  <a:cubicBezTo>
                    <a:pt x="797144" y="693588"/>
                    <a:pt x="761140" y="766835"/>
                    <a:pt x="669319" y="801221"/>
                  </a:cubicBezTo>
                  <a:cubicBezTo>
                    <a:pt x="605597" y="825033"/>
                    <a:pt x="560832" y="813222"/>
                    <a:pt x="513493" y="800840"/>
                  </a:cubicBezTo>
                  <a:cubicBezTo>
                    <a:pt x="472821" y="790076"/>
                    <a:pt x="399518" y="525148"/>
                    <a:pt x="334613" y="486515"/>
                  </a:cubicBezTo>
                  <a:cubicBezTo>
                    <a:pt x="200596" y="514613"/>
                    <a:pt x="119158" y="952573"/>
                    <a:pt x="17526" y="1187078"/>
                  </a:cubicBezTo>
                  <a:lnTo>
                    <a:pt x="0" y="1179458"/>
                  </a:lnTo>
                  <a:cubicBezTo>
                    <a:pt x="104299" y="939047"/>
                    <a:pt x="190214" y="497373"/>
                    <a:pt x="330613" y="467846"/>
                  </a:cubicBezTo>
                  <a:cubicBezTo>
                    <a:pt x="393192" y="454701"/>
                    <a:pt x="475583" y="771122"/>
                    <a:pt x="518351" y="782361"/>
                  </a:cubicBezTo>
                  <a:cubicBezTo>
                    <a:pt x="562737" y="794077"/>
                    <a:pt x="604549" y="805031"/>
                    <a:pt x="662651" y="783314"/>
                  </a:cubicBezTo>
                  <a:cubicBezTo>
                    <a:pt x="747424" y="751691"/>
                    <a:pt x="780190" y="684920"/>
                    <a:pt x="818195" y="607673"/>
                  </a:cubicBezTo>
                  <a:cubicBezTo>
                    <a:pt x="854771" y="533378"/>
                    <a:pt x="896204" y="449177"/>
                    <a:pt x="994598" y="392979"/>
                  </a:cubicBezTo>
                  <a:cubicBezTo>
                    <a:pt x="1050128" y="361261"/>
                    <a:pt x="1082418" y="361832"/>
                    <a:pt x="1126995" y="362594"/>
                  </a:cubicBezTo>
                  <a:cubicBezTo>
                    <a:pt x="1169477" y="363356"/>
                    <a:pt x="1226817" y="364309"/>
                    <a:pt x="1332735" y="335067"/>
                  </a:cubicBezTo>
                  <a:cubicBezTo>
                    <a:pt x="1338069" y="333543"/>
                    <a:pt x="1343498" y="332019"/>
                    <a:pt x="1349118" y="330400"/>
                  </a:cubicBezTo>
                  <a:cubicBezTo>
                    <a:pt x="1465133" y="296491"/>
                    <a:pt x="1609436" y="254295"/>
                    <a:pt x="1715926" y="127613"/>
                  </a:cubicBezTo>
                  <a:cubicBezTo>
                    <a:pt x="1726403" y="115135"/>
                    <a:pt x="1735071" y="103610"/>
                    <a:pt x="1742310" y="92846"/>
                  </a:cubicBezTo>
                  <a:cubicBezTo>
                    <a:pt x="1761265" y="65033"/>
                    <a:pt x="1771457" y="41792"/>
                    <a:pt x="1781458" y="19218"/>
                  </a:cubicBezTo>
                  <a:cubicBezTo>
                    <a:pt x="1794983" y="-11643"/>
                    <a:pt x="1811843" y="-2594"/>
                    <a:pt x="1798889" y="26933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289BF96D-F0B9-8BEB-A60D-A69612559E03}"/>
              </a:ext>
            </a:extLst>
          </p:cNvPr>
          <p:cNvGrpSpPr/>
          <p:nvPr/>
        </p:nvGrpSpPr>
        <p:grpSpPr>
          <a:xfrm>
            <a:off x="4153876" y="3896424"/>
            <a:ext cx="4051414" cy="811966"/>
            <a:chOff x="5326246" y="2964476"/>
            <a:chExt cx="4051414" cy="811966"/>
          </a:xfrm>
        </p:grpSpPr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9A0804B5-EC57-08DD-114C-E7F07348751A}"/>
                </a:ext>
              </a:extLst>
            </p:cNvPr>
            <p:cNvSpPr/>
            <p:nvPr/>
          </p:nvSpPr>
          <p:spPr>
            <a:xfrm>
              <a:off x="5329155" y="2964476"/>
              <a:ext cx="4046505" cy="811966"/>
            </a:xfrm>
            <a:custGeom>
              <a:avLst/>
              <a:gdLst>
                <a:gd name="connsiteX0" fmla="*/ 4046317 w 4046505"/>
                <a:gd name="connsiteY0" fmla="*/ 16925 h 811966"/>
                <a:gd name="connsiteX1" fmla="*/ 4046317 w 4046505"/>
                <a:gd name="connsiteY1" fmla="*/ 811786 h 811966"/>
                <a:gd name="connsiteX2" fmla="*/ -188 w 4046505"/>
                <a:gd name="connsiteY2" fmla="*/ 811786 h 811966"/>
                <a:gd name="connsiteX3" fmla="*/ -188 w 4046505"/>
                <a:gd name="connsiteY3" fmla="*/ 393276 h 811966"/>
                <a:gd name="connsiteX4" fmla="*/ 84460 w 4046505"/>
                <a:gd name="connsiteY4" fmla="*/ 340060 h 811966"/>
                <a:gd name="connsiteX5" fmla="*/ 477681 w 4046505"/>
                <a:gd name="connsiteY5" fmla="*/ 170430 h 811966"/>
                <a:gd name="connsiteX6" fmla="*/ 680687 w 4046505"/>
                <a:gd name="connsiteY6" fmla="*/ 167896 h 811966"/>
                <a:gd name="connsiteX7" fmla="*/ 887247 w 4046505"/>
                <a:gd name="connsiteY7" fmla="*/ 228713 h 811966"/>
                <a:gd name="connsiteX8" fmla="*/ 1089824 w 4046505"/>
                <a:gd name="connsiteY8" fmla="*/ 292245 h 811966"/>
                <a:gd name="connsiteX9" fmla="*/ 1295288 w 4046505"/>
                <a:gd name="connsiteY9" fmla="*/ 296303 h 811966"/>
                <a:gd name="connsiteX10" fmla="*/ 1669373 w 4046505"/>
                <a:gd name="connsiteY10" fmla="*/ 177183 h 811966"/>
                <a:gd name="connsiteX11" fmla="*/ 2050658 w 4046505"/>
                <a:gd name="connsiteY11" fmla="*/ 78770 h 811966"/>
                <a:gd name="connsiteX12" fmla="*/ 2434992 w 4046505"/>
                <a:gd name="connsiteY12" fmla="*/ 142121 h 811966"/>
                <a:gd name="connsiteX13" fmla="*/ 3214842 w 4046505"/>
                <a:gd name="connsiteY13" fmla="*/ 256678 h 811966"/>
                <a:gd name="connsiteX14" fmla="*/ 4039212 w 4046505"/>
                <a:gd name="connsiteY14" fmla="*/ 12448 h 811966"/>
                <a:gd name="connsiteX15" fmla="*/ 4046317 w 4046505"/>
                <a:gd name="connsiteY15" fmla="*/ 16925 h 81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46505" h="811966">
                  <a:moveTo>
                    <a:pt x="4046317" y="16925"/>
                  </a:moveTo>
                  <a:lnTo>
                    <a:pt x="4046317" y="811786"/>
                  </a:lnTo>
                  <a:lnTo>
                    <a:pt x="-188" y="811786"/>
                  </a:lnTo>
                  <a:lnTo>
                    <a:pt x="-188" y="393276"/>
                  </a:lnTo>
                  <a:cubicBezTo>
                    <a:pt x="27825" y="375284"/>
                    <a:pt x="56019" y="357377"/>
                    <a:pt x="84460" y="340060"/>
                  </a:cubicBezTo>
                  <a:cubicBezTo>
                    <a:pt x="205942" y="265718"/>
                    <a:pt x="335977" y="196195"/>
                    <a:pt x="477681" y="170430"/>
                  </a:cubicBezTo>
                  <a:cubicBezTo>
                    <a:pt x="544708" y="157933"/>
                    <a:pt x="613374" y="157076"/>
                    <a:pt x="680687" y="167896"/>
                  </a:cubicBezTo>
                  <a:cubicBezTo>
                    <a:pt x="751801" y="179631"/>
                    <a:pt x="819857" y="204129"/>
                    <a:pt x="887247" y="228713"/>
                  </a:cubicBezTo>
                  <a:cubicBezTo>
                    <a:pt x="953702" y="253049"/>
                    <a:pt x="1020320" y="278138"/>
                    <a:pt x="1089824" y="292245"/>
                  </a:cubicBezTo>
                  <a:cubicBezTo>
                    <a:pt x="1157556" y="305542"/>
                    <a:pt x="1227089" y="306913"/>
                    <a:pt x="1295288" y="296303"/>
                  </a:cubicBezTo>
                  <a:cubicBezTo>
                    <a:pt x="1425399" y="276786"/>
                    <a:pt x="1547643" y="224494"/>
                    <a:pt x="1669373" y="177183"/>
                  </a:cubicBezTo>
                  <a:cubicBezTo>
                    <a:pt x="1791874" y="129625"/>
                    <a:pt x="1918089" y="84676"/>
                    <a:pt x="2050658" y="78770"/>
                  </a:cubicBezTo>
                  <a:cubicBezTo>
                    <a:pt x="2181541" y="72855"/>
                    <a:pt x="2310805" y="103774"/>
                    <a:pt x="2434992" y="142121"/>
                  </a:cubicBezTo>
                  <a:cubicBezTo>
                    <a:pt x="2688195" y="220264"/>
                    <a:pt x="2946733" y="336174"/>
                    <a:pt x="3214842" y="256678"/>
                  </a:cubicBezTo>
                  <a:cubicBezTo>
                    <a:pt x="3487086" y="176087"/>
                    <a:pt x="3737498" y="-56570"/>
                    <a:pt x="4039212" y="12448"/>
                  </a:cubicBezTo>
                  <a:cubicBezTo>
                    <a:pt x="4042069" y="12981"/>
                    <a:pt x="4044613" y="14582"/>
                    <a:pt x="4046317" y="1692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AA7A">
                    <a:alpha val="48000"/>
                  </a:srgbClr>
                </a:gs>
                <a:gs pos="98000">
                  <a:schemeClr val="bg1">
                    <a:alpha val="54000"/>
                  </a:schemeClr>
                </a:gs>
              </a:gsLst>
              <a:lin ang="54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9069204A-2036-7BD6-B964-72C4A98EB682}"/>
                </a:ext>
              </a:extLst>
            </p:cNvPr>
            <p:cNvSpPr/>
            <p:nvPr/>
          </p:nvSpPr>
          <p:spPr>
            <a:xfrm>
              <a:off x="5326246" y="2964476"/>
              <a:ext cx="4051414" cy="420871"/>
            </a:xfrm>
            <a:custGeom>
              <a:avLst/>
              <a:gdLst>
                <a:gd name="connsiteX0" fmla="*/ 4049226 w 4051414"/>
                <a:gd name="connsiteY0" fmla="*/ 30784 h 420871"/>
                <a:gd name="connsiteX1" fmla="*/ 4035377 w 4051414"/>
                <a:gd name="connsiteY1" fmla="*/ 36870 h 420871"/>
                <a:gd name="connsiteX2" fmla="*/ 3925725 w 4051414"/>
                <a:gd name="connsiteY2" fmla="*/ 25545 h 420871"/>
                <a:gd name="connsiteX3" fmla="*/ 3110595 w 4051414"/>
                <a:gd name="connsiteY3" fmla="*/ 305428 h 420871"/>
                <a:gd name="connsiteX4" fmla="*/ 2356710 w 4051414"/>
                <a:gd name="connsiteY4" fmla="*/ 143903 h 420871"/>
                <a:gd name="connsiteX5" fmla="*/ 1965575 w 4051414"/>
                <a:gd name="connsiteY5" fmla="*/ 114499 h 420871"/>
                <a:gd name="connsiteX6" fmla="*/ 1589557 w 4051414"/>
                <a:gd name="connsiteY6" fmla="*/ 238514 h 420871"/>
                <a:gd name="connsiteX7" fmla="*/ 1219797 w 4051414"/>
                <a:gd name="connsiteY7" fmla="*/ 328659 h 420871"/>
                <a:gd name="connsiteX8" fmla="*/ 821061 w 4051414"/>
                <a:gd name="connsiteY8" fmla="*/ 228627 h 420871"/>
                <a:gd name="connsiteX9" fmla="*/ 611216 w 4051414"/>
                <a:gd name="connsiteY9" fmla="*/ 185546 h 420871"/>
                <a:gd name="connsiteX10" fmla="*/ 404409 w 4051414"/>
                <a:gd name="connsiteY10" fmla="*/ 217569 h 420871"/>
                <a:gd name="connsiteX11" fmla="*/ 18341 w 4051414"/>
                <a:gd name="connsiteY11" fmla="*/ 418708 h 420871"/>
                <a:gd name="connsiteX12" fmla="*/ 11160 w 4051414"/>
                <a:gd name="connsiteY12" fmla="*/ 420651 h 420871"/>
                <a:gd name="connsiteX13" fmla="*/ -70 w 4051414"/>
                <a:gd name="connsiteY13" fmla="*/ 405945 h 420871"/>
                <a:gd name="connsiteX14" fmla="*/ 5588 w 4051414"/>
                <a:gd name="connsiteY14" fmla="*/ 396830 h 420871"/>
                <a:gd name="connsiteX15" fmla="*/ 11160 w 4051414"/>
                <a:gd name="connsiteY15" fmla="*/ 393276 h 420871"/>
                <a:gd name="connsiteX16" fmla="*/ 95647 w 4051414"/>
                <a:gd name="connsiteY16" fmla="*/ 340060 h 420871"/>
                <a:gd name="connsiteX17" fmla="*/ 488048 w 4051414"/>
                <a:gd name="connsiteY17" fmla="*/ 170430 h 420871"/>
                <a:gd name="connsiteX18" fmla="*/ 690626 w 4051414"/>
                <a:gd name="connsiteY18" fmla="*/ 167896 h 420871"/>
                <a:gd name="connsiteX19" fmla="*/ 896747 w 4051414"/>
                <a:gd name="connsiteY19" fmla="*/ 228713 h 420871"/>
                <a:gd name="connsiteX20" fmla="*/ 1098905 w 4051414"/>
                <a:gd name="connsiteY20" fmla="*/ 292245 h 420871"/>
                <a:gd name="connsiteX21" fmla="*/ 1303940 w 4051414"/>
                <a:gd name="connsiteY21" fmla="*/ 296303 h 420871"/>
                <a:gd name="connsiteX22" fmla="*/ 1677244 w 4051414"/>
                <a:gd name="connsiteY22" fmla="*/ 177183 h 420871"/>
                <a:gd name="connsiteX23" fmla="*/ 2057740 w 4051414"/>
                <a:gd name="connsiteY23" fmla="*/ 78770 h 420871"/>
                <a:gd name="connsiteX24" fmla="*/ 2441273 w 4051414"/>
                <a:gd name="connsiteY24" fmla="*/ 142121 h 420871"/>
                <a:gd name="connsiteX25" fmla="*/ 3219484 w 4051414"/>
                <a:gd name="connsiteY25" fmla="*/ 256678 h 420871"/>
                <a:gd name="connsiteX26" fmla="*/ 4042130 w 4051414"/>
                <a:gd name="connsiteY26" fmla="*/ 12448 h 420871"/>
                <a:gd name="connsiteX27" fmla="*/ 4049226 w 4051414"/>
                <a:gd name="connsiteY27" fmla="*/ 16925 h 420871"/>
                <a:gd name="connsiteX28" fmla="*/ 4049226 w 4051414"/>
                <a:gd name="connsiteY28" fmla="*/ 30784 h 42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51414" h="420871">
                  <a:moveTo>
                    <a:pt x="4049226" y="30784"/>
                  </a:moveTo>
                  <a:cubicBezTo>
                    <a:pt x="4046579" y="35775"/>
                    <a:pt x="4040844" y="38289"/>
                    <a:pt x="4035377" y="36870"/>
                  </a:cubicBezTo>
                  <a:cubicBezTo>
                    <a:pt x="3999420" y="28621"/>
                    <a:pt x="3962597" y="24821"/>
                    <a:pt x="3925725" y="25545"/>
                  </a:cubicBezTo>
                  <a:cubicBezTo>
                    <a:pt x="3628955" y="30784"/>
                    <a:pt x="3400774" y="269690"/>
                    <a:pt x="3110595" y="305428"/>
                  </a:cubicBezTo>
                  <a:cubicBezTo>
                    <a:pt x="2848962" y="337613"/>
                    <a:pt x="2602703" y="210387"/>
                    <a:pt x="2356710" y="143903"/>
                  </a:cubicBezTo>
                  <a:cubicBezTo>
                    <a:pt x="2228894" y="109346"/>
                    <a:pt x="2097106" y="91020"/>
                    <a:pt x="1965575" y="114499"/>
                  </a:cubicBezTo>
                  <a:cubicBezTo>
                    <a:pt x="1835054" y="137730"/>
                    <a:pt x="1712563" y="191128"/>
                    <a:pt x="1589557" y="238514"/>
                  </a:cubicBezTo>
                  <a:cubicBezTo>
                    <a:pt x="1471123" y="284129"/>
                    <a:pt x="1348032" y="326544"/>
                    <a:pt x="1219797" y="328659"/>
                  </a:cubicBezTo>
                  <a:cubicBezTo>
                    <a:pt x="1078798" y="331021"/>
                    <a:pt x="951830" y="272900"/>
                    <a:pt x="821061" y="228627"/>
                  </a:cubicBezTo>
                  <a:cubicBezTo>
                    <a:pt x="753052" y="205567"/>
                    <a:pt x="683272" y="187317"/>
                    <a:pt x="611216" y="185546"/>
                  </a:cubicBezTo>
                  <a:cubicBezTo>
                    <a:pt x="540988" y="184708"/>
                    <a:pt x="471103" y="195528"/>
                    <a:pt x="404409" y="217569"/>
                  </a:cubicBezTo>
                  <a:cubicBezTo>
                    <a:pt x="265449" y="261746"/>
                    <a:pt x="140252" y="340479"/>
                    <a:pt x="18341" y="418708"/>
                  </a:cubicBezTo>
                  <a:cubicBezTo>
                    <a:pt x="16255" y="420185"/>
                    <a:pt x="13713" y="420871"/>
                    <a:pt x="11160" y="420651"/>
                  </a:cubicBezTo>
                  <a:cubicBezTo>
                    <a:pt x="3997" y="419689"/>
                    <a:pt x="-1032" y="413108"/>
                    <a:pt x="-70" y="405945"/>
                  </a:cubicBezTo>
                  <a:cubicBezTo>
                    <a:pt x="425" y="402240"/>
                    <a:pt x="2482" y="398915"/>
                    <a:pt x="5588" y="396830"/>
                  </a:cubicBezTo>
                  <a:lnTo>
                    <a:pt x="11160" y="393276"/>
                  </a:lnTo>
                  <a:cubicBezTo>
                    <a:pt x="39125" y="375284"/>
                    <a:pt x="67262" y="357377"/>
                    <a:pt x="95647" y="340060"/>
                  </a:cubicBezTo>
                  <a:cubicBezTo>
                    <a:pt x="216871" y="265718"/>
                    <a:pt x="346630" y="196195"/>
                    <a:pt x="488048" y="170430"/>
                  </a:cubicBezTo>
                  <a:cubicBezTo>
                    <a:pt x="554923" y="157933"/>
                    <a:pt x="623456" y="157076"/>
                    <a:pt x="690626" y="167896"/>
                  </a:cubicBezTo>
                  <a:cubicBezTo>
                    <a:pt x="761587" y="179631"/>
                    <a:pt x="829510" y="204129"/>
                    <a:pt x="896747" y="228713"/>
                  </a:cubicBezTo>
                  <a:cubicBezTo>
                    <a:pt x="963069" y="253049"/>
                    <a:pt x="1029554" y="278138"/>
                    <a:pt x="1098905" y="292245"/>
                  </a:cubicBezTo>
                  <a:cubicBezTo>
                    <a:pt x="1166495" y="305542"/>
                    <a:pt x="1235885" y="306913"/>
                    <a:pt x="1303940" y="296303"/>
                  </a:cubicBezTo>
                  <a:cubicBezTo>
                    <a:pt x="1433776" y="276786"/>
                    <a:pt x="1555762" y="224494"/>
                    <a:pt x="1677244" y="177183"/>
                  </a:cubicBezTo>
                  <a:cubicBezTo>
                    <a:pt x="1799488" y="129625"/>
                    <a:pt x="1925447" y="84676"/>
                    <a:pt x="2057740" y="78770"/>
                  </a:cubicBezTo>
                  <a:cubicBezTo>
                    <a:pt x="2188337" y="72855"/>
                    <a:pt x="2317344" y="103774"/>
                    <a:pt x="2441273" y="142121"/>
                  </a:cubicBezTo>
                  <a:cubicBezTo>
                    <a:pt x="2693943" y="220264"/>
                    <a:pt x="2951937" y="336174"/>
                    <a:pt x="3219484" y="256678"/>
                  </a:cubicBezTo>
                  <a:cubicBezTo>
                    <a:pt x="3491166" y="176087"/>
                    <a:pt x="3741054" y="-56570"/>
                    <a:pt x="4042130" y="12448"/>
                  </a:cubicBezTo>
                  <a:cubicBezTo>
                    <a:pt x="4044988" y="12981"/>
                    <a:pt x="4047522" y="14582"/>
                    <a:pt x="4049226" y="16925"/>
                  </a:cubicBezTo>
                  <a:cubicBezTo>
                    <a:pt x="4051894" y="21163"/>
                    <a:pt x="4051894" y="26545"/>
                    <a:pt x="4049226" y="3078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E083BE9-CFA5-1C2B-4ADE-6CEFEF593F66}"/>
              </a:ext>
            </a:extLst>
          </p:cNvPr>
          <p:cNvGrpSpPr/>
          <p:nvPr/>
        </p:nvGrpSpPr>
        <p:grpSpPr>
          <a:xfrm flipH="1">
            <a:off x="10087153" y="2437783"/>
            <a:ext cx="3372545" cy="1717824"/>
            <a:chOff x="4090737" y="2558769"/>
            <a:chExt cx="3220760" cy="1717824"/>
          </a:xfrm>
        </p:grpSpPr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254D6D20-8E8A-94CA-E52B-1C4DA64F0441}"/>
                </a:ext>
              </a:extLst>
            </p:cNvPr>
            <p:cNvSpPr/>
            <p:nvPr/>
          </p:nvSpPr>
          <p:spPr>
            <a:xfrm>
              <a:off x="4090737" y="2558769"/>
              <a:ext cx="3220760" cy="1717824"/>
            </a:xfrm>
            <a:custGeom>
              <a:avLst/>
              <a:gdLst>
                <a:gd name="connsiteX0" fmla="*/ 125660 w 3637993"/>
                <a:gd name="connsiteY0" fmla="*/ 1717724 h 1717824"/>
                <a:gd name="connsiteX1" fmla="*/ 3512129 w 3637993"/>
                <a:gd name="connsiteY1" fmla="*/ 1717724 h 1717824"/>
                <a:gd name="connsiteX2" fmla="*/ 3637892 w 3637993"/>
                <a:gd name="connsiteY2" fmla="*/ 1591961 h 1717824"/>
                <a:gd name="connsiteX3" fmla="*/ 3637892 w 3637993"/>
                <a:gd name="connsiteY3" fmla="*/ 125662 h 1717824"/>
                <a:gd name="connsiteX4" fmla="*/ 3512129 w 3637993"/>
                <a:gd name="connsiteY4" fmla="*/ -101 h 1717824"/>
                <a:gd name="connsiteX5" fmla="*/ 125660 w 3637993"/>
                <a:gd name="connsiteY5" fmla="*/ -101 h 1717824"/>
                <a:gd name="connsiteX6" fmla="*/ -103 w 3637993"/>
                <a:gd name="connsiteY6" fmla="*/ 125662 h 1717824"/>
                <a:gd name="connsiteX7" fmla="*/ -103 w 3637993"/>
                <a:gd name="connsiteY7" fmla="*/ 1591961 h 1717824"/>
                <a:gd name="connsiteX8" fmla="*/ 125660 w 3637993"/>
                <a:gd name="connsiteY8" fmla="*/ 1717724 h 171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37993" h="1717824">
                  <a:moveTo>
                    <a:pt x="125660" y="1717724"/>
                  </a:moveTo>
                  <a:lnTo>
                    <a:pt x="3512129" y="1717724"/>
                  </a:lnTo>
                  <a:cubicBezTo>
                    <a:pt x="3581581" y="1717724"/>
                    <a:pt x="3637892" y="1661414"/>
                    <a:pt x="3637892" y="1591961"/>
                  </a:cubicBezTo>
                  <a:lnTo>
                    <a:pt x="3637892" y="125662"/>
                  </a:lnTo>
                  <a:cubicBezTo>
                    <a:pt x="3637892" y="56201"/>
                    <a:pt x="3581581" y="-101"/>
                    <a:pt x="3512129" y="-101"/>
                  </a:cubicBezTo>
                  <a:lnTo>
                    <a:pt x="125660" y="-101"/>
                  </a:lnTo>
                  <a:cubicBezTo>
                    <a:pt x="56208" y="-101"/>
                    <a:pt x="-103" y="56201"/>
                    <a:pt x="-103" y="125662"/>
                  </a:cubicBezTo>
                  <a:lnTo>
                    <a:pt x="-103" y="1591961"/>
                  </a:lnTo>
                  <a:cubicBezTo>
                    <a:pt x="-103" y="1661414"/>
                    <a:pt x="56208" y="1717724"/>
                    <a:pt x="125660" y="1717724"/>
                  </a:cubicBezTo>
                  <a:close/>
                </a:path>
              </a:pathLst>
            </a:custGeom>
            <a:solidFill>
              <a:srgbClr val="F2F2F2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B60727E0-DC33-EEC5-BBAB-1B4EDAE8F22C}"/>
                </a:ext>
              </a:extLst>
            </p:cNvPr>
            <p:cNvGrpSpPr/>
            <p:nvPr/>
          </p:nvGrpSpPr>
          <p:grpSpPr>
            <a:xfrm>
              <a:off x="4529951" y="2875329"/>
              <a:ext cx="2342331" cy="1084704"/>
              <a:chOff x="8139107" y="1294538"/>
              <a:chExt cx="2342331" cy="1084704"/>
            </a:xfrm>
          </p:grpSpPr>
          <p:sp>
            <p:nvSpPr>
              <p:cNvPr id="45" name="手繪多邊形: 圖案 44">
                <a:extLst>
                  <a:ext uri="{FF2B5EF4-FFF2-40B4-BE49-F238E27FC236}">
                    <a16:creationId xmlns:a16="http://schemas.microsoft.com/office/drawing/2014/main" id="{64E16EA7-7B6A-4109-399A-25AAB52B71ED}"/>
                  </a:ext>
                </a:extLst>
              </p:cNvPr>
              <p:cNvSpPr/>
              <p:nvPr/>
            </p:nvSpPr>
            <p:spPr>
              <a:xfrm>
                <a:off x="8139107" y="1294538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46" name="手繪多邊形: 圖案 45">
                <a:extLst>
                  <a:ext uri="{FF2B5EF4-FFF2-40B4-BE49-F238E27FC236}">
                    <a16:creationId xmlns:a16="http://schemas.microsoft.com/office/drawing/2014/main" id="{C39CBCC3-DB56-D029-21CF-569F8F8ABEE0}"/>
                  </a:ext>
                </a:extLst>
              </p:cNvPr>
              <p:cNvSpPr/>
              <p:nvPr/>
            </p:nvSpPr>
            <p:spPr>
              <a:xfrm>
                <a:off x="8139107" y="1561784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7" name="手繪多邊形: 圖案 46">
                <a:extLst>
                  <a:ext uri="{FF2B5EF4-FFF2-40B4-BE49-F238E27FC236}">
                    <a16:creationId xmlns:a16="http://schemas.microsoft.com/office/drawing/2014/main" id="{73D54961-0055-3052-2689-10271F5747DF}"/>
                  </a:ext>
                </a:extLst>
              </p:cNvPr>
              <p:cNvSpPr/>
              <p:nvPr/>
            </p:nvSpPr>
            <p:spPr>
              <a:xfrm>
                <a:off x="8139107" y="1829030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8" name="手繪多邊形: 圖案 47">
                <a:extLst>
                  <a:ext uri="{FF2B5EF4-FFF2-40B4-BE49-F238E27FC236}">
                    <a16:creationId xmlns:a16="http://schemas.microsoft.com/office/drawing/2014/main" id="{ED842E22-A577-77FC-F79B-103183C59A8A}"/>
                  </a:ext>
                </a:extLst>
              </p:cNvPr>
              <p:cNvSpPr/>
              <p:nvPr/>
            </p:nvSpPr>
            <p:spPr>
              <a:xfrm>
                <a:off x="8139107" y="2096276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9" name="手繪多邊形: 圖案 48">
                <a:extLst>
                  <a:ext uri="{FF2B5EF4-FFF2-40B4-BE49-F238E27FC236}">
                    <a16:creationId xmlns:a16="http://schemas.microsoft.com/office/drawing/2014/main" id="{63657F04-3043-20C9-49DF-7B01B430E7AA}"/>
                  </a:ext>
                </a:extLst>
              </p:cNvPr>
              <p:cNvSpPr/>
              <p:nvPr/>
            </p:nvSpPr>
            <p:spPr>
              <a:xfrm>
                <a:off x="8319891" y="2088416"/>
                <a:ext cx="306546" cy="290826"/>
              </a:xfrm>
              <a:custGeom>
                <a:avLst/>
                <a:gdLst>
                  <a:gd name="connsiteX0" fmla="*/ 267143 w 306546"/>
                  <a:gd name="connsiteY0" fmla="*/ 290725 h 290826"/>
                  <a:gd name="connsiteX1" fmla="*/ 39198 w 306546"/>
                  <a:gd name="connsiteY1" fmla="*/ 290725 h 290826"/>
                  <a:gd name="connsiteX2" fmla="*/ -103 w 306546"/>
                  <a:gd name="connsiteY2" fmla="*/ 251424 h 290826"/>
                  <a:gd name="connsiteX3" fmla="*/ -103 w 306546"/>
                  <a:gd name="connsiteY3" fmla="*/ 39200 h 290826"/>
                  <a:gd name="connsiteX4" fmla="*/ 39198 w 306546"/>
                  <a:gd name="connsiteY4" fmla="*/ -101 h 290826"/>
                  <a:gd name="connsiteX5" fmla="*/ 267143 w 306546"/>
                  <a:gd name="connsiteY5" fmla="*/ -101 h 290826"/>
                  <a:gd name="connsiteX6" fmla="*/ 306444 w 306546"/>
                  <a:gd name="connsiteY6" fmla="*/ 39200 h 290826"/>
                  <a:gd name="connsiteX7" fmla="*/ 306444 w 306546"/>
                  <a:gd name="connsiteY7" fmla="*/ 251424 h 290826"/>
                  <a:gd name="connsiteX8" fmla="*/ 267143 w 306546"/>
                  <a:gd name="connsiteY8" fmla="*/ 290725 h 290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290826">
                    <a:moveTo>
                      <a:pt x="267143" y="290725"/>
                    </a:moveTo>
                    <a:lnTo>
                      <a:pt x="39198" y="290725"/>
                    </a:lnTo>
                    <a:cubicBezTo>
                      <a:pt x="17497" y="290694"/>
                      <a:pt x="-79" y="273118"/>
                      <a:pt x="-103" y="251424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251424"/>
                    </a:lnTo>
                    <a:cubicBezTo>
                      <a:pt x="306413" y="273118"/>
                      <a:pt x="288838" y="290694"/>
                      <a:pt x="267143" y="290725"/>
                    </a:cubicBez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0" name="手繪多邊形: 圖案 49">
                <a:extLst>
                  <a:ext uri="{FF2B5EF4-FFF2-40B4-BE49-F238E27FC236}">
                    <a16:creationId xmlns:a16="http://schemas.microsoft.com/office/drawing/2014/main" id="{93B49994-92E8-B74C-7EE4-63B01191BBBD}"/>
                  </a:ext>
                </a:extLst>
              </p:cNvPr>
              <p:cNvSpPr/>
              <p:nvPr/>
            </p:nvSpPr>
            <p:spPr>
              <a:xfrm>
                <a:off x="8830803" y="1821170"/>
                <a:ext cx="306546" cy="558072"/>
              </a:xfrm>
              <a:custGeom>
                <a:avLst/>
                <a:gdLst>
                  <a:gd name="connsiteX0" fmla="*/ 267143 w 306546"/>
                  <a:gd name="connsiteY0" fmla="*/ 557971 h 558072"/>
                  <a:gd name="connsiteX1" fmla="*/ 39198 w 306546"/>
                  <a:gd name="connsiteY1" fmla="*/ 557971 h 558072"/>
                  <a:gd name="connsiteX2" fmla="*/ -103 w 306546"/>
                  <a:gd name="connsiteY2" fmla="*/ 518670 h 558072"/>
                  <a:gd name="connsiteX3" fmla="*/ -103 w 306546"/>
                  <a:gd name="connsiteY3" fmla="*/ 39200 h 558072"/>
                  <a:gd name="connsiteX4" fmla="*/ 39198 w 306546"/>
                  <a:gd name="connsiteY4" fmla="*/ -101 h 558072"/>
                  <a:gd name="connsiteX5" fmla="*/ 267143 w 306546"/>
                  <a:gd name="connsiteY5" fmla="*/ -101 h 558072"/>
                  <a:gd name="connsiteX6" fmla="*/ 306444 w 306546"/>
                  <a:gd name="connsiteY6" fmla="*/ 39200 h 558072"/>
                  <a:gd name="connsiteX7" fmla="*/ 306444 w 306546"/>
                  <a:gd name="connsiteY7" fmla="*/ 518670 h 558072"/>
                  <a:gd name="connsiteX8" fmla="*/ 267143 w 306546"/>
                  <a:gd name="connsiteY8" fmla="*/ 557971 h 55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558072">
                    <a:moveTo>
                      <a:pt x="267143" y="557971"/>
                    </a:moveTo>
                    <a:lnTo>
                      <a:pt x="39198" y="557971"/>
                    </a:lnTo>
                    <a:cubicBezTo>
                      <a:pt x="17497" y="557947"/>
                      <a:pt x="-79" y="540364"/>
                      <a:pt x="-103" y="518670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518670"/>
                    </a:lnTo>
                    <a:cubicBezTo>
                      <a:pt x="306413" y="540364"/>
                      <a:pt x="288838" y="557947"/>
                      <a:pt x="267143" y="5579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1" name="手繪多邊形: 圖案 50">
                <a:extLst>
                  <a:ext uri="{FF2B5EF4-FFF2-40B4-BE49-F238E27FC236}">
                    <a16:creationId xmlns:a16="http://schemas.microsoft.com/office/drawing/2014/main" id="{D8876A46-CBC6-94BA-8A51-E038DCBDD0E8}"/>
                  </a:ext>
                </a:extLst>
              </p:cNvPr>
              <p:cNvSpPr/>
              <p:nvPr/>
            </p:nvSpPr>
            <p:spPr>
              <a:xfrm>
                <a:off x="9349574" y="1553924"/>
                <a:ext cx="306546" cy="825318"/>
              </a:xfrm>
              <a:custGeom>
                <a:avLst/>
                <a:gdLst>
                  <a:gd name="connsiteX0" fmla="*/ 267143 w 306546"/>
                  <a:gd name="connsiteY0" fmla="*/ 825217 h 825318"/>
                  <a:gd name="connsiteX1" fmla="*/ 39198 w 306546"/>
                  <a:gd name="connsiteY1" fmla="*/ 825217 h 825318"/>
                  <a:gd name="connsiteX2" fmla="*/ -103 w 306546"/>
                  <a:gd name="connsiteY2" fmla="*/ 785916 h 825318"/>
                  <a:gd name="connsiteX3" fmla="*/ -103 w 306546"/>
                  <a:gd name="connsiteY3" fmla="*/ 39200 h 825318"/>
                  <a:gd name="connsiteX4" fmla="*/ 39198 w 306546"/>
                  <a:gd name="connsiteY4" fmla="*/ -101 h 825318"/>
                  <a:gd name="connsiteX5" fmla="*/ 267143 w 306546"/>
                  <a:gd name="connsiteY5" fmla="*/ -101 h 825318"/>
                  <a:gd name="connsiteX6" fmla="*/ 306444 w 306546"/>
                  <a:gd name="connsiteY6" fmla="*/ 39200 h 825318"/>
                  <a:gd name="connsiteX7" fmla="*/ 306444 w 306546"/>
                  <a:gd name="connsiteY7" fmla="*/ 785916 h 825318"/>
                  <a:gd name="connsiteX8" fmla="*/ 267143 w 306546"/>
                  <a:gd name="connsiteY8" fmla="*/ 825217 h 825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825318">
                    <a:moveTo>
                      <a:pt x="267143" y="825217"/>
                    </a:moveTo>
                    <a:lnTo>
                      <a:pt x="39198" y="825217"/>
                    </a:lnTo>
                    <a:cubicBezTo>
                      <a:pt x="17497" y="825193"/>
                      <a:pt x="-79" y="807610"/>
                      <a:pt x="-103" y="785916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785916"/>
                    </a:lnTo>
                    <a:cubicBezTo>
                      <a:pt x="306413" y="807610"/>
                      <a:pt x="288838" y="825193"/>
                      <a:pt x="267143" y="825217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2" name="手繪多邊形: 圖案 51">
                <a:extLst>
                  <a:ext uri="{FF2B5EF4-FFF2-40B4-BE49-F238E27FC236}">
                    <a16:creationId xmlns:a16="http://schemas.microsoft.com/office/drawing/2014/main" id="{2B334932-9020-6B6D-E86F-917D55BD53BB}"/>
                  </a:ext>
                </a:extLst>
              </p:cNvPr>
              <p:cNvSpPr/>
              <p:nvPr/>
            </p:nvSpPr>
            <p:spPr>
              <a:xfrm>
                <a:off x="9884066" y="1294538"/>
                <a:ext cx="306546" cy="1084703"/>
              </a:xfrm>
              <a:custGeom>
                <a:avLst/>
                <a:gdLst>
                  <a:gd name="connsiteX0" fmla="*/ 267143 w 306546"/>
                  <a:gd name="connsiteY0" fmla="*/ 1084603 h 1084703"/>
                  <a:gd name="connsiteX1" fmla="*/ 39198 w 306546"/>
                  <a:gd name="connsiteY1" fmla="*/ 1084603 h 1084703"/>
                  <a:gd name="connsiteX2" fmla="*/ -103 w 306546"/>
                  <a:gd name="connsiteY2" fmla="*/ 1045302 h 1084703"/>
                  <a:gd name="connsiteX3" fmla="*/ -103 w 306546"/>
                  <a:gd name="connsiteY3" fmla="*/ 39200 h 1084703"/>
                  <a:gd name="connsiteX4" fmla="*/ 39198 w 306546"/>
                  <a:gd name="connsiteY4" fmla="*/ -101 h 1084703"/>
                  <a:gd name="connsiteX5" fmla="*/ 267143 w 306546"/>
                  <a:gd name="connsiteY5" fmla="*/ -101 h 1084703"/>
                  <a:gd name="connsiteX6" fmla="*/ 306444 w 306546"/>
                  <a:gd name="connsiteY6" fmla="*/ 39200 h 1084703"/>
                  <a:gd name="connsiteX7" fmla="*/ 306444 w 306546"/>
                  <a:gd name="connsiteY7" fmla="*/ 1045302 h 1084703"/>
                  <a:gd name="connsiteX8" fmla="*/ 267143 w 306546"/>
                  <a:gd name="connsiteY8" fmla="*/ 1084603 h 108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1084703">
                    <a:moveTo>
                      <a:pt x="267143" y="1084603"/>
                    </a:moveTo>
                    <a:lnTo>
                      <a:pt x="39198" y="1084603"/>
                    </a:lnTo>
                    <a:cubicBezTo>
                      <a:pt x="17497" y="1084579"/>
                      <a:pt x="-79" y="1066996"/>
                      <a:pt x="-103" y="1045302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1045302"/>
                    </a:lnTo>
                    <a:cubicBezTo>
                      <a:pt x="306413" y="1066996"/>
                      <a:pt x="288838" y="1084579"/>
                      <a:pt x="267143" y="1084603"/>
                    </a:cubicBezTo>
                    <a:close/>
                  </a:path>
                </a:pathLst>
              </a:custGeom>
              <a:solidFill>
                <a:srgbClr val="C0AA7A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3" name="手繪多邊形: 圖案 52">
                <a:extLst>
                  <a:ext uri="{FF2B5EF4-FFF2-40B4-BE49-F238E27FC236}">
                    <a16:creationId xmlns:a16="http://schemas.microsoft.com/office/drawing/2014/main" id="{C33F4A9B-C7F6-4A51-4199-DCF103745BB0}"/>
                  </a:ext>
                </a:extLst>
              </p:cNvPr>
              <p:cNvSpPr/>
              <p:nvPr/>
            </p:nvSpPr>
            <p:spPr>
              <a:xfrm>
                <a:off x="8139107" y="2363522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C0FC087D-997C-1B17-3BF9-A362CB9FEF07}"/>
              </a:ext>
            </a:extLst>
          </p:cNvPr>
          <p:cNvGrpSpPr/>
          <p:nvPr/>
        </p:nvGrpSpPr>
        <p:grpSpPr>
          <a:xfrm>
            <a:off x="14229528" y="834809"/>
            <a:ext cx="730600" cy="855261"/>
            <a:chOff x="13581579" y="717578"/>
            <a:chExt cx="730600" cy="855261"/>
          </a:xfrm>
        </p:grpSpPr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4AF8D04C-A26B-2C58-5E8F-CCFC2E0B5B9A}"/>
                </a:ext>
              </a:extLst>
            </p:cNvPr>
            <p:cNvSpPr/>
            <p:nvPr/>
          </p:nvSpPr>
          <p:spPr>
            <a:xfrm>
              <a:off x="13581579" y="717578"/>
              <a:ext cx="730600" cy="855261"/>
            </a:xfrm>
            <a:prstGeom prst="roundRect">
              <a:avLst/>
            </a:pr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CF97B1AC-0F0B-D24C-9C84-C765210953AC}"/>
                </a:ext>
              </a:extLst>
            </p:cNvPr>
            <p:cNvSpPr/>
            <p:nvPr/>
          </p:nvSpPr>
          <p:spPr>
            <a:xfrm>
              <a:off x="13628404" y="762589"/>
              <a:ext cx="636236" cy="755593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31EB60C1-67F6-5453-FFEC-F4C1216E384B}"/>
                </a:ext>
              </a:extLst>
            </p:cNvPr>
            <p:cNvSpPr/>
            <p:nvPr/>
          </p:nvSpPr>
          <p:spPr>
            <a:xfrm>
              <a:off x="13877921" y="1293631"/>
              <a:ext cx="95694" cy="95694"/>
            </a:xfrm>
            <a:custGeom>
              <a:avLst/>
              <a:gdLst>
                <a:gd name="connsiteX0" fmla="*/ 110576 w 110576"/>
                <a:gd name="connsiteY0" fmla="*/ 55288 h 110576"/>
                <a:gd name="connsiteX1" fmla="*/ 55288 w 110576"/>
                <a:gd name="connsiteY1" fmla="*/ 110576 h 110576"/>
                <a:gd name="connsiteX2" fmla="*/ 0 w 110576"/>
                <a:gd name="connsiteY2" fmla="*/ 55288 h 110576"/>
                <a:gd name="connsiteX3" fmla="*/ 55288 w 110576"/>
                <a:gd name="connsiteY3" fmla="*/ 0 h 110576"/>
                <a:gd name="connsiteX4" fmla="*/ 110576 w 110576"/>
                <a:gd name="connsiteY4" fmla="*/ 55288 h 11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76" h="110576">
                  <a:moveTo>
                    <a:pt x="110576" y="55288"/>
                  </a:moveTo>
                  <a:cubicBezTo>
                    <a:pt x="110576" y="85823"/>
                    <a:pt x="85823" y="110576"/>
                    <a:pt x="55288" y="110576"/>
                  </a:cubicBezTo>
                  <a:cubicBezTo>
                    <a:pt x="24753" y="110576"/>
                    <a:pt x="0" y="85823"/>
                    <a:pt x="0" y="55288"/>
                  </a:cubicBezTo>
                  <a:cubicBezTo>
                    <a:pt x="0" y="24753"/>
                    <a:pt x="24753" y="0"/>
                    <a:pt x="55288" y="0"/>
                  </a:cubicBezTo>
                  <a:cubicBezTo>
                    <a:pt x="85823" y="0"/>
                    <a:pt x="110576" y="24753"/>
                    <a:pt x="110576" y="55288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7" name="手繪多邊形: 圖案 76">
              <a:extLst>
                <a:ext uri="{FF2B5EF4-FFF2-40B4-BE49-F238E27FC236}">
                  <a16:creationId xmlns:a16="http://schemas.microsoft.com/office/drawing/2014/main" id="{B6FF97B4-6285-7F5F-9E8E-2FC954F013DA}"/>
                </a:ext>
              </a:extLst>
            </p:cNvPr>
            <p:cNvSpPr/>
            <p:nvPr/>
          </p:nvSpPr>
          <p:spPr>
            <a:xfrm>
              <a:off x="13814713" y="876752"/>
              <a:ext cx="250154" cy="370517"/>
            </a:xfrm>
            <a:custGeom>
              <a:avLst/>
              <a:gdLst>
                <a:gd name="connsiteX0" fmla="*/ 279939 w 289058"/>
                <a:gd name="connsiteY0" fmla="*/ 29832 h 428139"/>
                <a:gd name="connsiteX1" fmla="*/ 191223 w 289058"/>
                <a:gd name="connsiteY1" fmla="*/ -67 h 428139"/>
                <a:gd name="connsiteX2" fmla="*/ 90839 w 289058"/>
                <a:gd name="connsiteY2" fmla="*/ 11173 h 428139"/>
                <a:gd name="connsiteX3" fmla="*/ 11991 w 289058"/>
                <a:gd name="connsiteY3" fmla="*/ 70437 h 428139"/>
                <a:gd name="connsiteX4" fmla="*/ 9848 w 289058"/>
                <a:gd name="connsiteY4" fmla="*/ 192033 h 428139"/>
                <a:gd name="connsiteX5" fmla="*/ 102355 w 289058"/>
                <a:gd name="connsiteY5" fmla="*/ 411585 h 428139"/>
                <a:gd name="connsiteX6" fmla="*/ 126329 w 289058"/>
                <a:gd name="connsiteY6" fmla="*/ 427968 h 428139"/>
                <a:gd name="connsiteX7" fmla="*/ 288378 w 289058"/>
                <a:gd name="connsiteY7" fmla="*/ 76905 h 428139"/>
                <a:gd name="connsiteX8" fmla="*/ 279939 w 289058"/>
                <a:gd name="connsiteY8" fmla="*/ 29832 h 42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58" h="428139">
                  <a:moveTo>
                    <a:pt x="279939" y="29832"/>
                  </a:moveTo>
                  <a:cubicBezTo>
                    <a:pt x="263070" y="1705"/>
                    <a:pt x="224008" y="-810"/>
                    <a:pt x="191223" y="-67"/>
                  </a:cubicBezTo>
                  <a:cubicBezTo>
                    <a:pt x="157409" y="-800"/>
                    <a:pt x="123652" y="2981"/>
                    <a:pt x="90839" y="11173"/>
                  </a:cubicBezTo>
                  <a:cubicBezTo>
                    <a:pt x="58463" y="20802"/>
                    <a:pt x="27622" y="40500"/>
                    <a:pt x="11991" y="70437"/>
                  </a:cubicBezTo>
                  <a:cubicBezTo>
                    <a:pt x="-7212" y="107232"/>
                    <a:pt x="-468" y="151838"/>
                    <a:pt x="9848" y="192033"/>
                  </a:cubicBezTo>
                  <a:cubicBezTo>
                    <a:pt x="29717" y="269367"/>
                    <a:pt x="60883" y="343347"/>
                    <a:pt x="102355" y="411585"/>
                  </a:cubicBezTo>
                  <a:lnTo>
                    <a:pt x="126329" y="427968"/>
                  </a:lnTo>
                  <a:cubicBezTo>
                    <a:pt x="225446" y="337556"/>
                    <a:pt x="283872" y="210978"/>
                    <a:pt x="288378" y="76905"/>
                  </a:cubicBezTo>
                  <a:cubicBezTo>
                    <a:pt x="290064" y="60731"/>
                    <a:pt x="287139" y="44405"/>
                    <a:pt x="279939" y="29832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  <p:sp>
        <p:nvSpPr>
          <p:cNvPr id="79" name="手繪多邊形: 圖案 78">
            <a:extLst>
              <a:ext uri="{FF2B5EF4-FFF2-40B4-BE49-F238E27FC236}">
                <a16:creationId xmlns:a16="http://schemas.microsoft.com/office/drawing/2014/main" id="{834374A8-5994-B561-5694-3F1E17BA7979}"/>
              </a:ext>
            </a:extLst>
          </p:cNvPr>
          <p:cNvSpPr/>
          <p:nvPr/>
        </p:nvSpPr>
        <p:spPr>
          <a:xfrm flipH="1">
            <a:off x="13863998" y="2429923"/>
            <a:ext cx="3372545" cy="1717824"/>
          </a:xfrm>
          <a:custGeom>
            <a:avLst/>
            <a:gdLst>
              <a:gd name="connsiteX0" fmla="*/ 125660 w 3637993"/>
              <a:gd name="connsiteY0" fmla="*/ 1717724 h 1717824"/>
              <a:gd name="connsiteX1" fmla="*/ 3512129 w 3637993"/>
              <a:gd name="connsiteY1" fmla="*/ 1717724 h 1717824"/>
              <a:gd name="connsiteX2" fmla="*/ 3637892 w 3637993"/>
              <a:gd name="connsiteY2" fmla="*/ 1591961 h 1717824"/>
              <a:gd name="connsiteX3" fmla="*/ 3637892 w 3637993"/>
              <a:gd name="connsiteY3" fmla="*/ 125662 h 1717824"/>
              <a:gd name="connsiteX4" fmla="*/ 3512129 w 3637993"/>
              <a:gd name="connsiteY4" fmla="*/ -101 h 1717824"/>
              <a:gd name="connsiteX5" fmla="*/ 125660 w 3637993"/>
              <a:gd name="connsiteY5" fmla="*/ -101 h 1717824"/>
              <a:gd name="connsiteX6" fmla="*/ -103 w 3637993"/>
              <a:gd name="connsiteY6" fmla="*/ 125662 h 1717824"/>
              <a:gd name="connsiteX7" fmla="*/ -103 w 3637993"/>
              <a:gd name="connsiteY7" fmla="*/ 1591961 h 1717824"/>
              <a:gd name="connsiteX8" fmla="*/ 125660 w 3637993"/>
              <a:gd name="connsiteY8" fmla="*/ 1717724 h 17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7993" h="1717824">
                <a:moveTo>
                  <a:pt x="125660" y="1717724"/>
                </a:moveTo>
                <a:lnTo>
                  <a:pt x="3512129" y="1717724"/>
                </a:lnTo>
                <a:cubicBezTo>
                  <a:pt x="3581581" y="1717724"/>
                  <a:pt x="3637892" y="1661414"/>
                  <a:pt x="3637892" y="1591961"/>
                </a:cubicBezTo>
                <a:lnTo>
                  <a:pt x="3637892" y="125662"/>
                </a:lnTo>
                <a:cubicBezTo>
                  <a:pt x="3637892" y="56201"/>
                  <a:pt x="3581581" y="-101"/>
                  <a:pt x="3512129" y="-101"/>
                </a:cubicBezTo>
                <a:lnTo>
                  <a:pt x="125660" y="-101"/>
                </a:lnTo>
                <a:cubicBezTo>
                  <a:pt x="56208" y="-101"/>
                  <a:pt x="-103" y="56201"/>
                  <a:pt x="-103" y="125662"/>
                </a:cubicBezTo>
                <a:lnTo>
                  <a:pt x="-103" y="1591961"/>
                </a:lnTo>
                <a:cubicBezTo>
                  <a:pt x="-103" y="1661414"/>
                  <a:pt x="56208" y="1717724"/>
                  <a:pt x="125660" y="1717724"/>
                </a:cubicBezTo>
                <a:close/>
              </a:path>
            </a:pathLst>
          </a:custGeom>
          <a:solidFill>
            <a:srgbClr val="F2F2F2"/>
          </a:solidFill>
          <a:ln w="7859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D1ED9BF2-93C2-4336-E167-D7AE31941117}"/>
              </a:ext>
            </a:extLst>
          </p:cNvPr>
          <p:cNvGrpSpPr>
            <a:grpSpLocks noChangeAspect="1"/>
          </p:cNvGrpSpPr>
          <p:nvPr/>
        </p:nvGrpSpPr>
        <p:grpSpPr>
          <a:xfrm>
            <a:off x="810873" y="1690070"/>
            <a:ext cx="2360644" cy="2363578"/>
            <a:chOff x="9259680" y="5"/>
            <a:chExt cx="2360644" cy="2363578"/>
          </a:xfrm>
        </p:grpSpPr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4403BCC4-5A0D-0AB7-FCD6-9784C603FC72}"/>
                </a:ext>
              </a:extLst>
            </p:cNvPr>
            <p:cNvSpPr/>
            <p:nvPr/>
          </p:nvSpPr>
          <p:spPr>
            <a:xfrm>
              <a:off x="9259680" y="7669"/>
              <a:ext cx="1130506" cy="2348249"/>
            </a:xfrm>
            <a:custGeom>
              <a:avLst/>
              <a:gdLst>
                <a:gd name="connsiteX0" fmla="*/ 1103331 w 1130506"/>
                <a:gd name="connsiteY0" fmla="*/ -156 h 2348249"/>
                <a:gd name="connsiteX1" fmla="*/ 1101577 w 1130506"/>
                <a:gd name="connsiteY1" fmla="*/ -100 h 2348249"/>
                <a:gd name="connsiteX2" fmla="*/ -238 w 1130506"/>
                <a:gd name="connsiteY2" fmla="*/ 1173971 h 2348249"/>
                <a:gd name="connsiteX3" fmla="*/ 1101577 w 1130506"/>
                <a:gd name="connsiteY3" fmla="*/ 2348033 h 2348249"/>
                <a:gd name="connsiteX4" fmla="*/ 1121806 w 1130506"/>
                <a:gd name="connsiteY4" fmla="*/ 2340764 h 2348249"/>
                <a:gd name="connsiteX5" fmla="*/ 1130269 w 1130506"/>
                <a:gd name="connsiteY5" fmla="*/ 2321226 h 2348249"/>
                <a:gd name="connsiteX6" fmla="*/ 1130269 w 1130506"/>
                <a:gd name="connsiteY6" fmla="*/ 26716 h 2348249"/>
                <a:gd name="connsiteX7" fmla="*/ 1103331 w 1130506"/>
                <a:gd name="connsiteY7" fmla="*/ -156 h 234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0506" h="2348249">
                  <a:moveTo>
                    <a:pt x="1103331" y="-156"/>
                  </a:moveTo>
                  <a:cubicBezTo>
                    <a:pt x="1102743" y="-156"/>
                    <a:pt x="1102165" y="-137"/>
                    <a:pt x="1101577" y="-100"/>
                  </a:cubicBezTo>
                  <a:cubicBezTo>
                    <a:pt x="483741" y="38604"/>
                    <a:pt x="-238" y="554316"/>
                    <a:pt x="-238" y="1173971"/>
                  </a:cubicBezTo>
                  <a:cubicBezTo>
                    <a:pt x="-238" y="1793626"/>
                    <a:pt x="483741" y="2309339"/>
                    <a:pt x="1101577" y="2348033"/>
                  </a:cubicBezTo>
                  <a:cubicBezTo>
                    <a:pt x="1109042" y="2348537"/>
                    <a:pt x="1116375" y="2345905"/>
                    <a:pt x="1121806" y="2340764"/>
                  </a:cubicBezTo>
                  <a:cubicBezTo>
                    <a:pt x="1127227" y="2335716"/>
                    <a:pt x="1130297" y="2328634"/>
                    <a:pt x="1130269" y="2321226"/>
                  </a:cubicBezTo>
                  <a:lnTo>
                    <a:pt x="1130269" y="26716"/>
                  </a:lnTo>
                  <a:cubicBezTo>
                    <a:pt x="1130231" y="11862"/>
                    <a:pt x="1118186" y="-156"/>
                    <a:pt x="1103331" y="-156"/>
                  </a:cubicBezTo>
                  <a:close/>
                </a:path>
              </a:pathLst>
            </a:custGeom>
            <a:solidFill>
              <a:srgbClr val="C0AA7A"/>
            </a:solidFill>
            <a:ln w="93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1" name="手繪多邊形: 圖案 80">
              <a:extLst>
                <a:ext uri="{FF2B5EF4-FFF2-40B4-BE49-F238E27FC236}">
                  <a16:creationId xmlns:a16="http://schemas.microsoft.com/office/drawing/2014/main" id="{DB13F371-193D-8FCF-0FAA-7B94935F7669}"/>
                </a:ext>
              </a:extLst>
            </p:cNvPr>
            <p:cNvSpPr/>
            <p:nvPr/>
          </p:nvSpPr>
          <p:spPr>
            <a:xfrm>
              <a:off x="10474488" y="5"/>
              <a:ext cx="1145836" cy="1965824"/>
            </a:xfrm>
            <a:custGeom>
              <a:avLst/>
              <a:gdLst>
                <a:gd name="connsiteX0" fmla="*/ 833164 w 1145836"/>
                <a:gd name="connsiteY0" fmla="*/ 1965669 h 1965824"/>
                <a:gd name="connsiteX1" fmla="*/ 808727 w 1145836"/>
                <a:gd name="connsiteY1" fmla="*/ 1955563 h 1965824"/>
                <a:gd name="connsiteX2" fmla="*/ 9868 w 1145836"/>
                <a:gd name="connsiteY2" fmla="*/ 1156704 h 1965824"/>
                <a:gd name="connsiteX3" fmla="*/ -237 w 1145836"/>
                <a:gd name="connsiteY3" fmla="*/ 1132314 h 1965824"/>
                <a:gd name="connsiteX4" fmla="*/ -237 w 1145836"/>
                <a:gd name="connsiteY4" fmla="*/ 34381 h 1965824"/>
                <a:gd name="connsiteX5" fmla="*/ 10642 w 1145836"/>
                <a:gd name="connsiteY5" fmla="*/ 9254 h 1965824"/>
                <a:gd name="connsiteX6" fmla="*/ 36600 w 1145836"/>
                <a:gd name="connsiteY6" fmla="*/ -86 h 1965824"/>
                <a:gd name="connsiteX7" fmla="*/ 1145599 w 1145836"/>
                <a:gd name="connsiteY7" fmla="*/ 1181636 h 1965824"/>
                <a:gd name="connsiteX8" fmla="*/ 859345 w 1145836"/>
                <a:gd name="connsiteY8" fmla="*/ 1953660 h 1965824"/>
                <a:gd name="connsiteX9" fmla="*/ 834442 w 1145836"/>
                <a:gd name="connsiteY9" fmla="*/ 1965650 h 1965824"/>
                <a:gd name="connsiteX10" fmla="*/ 833164 w 1145836"/>
                <a:gd name="connsiteY10" fmla="*/ 1965669 h 196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5836" h="1965824">
                  <a:moveTo>
                    <a:pt x="833164" y="1965669"/>
                  </a:moveTo>
                  <a:cubicBezTo>
                    <a:pt x="824001" y="1965669"/>
                    <a:pt x="815221" y="1962029"/>
                    <a:pt x="808727" y="1955563"/>
                  </a:cubicBezTo>
                  <a:lnTo>
                    <a:pt x="9868" y="1156704"/>
                  </a:lnTo>
                  <a:cubicBezTo>
                    <a:pt x="3383" y="1150248"/>
                    <a:pt x="-256" y="1141468"/>
                    <a:pt x="-237" y="1132314"/>
                  </a:cubicBezTo>
                  <a:lnTo>
                    <a:pt x="-237" y="34381"/>
                  </a:lnTo>
                  <a:cubicBezTo>
                    <a:pt x="-274" y="24854"/>
                    <a:pt x="3672" y="15748"/>
                    <a:pt x="10642" y="9254"/>
                  </a:cubicBezTo>
                  <a:cubicBezTo>
                    <a:pt x="17631" y="2685"/>
                    <a:pt x="27027" y="-693"/>
                    <a:pt x="36600" y="-86"/>
                  </a:cubicBezTo>
                  <a:cubicBezTo>
                    <a:pt x="658467" y="38869"/>
                    <a:pt x="1145599" y="557950"/>
                    <a:pt x="1145599" y="1181636"/>
                  </a:cubicBezTo>
                  <a:cubicBezTo>
                    <a:pt x="1145618" y="1464932"/>
                    <a:pt x="1044054" y="1738851"/>
                    <a:pt x="859345" y="1953660"/>
                  </a:cubicBezTo>
                  <a:cubicBezTo>
                    <a:pt x="853066" y="1960938"/>
                    <a:pt x="844044" y="1965277"/>
                    <a:pt x="834442" y="1965650"/>
                  </a:cubicBezTo>
                  <a:cubicBezTo>
                    <a:pt x="834013" y="1965669"/>
                    <a:pt x="833584" y="1965669"/>
                    <a:pt x="833164" y="1965669"/>
                  </a:cubicBezTo>
                  <a:close/>
                </a:path>
              </a:pathLst>
            </a:custGeom>
            <a:solidFill>
              <a:srgbClr val="3B3B3B"/>
            </a:solidFill>
            <a:ln w="93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2" name="手繪多邊形: 圖案 81">
              <a:extLst>
                <a:ext uri="{FF2B5EF4-FFF2-40B4-BE49-F238E27FC236}">
                  <a16:creationId xmlns:a16="http://schemas.microsoft.com/office/drawing/2014/main" id="{1C54E526-E647-B68A-FA43-A9D715B25791}"/>
                </a:ext>
              </a:extLst>
            </p:cNvPr>
            <p:cNvSpPr/>
            <p:nvPr/>
          </p:nvSpPr>
          <p:spPr>
            <a:xfrm>
              <a:off x="10474488" y="1303934"/>
              <a:ext cx="766093" cy="1059649"/>
            </a:xfrm>
            <a:custGeom>
              <a:avLst/>
              <a:gdLst>
                <a:gd name="connsiteX0" fmla="*/ 34398 w 766093"/>
                <a:gd name="connsiteY0" fmla="*/ 1059494 h 1059649"/>
                <a:gd name="connsiteX1" fmla="*/ 10661 w 766093"/>
                <a:gd name="connsiteY1" fmla="*/ 1050098 h 1059649"/>
                <a:gd name="connsiteX2" fmla="*/ -237 w 766093"/>
                <a:gd name="connsiteY2" fmla="*/ 1024952 h 1059649"/>
                <a:gd name="connsiteX3" fmla="*/ -237 w 766093"/>
                <a:gd name="connsiteY3" fmla="*/ 34330 h 1059649"/>
                <a:gd name="connsiteX4" fmla="*/ 34258 w 766093"/>
                <a:gd name="connsiteY4" fmla="*/ -156 h 1059649"/>
                <a:gd name="connsiteX5" fmla="*/ 58639 w 766093"/>
                <a:gd name="connsiteY5" fmla="*/ 9940 h 1059649"/>
                <a:gd name="connsiteX6" fmla="*/ 755748 w 766093"/>
                <a:gd name="connsiteY6" fmla="*/ 707039 h 1059649"/>
                <a:gd name="connsiteX7" fmla="*/ 755720 w 766093"/>
                <a:gd name="connsiteY7" fmla="*/ 755922 h 1059649"/>
                <a:gd name="connsiteX8" fmla="*/ 754451 w 766093"/>
                <a:gd name="connsiteY8" fmla="*/ 757126 h 1059649"/>
                <a:gd name="connsiteX9" fmla="*/ 36544 w 766093"/>
                <a:gd name="connsiteY9" fmla="*/ 1059428 h 1059649"/>
                <a:gd name="connsiteX10" fmla="*/ 34398 w 766093"/>
                <a:gd name="connsiteY10" fmla="*/ 1059494 h 105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093" h="1059649">
                  <a:moveTo>
                    <a:pt x="34398" y="1059494"/>
                  </a:moveTo>
                  <a:cubicBezTo>
                    <a:pt x="25581" y="1059485"/>
                    <a:pt x="17090" y="1056126"/>
                    <a:pt x="10661" y="1050098"/>
                  </a:cubicBezTo>
                  <a:cubicBezTo>
                    <a:pt x="3682" y="1043604"/>
                    <a:pt x="-274" y="1034488"/>
                    <a:pt x="-237" y="1024952"/>
                  </a:cubicBezTo>
                  <a:lnTo>
                    <a:pt x="-237" y="34330"/>
                  </a:lnTo>
                  <a:cubicBezTo>
                    <a:pt x="-228" y="15277"/>
                    <a:pt x="15214" y="-165"/>
                    <a:pt x="34258" y="-156"/>
                  </a:cubicBezTo>
                  <a:cubicBezTo>
                    <a:pt x="43402" y="-156"/>
                    <a:pt x="52173" y="3474"/>
                    <a:pt x="58639" y="9940"/>
                  </a:cubicBezTo>
                  <a:lnTo>
                    <a:pt x="755748" y="707039"/>
                  </a:lnTo>
                  <a:cubicBezTo>
                    <a:pt x="769240" y="720550"/>
                    <a:pt x="769221" y="742430"/>
                    <a:pt x="755720" y="755922"/>
                  </a:cubicBezTo>
                  <a:cubicBezTo>
                    <a:pt x="755309" y="756333"/>
                    <a:pt x="754880" y="756734"/>
                    <a:pt x="754451" y="757126"/>
                  </a:cubicBezTo>
                  <a:cubicBezTo>
                    <a:pt x="555979" y="935807"/>
                    <a:pt x="303045" y="1042316"/>
                    <a:pt x="36544" y="1059428"/>
                  </a:cubicBezTo>
                  <a:cubicBezTo>
                    <a:pt x="35825" y="1059475"/>
                    <a:pt x="35107" y="1059494"/>
                    <a:pt x="34398" y="1059494"/>
                  </a:cubicBezTo>
                  <a:close/>
                </a:path>
              </a:pathLst>
            </a:custGeom>
            <a:solidFill>
              <a:srgbClr val="CCCCCC"/>
            </a:solidFill>
            <a:ln w="93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30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9463E6F0-6BDC-D421-D7D0-5A907EFA904D}"/>
              </a:ext>
            </a:extLst>
          </p:cNvPr>
          <p:cNvGrpSpPr>
            <a:grpSpLocks noChangeAspect="1"/>
          </p:cNvGrpSpPr>
          <p:nvPr/>
        </p:nvGrpSpPr>
        <p:grpSpPr>
          <a:xfrm>
            <a:off x="6112623" y="587864"/>
            <a:ext cx="6239429" cy="4306369"/>
            <a:chOff x="6122887" y="1183234"/>
            <a:chExt cx="3576127" cy="2468196"/>
          </a:xfrm>
        </p:grpSpPr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6EBE9B2F-5E8C-2A38-E6E3-2E02ED515312}"/>
                </a:ext>
              </a:extLst>
            </p:cNvPr>
            <p:cNvSpPr/>
            <p:nvPr/>
          </p:nvSpPr>
          <p:spPr>
            <a:xfrm>
              <a:off x="8404126" y="3046142"/>
              <a:ext cx="19050" cy="409575"/>
            </a:xfrm>
            <a:custGeom>
              <a:avLst/>
              <a:gdLst>
                <a:gd name="connsiteX0" fmla="*/ 9303 w 19050"/>
                <a:gd name="connsiteY0" fmla="*/ 409362 h 409575"/>
                <a:gd name="connsiteX1" fmla="*/ -222 w 19050"/>
                <a:gd name="connsiteY1" fmla="*/ 399837 h 409575"/>
                <a:gd name="connsiteX2" fmla="*/ -222 w 19050"/>
                <a:gd name="connsiteY2" fmla="*/ 9312 h 409575"/>
                <a:gd name="connsiteX3" fmla="*/ 9303 w 19050"/>
                <a:gd name="connsiteY3" fmla="*/ -213 h 409575"/>
                <a:gd name="connsiteX4" fmla="*/ 18828 w 19050"/>
                <a:gd name="connsiteY4" fmla="*/ 9312 h 409575"/>
                <a:gd name="connsiteX5" fmla="*/ 18828 w 19050"/>
                <a:gd name="connsiteY5" fmla="*/ 399837 h 409575"/>
                <a:gd name="connsiteX6" fmla="*/ 9303 w 19050"/>
                <a:gd name="connsiteY6" fmla="*/ 40936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409575">
                  <a:moveTo>
                    <a:pt x="9303" y="409362"/>
                  </a:moveTo>
                  <a:cubicBezTo>
                    <a:pt x="4036" y="409362"/>
                    <a:pt x="-222" y="405095"/>
                    <a:pt x="-222" y="399837"/>
                  </a:cubicBezTo>
                  <a:lnTo>
                    <a:pt x="-222" y="9312"/>
                  </a:lnTo>
                  <a:cubicBezTo>
                    <a:pt x="-222" y="4044"/>
                    <a:pt x="4036" y="-213"/>
                    <a:pt x="9303" y="-213"/>
                  </a:cubicBezTo>
                  <a:cubicBezTo>
                    <a:pt x="14561" y="-213"/>
                    <a:pt x="18828" y="4044"/>
                    <a:pt x="18828" y="9312"/>
                  </a:cubicBezTo>
                  <a:lnTo>
                    <a:pt x="18828" y="399837"/>
                  </a:lnTo>
                  <a:cubicBezTo>
                    <a:pt x="18828" y="405095"/>
                    <a:pt x="14561" y="409362"/>
                    <a:pt x="9303" y="409362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7A4E6383-3E80-1022-6B25-A6C42A6F6770}"/>
                </a:ext>
              </a:extLst>
            </p:cNvPr>
            <p:cNvSpPr/>
            <p:nvPr/>
          </p:nvSpPr>
          <p:spPr>
            <a:xfrm>
              <a:off x="7849921" y="2568902"/>
              <a:ext cx="560204" cy="334364"/>
            </a:xfrm>
            <a:custGeom>
              <a:avLst/>
              <a:gdLst>
                <a:gd name="connsiteX0" fmla="*/ 550449 w 560204"/>
                <a:gd name="connsiteY0" fmla="*/ 334151 h 334364"/>
                <a:gd name="connsiteX1" fmla="*/ 545658 w 560204"/>
                <a:gd name="connsiteY1" fmla="*/ 332856 h 334364"/>
                <a:gd name="connsiteX2" fmla="*/ 4495 w 560204"/>
                <a:gd name="connsiteY2" fmla="*/ 17540 h 334364"/>
                <a:gd name="connsiteX3" fmla="*/ 1085 w 560204"/>
                <a:gd name="connsiteY3" fmla="*/ 4510 h 334364"/>
                <a:gd name="connsiteX4" fmla="*/ 14087 w 560204"/>
                <a:gd name="connsiteY4" fmla="*/ 1071 h 334364"/>
                <a:gd name="connsiteX5" fmla="*/ 555250 w 560204"/>
                <a:gd name="connsiteY5" fmla="*/ 316387 h 334364"/>
                <a:gd name="connsiteX6" fmla="*/ 558688 w 560204"/>
                <a:gd name="connsiteY6" fmla="*/ 329417 h 334364"/>
                <a:gd name="connsiteX7" fmla="*/ 550449 w 560204"/>
                <a:gd name="connsiteY7" fmla="*/ 334151 h 33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0204" h="334364">
                  <a:moveTo>
                    <a:pt x="550449" y="334151"/>
                  </a:moveTo>
                  <a:cubicBezTo>
                    <a:pt x="548763" y="334151"/>
                    <a:pt x="547115" y="333703"/>
                    <a:pt x="545658" y="332856"/>
                  </a:cubicBezTo>
                  <a:lnTo>
                    <a:pt x="4495" y="17540"/>
                  </a:lnTo>
                  <a:cubicBezTo>
                    <a:pt x="-48" y="14882"/>
                    <a:pt x="-1572" y="9044"/>
                    <a:pt x="1085" y="4510"/>
                  </a:cubicBezTo>
                  <a:cubicBezTo>
                    <a:pt x="3733" y="-24"/>
                    <a:pt x="9543" y="-1558"/>
                    <a:pt x="14087" y="1071"/>
                  </a:cubicBezTo>
                  <a:lnTo>
                    <a:pt x="555250" y="316387"/>
                  </a:lnTo>
                  <a:cubicBezTo>
                    <a:pt x="559793" y="319044"/>
                    <a:pt x="561336" y="324874"/>
                    <a:pt x="558688" y="329417"/>
                  </a:cubicBezTo>
                  <a:cubicBezTo>
                    <a:pt x="556974" y="332351"/>
                    <a:pt x="553840" y="334151"/>
                    <a:pt x="550449" y="33415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7BF905B2-85CA-F34A-CACE-BBF74E0ECE4B}"/>
                </a:ext>
              </a:extLst>
            </p:cNvPr>
            <p:cNvSpPr/>
            <p:nvPr/>
          </p:nvSpPr>
          <p:spPr>
            <a:xfrm>
              <a:off x="7308750" y="2568913"/>
              <a:ext cx="560177" cy="334353"/>
            </a:xfrm>
            <a:custGeom>
              <a:avLst/>
              <a:gdLst>
                <a:gd name="connsiteX0" fmla="*/ 9313 w 560177"/>
                <a:gd name="connsiteY0" fmla="*/ 334140 h 334353"/>
                <a:gd name="connsiteX1" fmla="*/ -221 w 560177"/>
                <a:gd name="connsiteY1" fmla="*/ 324615 h 334353"/>
                <a:gd name="connsiteX2" fmla="*/ 4503 w 560177"/>
                <a:gd name="connsiteY2" fmla="*/ 316376 h 334353"/>
                <a:gd name="connsiteX3" fmla="*/ 545666 w 560177"/>
                <a:gd name="connsiteY3" fmla="*/ 1061 h 334353"/>
                <a:gd name="connsiteX4" fmla="*/ 558677 w 560177"/>
                <a:gd name="connsiteY4" fmla="*/ 4557 h 334353"/>
                <a:gd name="connsiteX5" fmla="*/ 555258 w 560177"/>
                <a:gd name="connsiteY5" fmla="*/ 17530 h 334353"/>
                <a:gd name="connsiteX6" fmla="*/ 14095 w 560177"/>
                <a:gd name="connsiteY6" fmla="*/ 332845 h 334353"/>
                <a:gd name="connsiteX7" fmla="*/ 9313 w 560177"/>
                <a:gd name="connsiteY7" fmla="*/ 334140 h 33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0177" h="334353">
                  <a:moveTo>
                    <a:pt x="9313" y="334140"/>
                  </a:moveTo>
                  <a:cubicBezTo>
                    <a:pt x="4046" y="334140"/>
                    <a:pt x="-221" y="329883"/>
                    <a:pt x="-221" y="324615"/>
                  </a:cubicBezTo>
                  <a:cubicBezTo>
                    <a:pt x="-231" y="321225"/>
                    <a:pt x="1569" y="318091"/>
                    <a:pt x="4503" y="316376"/>
                  </a:cubicBezTo>
                  <a:lnTo>
                    <a:pt x="545666" y="1061"/>
                  </a:lnTo>
                  <a:cubicBezTo>
                    <a:pt x="550228" y="-1568"/>
                    <a:pt x="556048" y="4"/>
                    <a:pt x="558677" y="4557"/>
                  </a:cubicBezTo>
                  <a:cubicBezTo>
                    <a:pt x="561297" y="9090"/>
                    <a:pt x="559763" y="14881"/>
                    <a:pt x="555258" y="17530"/>
                  </a:cubicBezTo>
                  <a:lnTo>
                    <a:pt x="14095" y="332845"/>
                  </a:lnTo>
                  <a:cubicBezTo>
                    <a:pt x="12637" y="333693"/>
                    <a:pt x="10989" y="334140"/>
                    <a:pt x="9313" y="33414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35F146BB-F292-BA2E-23B7-C6F5258525D0}"/>
                </a:ext>
              </a:extLst>
            </p:cNvPr>
            <p:cNvSpPr/>
            <p:nvPr/>
          </p:nvSpPr>
          <p:spPr>
            <a:xfrm>
              <a:off x="8411896" y="3045152"/>
              <a:ext cx="560204" cy="334364"/>
            </a:xfrm>
            <a:custGeom>
              <a:avLst/>
              <a:gdLst>
                <a:gd name="connsiteX0" fmla="*/ 550449 w 560204"/>
                <a:gd name="connsiteY0" fmla="*/ 334151 h 334364"/>
                <a:gd name="connsiteX1" fmla="*/ 545658 w 560204"/>
                <a:gd name="connsiteY1" fmla="*/ 332856 h 334364"/>
                <a:gd name="connsiteX2" fmla="*/ 4495 w 560204"/>
                <a:gd name="connsiteY2" fmla="*/ 17540 h 334364"/>
                <a:gd name="connsiteX3" fmla="*/ 1085 w 560204"/>
                <a:gd name="connsiteY3" fmla="*/ 4510 h 334364"/>
                <a:gd name="connsiteX4" fmla="*/ 14087 w 560204"/>
                <a:gd name="connsiteY4" fmla="*/ 1071 h 334364"/>
                <a:gd name="connsiteX5" fmla="*/ 555250 w 560204"/>
                <a:gd name="connsiteY5" fmla="*/ 316387 h 334364"/>
                <a:gd name="connsiteX6" fmla="*/ 558688 w 560204"/>
                <a:gd name="connsiteY6" fmla="*/ 329417 h 334364"/>
                <a:gd name="connsiteX7" fmla="*/ 550449 w 560204"/>
                <a:gd name="connsiteY7" fmla="*/ 334151 h 33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0204" h="334364">
                  <a:moveTo>
                    <a:pt x="550449" y="334151"/>
                  </a:moveTo>
                  <a:cubicBezTo>
                    <a:pt x="548763" y="334151"/>
                    <a:pt x="547115" y="333703"/>
                    <a:pt x="545658" y="332856"/>
                  </a:cubicBezTo>
                  <a:lnTo>
                    <a:pt x="4495" y="17540"/>
                  </a:lnTo>
                  <a:cubicBezTo>
                    <a:pt x="-48" y="14882"/>
                    <a:pt x="-1572" y="9044"/>
                    <a:pt x="1085" y="4510"/>
                  </a:cubicBezTo>
                  <a:cubicBezTo>
                    <a:pt x="3733" y="-24"/>
                    <a:pt x="9543" y="-1558"/>
                    <a:pt x="14087" y="1071"/>
                  </a:cubicBezTo>
                  <a:lnTo>
                    <a:pt x="555250" y="316387"/>
                  </a:lnTo>
                  <a:cubicBezTo>
                    <a:pt x="559793" y="319044"/>
                    <a:pt x="561336" y="324874"/>
                    <a:pt x="558688" y="329417"/>
                  </a:cubicBezTo>
                  <a:cubicBezTo>
                    <a:pt x="556973" y="332350"/>
                    <a:pt x="553840" y="334151"/>
                    <a:pt x="550449" y="33415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04BE07C3-A809-4547-A180-228E79148A02}"/>
                </a:ext>
              </a:extLst>
            </p:cNvPr>
            <p:cNvSpPr/>
            <p:nvPr/>
          </p:nvSpPr>
          <p:spPr>
            <a:xfrm>
              <a:off x="7870725" y="3045163"/>
              <a:ext cx="560177" cy="334353"/>
            </a:xfrm>
            <a:custGeom>
              <a:avLst/>
              <a:gdLst>
                <a:gd name="connsiteX0" fmla="*/ 9313 w 560177"/>
                <a:gd name="connsiteY0" fmla="*/ 334140 h 334353"/>
                <a:gd name="connsiteX1" fmla="*/ -221 w 560177"/>
                <a:gd name="connsiteY1" fmla="*/ 324625 h 334353"/>
                <a:gd name="connsiteX2" fmla="*/ 4503 w 560177"/>
                <a:gd name="connsiteY2" fmla="*/ 316386 h 334353"/>
                <a:gd name="connsiteX3" fmla="*/ 545666 w 560177"/>
                <a:gd name="connsiteY3" fmla="*/ 1061 h 334353"/>
                <a:gd name="connsiteX4" fmla="*/ 558677 w 560177"/>
                <a:gd name="connsiteY4" fmla="*/ 4557 h 334353"/>
                <a:gd name="connsiteX5" fmla="*/ 555258 w 560177"/>
                <a:gd name="connsiteY5" fmla="*/ 17530 h 334353"/>
                <a:gd name="connsiteX6" fmla="*/ 14095 w 560177"/>
                <a:gd name="connsiteY6" fmla="*/ 332845 h 334353"/>
                <a:gd name="connsiteX7" fmla="*/ 9313 w 560177"/>
                <a:gd name="connsiteY7" fmla="*/ 334140 h 33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0177" h="334353">
                  <a:moveTo>
                    <a:pt x="9313" y="334140"/>
                  </a:moveTo>
                  <a:cubicBezTo>
                    <a:pt x="4046" y="334140"/>
                    <a:pt x="-221" y="329883"/>
                    <a:pt x="-221" y="324625"/>
                  </a:cubicBezTo>
                  <a:cubicBezTo>
                    <a:pt x="-231" y="321224"/>
                    <a:pt x="1569" y="318091"/>
                    <a:pt x="4503" y="316386"/>
                  </a:cubicBezTo>
                  <a:lnTo>
                    <a:pt x="545666" y="1061"/>
                  </a:lnTo>
                  <a:cubicBezTo>
                    <a:pt x="550228" y="-1568"/>
                    <a:pt x="556048" y="4"/>
                    <a:pt x="558677" y="4557"/>
                  </a:cubicBezTo>
                  <a:cubicBezTo>
                    <a:pt x="561296" y="9090"/>
                    <a:pt x="559763" y="14881"/>
                    <a:pt x="555258" y="17530"/>
                  </a:cubicBezTo>
                  <a:lnTo>
                    <a:pt x="14095" y="332845"/>
                  </a:lnTo>
                  <a:cubicBezTo>
                    <a:pt x="12637" y="333693"/>
                    <a:pt x="10989" y="334140"/>
                    <a:pt x="9313" y="33414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E5349810-5FF7-FFFE-F0D2-AA1CDF089B10}"/>
                </a:ext>
              </a:extLst>
            </p:cNvPr>
            <p:cNvSpPr/>
            <p:nvPr/>
          </p:nvSpPr>
          <p:spPr>
            <a:xfrm>
              <a:off x="7850790" y="2051855"/>
              <a:ext cx="19935" cy="365636"/>
            </a:xfrm>
            <a:custGeom>
              <a:avLst/>
              <a:gdLst>
                <a:gd name="connsiteX0" fmla="*/ 10189 w 19935"/>
                <a:gd name="connsiteY0" fmla="*/ 365423 h 365636"/>
                <a:gd name="connsiteX1" fmla="*/ 664 w 19935"/>
                <a:gd name="connsiteY1" fmla="*/ 355917 h 365636"/>
                <a:gd name="connsiteX2" fmla="*/ -222 w 19935"/>
                <a:gd name="connsiteY2" fmla="*/ 9331 h 365636"/>
                <a:gd name="connsiteX3" fmla="*/ 9275 w 19935"/>
                <a:gd name="connsiteY3" fmla="*/ -213 h 365636"/>
                <a:gd name="connsiteX4" fmla="*/ 9284 w 19935"/>
                <a:gd name="connsiteY4" fmla="*/ -213 h 365636"/>
                <a:gd name="connsiteX5" fmla="*/ 9303 w 19935"/>
                <a:gd name="connsiteY5" fmla="*/ -213 h 365636"/>
                <a:gd name="connsiteX6" fmla="*/ 18828 w 19935"/>
                <a:gd name="connsiteY6" fmla="*/ 9283 h 365636"/>
                <a:gd name="connsiteX7" fmla="*/ 19714 w 19935"/>
                <a:gd name="connsiteY7" fmla="*/ 355869 h 365636"/>
                <a:gd name="connsiteX8" fmla="*/ 10208 w 19935"/>
                <a:gd name="connsiteY8" fmla="*/ 365423 h 365636"/>
                <a:gd name="connsiteX9" fmla="*/ 10208 w 19935"/>
                <a:gd name="connsiteY9" fmla="*/ 365423 h 36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935" h="365636">
                  <a:moveTo>
                    <a:pt x="10189" y="365423"/>
                  </a:moveTo>
                  <a:cubicBezTo>
                    <a:pt x="4931" y="365423"/>
                    <a:pt x="674" y="361175"/>
                    <a:pt x="664" y="355917"/>
                  </a:cubicBezTo>
                  <a:lnTo>
                    <a:pt x="-222" y="9331"/>
                  </a:lnTo>
                  <a:cubicBezTo>
                    <a:pt x="-231" y="4073"/>
                    <a:pt x="4017" y="-204"/>
                    <a:pt x="9275" y="-213"/>
                  </a:cubicBezTo>
                  <a:cubicBezTo>
                    <a:pt x="9284" y="-213"/>
                    <a:pt x="9284" y="-213"/>
                    <a:pt x="9284" y="-213"/>
                  </a:cubicBezTo>
                  <a:lnTo>
                    <a:pt x="9303" y="-213"/>
                  </a:lnTo>
                  <a:cubicBezTo>
                    <a:pt x="14561" y="-223"/>
                    <a:pt x="18819" y="4035"/>
                    <a:pt x="18828" y="9283"/>
                  </a:cubicBezTo>
                  <a:lnTo>
                    <a:pt x="19714" y="355869"/>
                  </a:lnTo>
                  <a:cubicBezTo>
                    <a:pt x="19724" y="361136"/>
                    <a:pt x="15476" y="365404"/>
                    <a:pt x="10208" y="365423"/>
                  </a:cubicBezTo>
                  <a:cubicBezTo>
                    <a:pt x="10208" y="365423"/>
                    <a:pt x="10208" y="365423"/>
                    <a:pt x="10208" y="36542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0FC4B7BF-1DC2-2052-68C1-55EEC35B94B8}"/>
                </a:ext>
              </a:extLst>
            </p:cNvPr>
            <p:cNvSpPr/>
            <p:nvPr/>
          </p:nvSpPr>
          <p:spPr>
            <a:xfrm>
              <a:off x="7693380" y="2384478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F4F3FB98-61FA-1A4B-F76E-EC8FB9C247E9}"/>
                </a:ext>
              </a:extLst>
            </p:cNvPr>
            <p:cNvSpPr/>
            <p:nvPr/>
          </p:nvSpPr>
          <p:spPr>
            <a:xfrm>
              <a:off x="7036155" y="1930726"/>
              <a:ext cx="547058" cy="19050"/>
            </a:xfrm>
            <a:custGeom>
              <a:avLst/>
              <a:gdLst>
                <a:gd name="connsiteX0" fmla="*/ 537312 w 547058"/>
                <a:gd name="connsiteY0" fmla="*/ 18837 h 19050"/>
                <a:gd name="connsiteX1" fmla="*/ 9303 w 547058"/>
                <a:gd name="connsiteY1" fmla="*/ 18837 h 19050"/>
                <a:gd name="connsiteX2" fmla="*/ -222 w 547058"/>
                <a:gd name="connsiteY2" fmla="*/ 9312 h 19050"/>
                <a:gd name="connsiteX3" fmla="*/ 9303 w 547058"/>
                <a:gd name="connsiteY3" fmla="*/ -213 h 19050"/>
                <a:gd name="connsiteX4" fmla="*/ 537312 w 547058"/>
                <a:gd name="connsiteY4" fmla="*/ -213 h 19050"/>
                <a:gd name="connsiteX5" fmla="*/ 546837 w 547058"/>
                <a:gd name="connsiteY5" fmla="*/ 9312 h 19050"/>
                <a:gd name="connsiteX6" fmla="*/ 537312 w 547058"/>
                <a:gd name="connsiteY6" fmla="*/ 188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7058" h="19050">
                  <a:moveTo>
                    <a:pt x="537312" y="18837"/>
                  </a:moveTo>
                  <a:lnTo>
                    <a:pt x="9303" y="18837"/>
                  </a:lnTo>
                  <a:cubicBezTo>
                    <a:pt x="4046" y="18837"/>
                    <a:pt x="-222" y="14569"/>
                    <a:pt x="-222" y="9312"/>
                  </a:cubicBezTo>
                  <a:cubicBezTo>
                    <a:pt x="-222" y="4044"/>
                    <a:pt x="4046" y="-213"/>
                    <a:pt x="9303" y="-213"/>
                  </a:cubicBezTo>
                  <a:lnTo>
                    <a:pt x="537312" y="-213"/>
                  </a:lnTo>
                  <a:cubicBezTo>
                    <a:pt x="542570" y="-213"/>
                    <a:pt x="546837" y="4044"/>
                    <a:pt x="546837" y="9312"/>
                  </a:cubicBezTo>
                  <a:cubicBezTo>
                    <a:pt x="546837" y="14569"/>
                    <a:pt x="542570" y="18837"/>
                    <a:pt x="537312" y="1883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EBB193BB-39ED-9827-B715-7D96194AA283}"/>
                </a:ext>
              </a:extLst>
            </p:cNvPr>
            <p:cNvSpPr/>
            <p:nvPr/>
          </p:nvSpPr>
          <p:spPr>
            <a:xfrm>
              <a:off x="7850790" y="1464992"/>
              <a:ext cx="19050" cy="348738"/>
            </a:xfrm>
            <a:custGeom>
              <a:avLst/>
              <a:gdLst>
                <a:gd name="connsiteX0" fmla="*/ 9303 w 19050"/>
                <a:gd name="connsiteY0" fmla="*/ 348526 h 348738"/>
                <a:gd name="connsiteX1" fmla="*/ -222 w 19050"/>
                <a:gd name="connsiteY1" fmla="*/ 339001 h 348738"/>
                <a:gd name="connsiteX2" fmla="*/ -222 w 19050"/>
                <a:gd name="connsiteY2" fmla="*/ 9312 h 348738"/>
                <a:gd name="connsiteX3" fmla="*/ 9303 w 19050"/>
                <a:gd name="connsiteY3" fmla="*/ -213 h 348738"/>
                <a:gd name="connsiteX4" fmla="*/ 18828 w 19050"/>
                <a:gd name="connsiteY4" fmla="*/ 9312 h 348738"/>
                <a:gd name="connsiteX5" fmla="*/ 18828 w 19050"/>
                <a:gd name="connsiteY5" fmla="*/ 339001 h 348738"/>
                <a:gd name="connsiteX6" fmla="*/ 9303 w 19050"/>
                <a:gd name="connsiteY6" fmla="*/ 348526 h 34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348738">
                  <a:moveTo>
                    <a:pt x="9303" y="348526"/>
                  </a:moveTo>
                  <a:cubicBezTo>
                    <a:pt x="4046" y="348516"/>
                    <a:pt x="-222" y="344258"/>
                    <a:pt x="-222" y="339001"/>
                  </a:cubicBezTo>
                  <a:lnTo>
                    <a:pt x="-222" y="9312"/>
                  </a:lnTo>
                  <a:cubicBezTo>
                    <a:pt x="-222" y="4044"/>
                    <a:pt x="4046" y="-213"/>
                    <a:pt x="9303" y="-213"/>
                  </a:cubicBezTo>
                  <a:cubicBezTo>
                    <a:pt x="14561" y="-213"/>
                    <a:pt x="18828" y="4044"/>
                    <a:pt x="18828" y="9312"/>
                  </a:cubicBezTo>
                  <a:lnTo>
                    <a:pt x="18828" y="339001"/>
                  </a:lnTo>
                  <a:cubicBezTo>
                    <a:pt x="18828" y="344258"/>
                    <a:pt x="14561" y="348516"/>
                    <a:pt x="9303" y="34852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36FCEEE0-A7E2-43FF-B3AA-904C6ECB5103}"/>
                </a:ext>
              </a:extLst>
            </p:cNvPr>
            <p:cNvSpPr/>
            <p:nvPr/>
          </p:nvSpPr>
          <p:spPr>
            <a:xfrm>
              <a:off x="6318166" y="1626922"/>
              <a:ext cx="531624" cy="322853"/>
            </a:xfrm>
            <a:custGeom>
              <a:avLst/>
              <a:gdLst>
                <a:gd name="connsiteX0" fmla="*/ 521867 w 531624"/>
                <a:gd name="connsiteY0" fmla="*/ 322640 h 322853"/>
                <a:gd name="connsiteX1" fmla="*/ 517019 w 531624"/>
                <a:gd name="connsiteY1" fmla="*/ 321307 h 322853"/>
                <a:gd name="connsiteX2" fmla="*/ 4431 w 531624"/>
                <a:gd name="connsiteY2" fmla="*/ 17497 h 322853"/>
                <a:gd name="connsiteX3" fmla="*/ 1125 w 531624"/>
                <a:gd name="connsiteY3" fmla="*/ 4439 h 322853"/>
                <a:gd name="connsiteX4" fmla="*/ 14146 w 531624"/>
                <a:gd name="connsiteY4" fmla="*/ 1105 h 322853"/>
                <a:gd name="connsiteX5" fmla="*/ 526734 w 531624"/>
                <a:gd name="connsiteY5" fmla="*/ 304914 h 322853"/>
                <a:gd name="connsiteX6" fmla="*/ 530068 w 531624"/>
                <a:gd name="connsiteY6" fmla="*/ 317973 h 322853"/>
                <a:gd name="connsiteX7" fmla="*/ 521867 w 531624"/>
                <a:gd name="connsiteY7" fmla="*/ 322640 h 32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624" h="322853">
                  <a:moveTo>
                    <a:pt x="521867" y="322640"/>
                  </a:moveTo>
                  <a:cubicBezTo>
                    <a:pt x="520162" y="322640"/>
                    <a:pt x="518485" y="322183"/>
                    <a:pt x="517019" y="321307"/>
                  </a:cubicBezTo>
                  <a:lnTo>
                    <a:pt x="4431" y="17497"/>
                  </a:lnTo>
                  <a:cubicBezTo>
                    <a:pt x="-94" y="14802"/>
                    <a:pt x="-1570" y="8954"/>
                    <a:pt x="1125" y="4439"/>
                  </a:cubicBezTo>
                  <a:cubicBezTo>
                    <a:pt x="3811" y="-67"/>
                    <a:pt x="9622" y="-1553"/>
                    <a:pt x="14146" y="1105"/>
                  </a:cubicBezTo>
                  <a:lnTo>
                    <a:pt x="526734" y="304914"/>
                  </a:lnTo>
                  <a:cubicBezTo>
                    <a:pt x="531258" y="307600"/>
                    <a:pt x="532754" y="313449"/>
                    <a:pt x="530068" y="317973"/>
                  </a:cubicBezTo>
                  <a:cubicBezTo>
                    <a:pt x="528353" y="320869"/>
                    <a:pt x="525229" y="322640"/>
                    <a:pt x="521867" y="32264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C60AD28D-88C3-A550-B252-CE770B0FBBBE}"/>
                </a:ext>
              </a:extLst>
            </p:cNvPr>
            <p:cNvSpPr/>
            <p:nvPr/>
          </p:nvSpPr>
          <p:spPr>
            <a:xfrm>
              <a:off x="6318150" y="1930722"/>
              <a:ext cx="531639" cy="322863"/>
            </a:xfrm>
            <a:custGeom>
              <a:avLst/>
              <a:gdLst>
                <a:gd name="connsiteX0" fmla="*/ 9313 w 531639"/>
                <a:gd name="connsiteY0" fmla="*/ 322650 h 322863"/>
                <a:gd name="connsiteX1" fmla="*/ -221 w 531639"/>
                <a:gd name="connsiteY1" fmla="*/ 313125 h 322863"/>
                <a:gd name="connsiteX2" fmla="*/ 4446 w 531639"/>
                <a:gd name="connsiteY2" fmla="*/ 304924 h 322863"/>
                <a:gd name="connsiteX3" fmla="*/ 517034 w 531639"/>
                <a:gd name="connsiteY3" fmla="*/ 1115 h 322863"/>
                <a:gd name="connsiteX4" fmla="*/ 530083 w 531639"/>
                <a:gd name="connsiteY4" fmla="*/ 4458 h 322863"/>
                <a:gd name="connsiteX5" fmla="*/ 526749 w 531639"/>
                <a:gd name="connsiteY5" fmla="*/ 17508 h 322863"/>
                <a:gd name="connsiteX6" fmla="*/ 14161 w 531639"/>
                <a:gd name="connsiteY6" fmla="*/ 321317 h 322863"/>
                <a:gd name="connsiteX7" fmla="*/ 9313 w 531639"/>
                <a:gd name="connsiteY7" fmla="*/ 322650 h 3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639" h="322863">
                  <a:moveTo>
                    <a:pt x="9313" y="322650"/>
                  </a:moveTo>
                  <a:cubicBezTo>
                    <a:pt x="4046" y="322650"/>
                    <a:pt x="-221" y="318393"/>
                    <a:pt x="-221" y="313125"/>
                  </a:cubicBezTo>
                  <a:cubicBezTo>
                    <a:pt x="-231" y="309763"/>
                    <a:pt x="1550" y="306648"/>
                    <a:pt x="4446" y="304924"/>
                  </a:cubicBezTo>
                  <a:lnTo>
                    <a:pt x="517034" y="1115"/>
                  </a:lnTo>
                  <a:cubicBezTo>
                    <a:pt x="521558" y="-1562"/>
                    <a:pt x="527397" y="-66"/>
                    <a:pt x="530083" y="4458"/>
                  </a:cubicBezTo>
                  <a:cubicBezTo>
                    <a:pt x="532769" y="8983"/>
                    <a:pt x="531274" y="14821"/>
                    <a:pt x="526749" y="17508"/>
                  </a:cubicBezTo>
                  <a:lnTo>
                    <a:pt x="14161" y="321317"/>
                  </a:lnTo>
                  <a:cubicBezTo>
                    <a:pt x="12695" y="322193"/>
                    <a:pt x="11018" y="322650"/>
                    <a:pt x="9313" y="32265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B6508691-08DB-135A-1EF7-A9AF858C20D8}"/>
                </a:ext>
              </a:extLst>
            </p:cNvPr>
            <p:cNvSpPr/>
            <p:nvPr/>
          </p:nvSpPr>
          <p:spPr>
            <a:xfrm>
              <a:off x="6714975" y="1769544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C19DF037-B801-B123-0BE4-DFDCEBCBD896}"/>
                </a:ext>
              </a:extLst>
            </p:cNvPr>
            <p:cNvSpPr/>
            <p:nvPr/>
          </p:nvSpPr>
          <p:spPr>
            <a:xfrm>
              <a:off x="7711700" y="1183234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948C6ACE-FB6A-2C8D-66B7-4B76F146BE4C}"/>
                </a:ext>
              </a:extLst>
            </p:cNvPr>
            <p:cNvSpPr/>
            <p:nvPr/>
          </p:nvSpPr>
          <p:spPr>
            <a:xfrm>
              <a:off x="6122887" y="1474269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D00C6358-9E2E-4A40-F2F9-5193C933477A}"/>
                </a:ext>
              </a:extLst>
            </p:cNvPr>
            <p:cNvSpPr/>
            <p:nvPr/>
          </p:nvSpPr>
          <p:spPr>
            <a:xfrm>
              <a:off x="6122887" y="2090671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9747D332-EDF0-7FB6-9081-6E0E4C716AB0}"/>
                </a:ext>
              </a:extLst>
            </p:cNvPr>
            <p:cNvSpPr/>
            <p:nvPr/>
          </p:nvSpPr>
          <p:spPr>
            <a:xfrm>
              <a:off x="8137425" y="1930726"/>
              <a:ext cx="547049" cy="19050"/>
            </a:xfrm>
            <a:custGeom>
              <a:avLst/>
              <a:gdLst>
                <a:gd name="connsiteX0" fmla="*/ 537303 w 547049"/>
                <a:gd name="connsiteY0" fmla="*/ 18837 h 19050"/>
                <a:gd name="connsiteX1" fmla="*/ 9303 w 547049"/>
                <a:gd name="connsiteY1" fmla="*/ 18837 h 19050"/>
                <a:gd name="connsiteX2" fmla="*/ -222 w 547049"/>
                <a:gd name="connsiteY2" fmla="*/ 9312 h 19050"/>
                <a:gd name="connsiteX3" fmla="*/ 9303 w 547049"/>
                <a:gd name="connsiteY3" fmla="*/ -213 h 19050"/>
                <a:gd name="connsiteX4" fmla="*/ 537303 w 547049"/>
                <a:gd name="connsiteY4" fmla="*/ -213 h 19050"/>
                <a:gd name="connsiteX5" fmla="*/ 546828 w 547049"/>
                <a:gd name="connsiteY5" fmla="*/ 9312 h 19050"/>
                <a:gd name="connsiteX6" fmla="*/ 537303 w 547049"/>
                <a:gd name="connsiteY6" fmla="*/ 188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7049" h="19050">
                  <a:moveTo>
                    <a:pt x="537303" y="18837"/>
                  </a:moveTo>
                  <a:lnTo>
                    <a:pt x="9303" y="18837"/>
                  </a:lnTo>
                  <a:cubicBezTo>
                    <a:pt x="4036" y="18837"/>
                    <a:pt x="-222" y="14569"/>
                    <a:pt x="-222" y="9312"/>
                  </a:cubicBezTo>
                  <a:cubicBezTo>
                    <a:pt x="-222" y="4044"/>
                    <a:pt x="4036" y="-213"/>
                    <a:pt x="9303" y="-213"/>
                  </a:cubicBezTo>
                  <a:lnTo>
                    <a:pt x="537303" y="-213"/>
                  </a:lnTo>
                  <a:cubicBezTo>
                    <a:pt x="542570" y="-213"/>
                    <a:pt x="546828" y="4044"/>
                    <a:pt x="546828" y="9312"/>
                  </a:cubicBezTo>
                  <a:cubicBezTo>
                    <a:pt x="546828" y="14569"/>
                    <a:pt x="542570" y="18837"/>
                    <a:pt x="537303" y="1883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EEB4D911-F397-7C6A-273C-6ED465998097}"/>
                </a:ext>
              </a:extLst>
            </p:cNvPr>
            <p:cNvSpPr/>
            <p:nvPr/>
          </p:nvSpPr>
          <p:spPr>
            <a:xfrm>
              <a:off x="8870851" y="1626912"/>
              <a:ext cx="531634" cy="322863"/>
            </a:xfrm>
            <a:custGeom>
              <a:avLst/>
              <a:gdLst>
                <a:gd name="connsiteX0" fmla="*/ 9313 w 531634"/>
                <a:gd name="connsiteY0" fmla="*/ 322650 h 322863"/>
                <a:gd name="connsiteX1" fmla="*/ -221 w 531634"/>
                <a:gd name="connsiteY1" fmla="*/ 313135 h 322863"/>
                <a:gd name="connsiteX2" fmla="*/ 4446 w 531634"/>
                <a:gd name="connsiteY2" fmla="*/ 304924 h 322863"/>
                <a:gd name="connsiteX3" fmla="*/ 517034 w 531634"/>
                <a:gd name="connsiteY3" fmla="*/ 1115 h 322863"/>
                <a:gd name="connsiteX4" fmla="*/ 530083 w 531634"/>
                <a:gd name="connsiteY4" fmla="*/ 4458 h 322863"/>
                <a:gd name="connsiteX5" fmla="*/ 526739 w 531634"/>
                <a:gd name="connsiteY5" fmla="*/ 17507 h 322863"/>
                <a:gd name="connsiteX6" fmla="*/ 14151 w 531634"/>
                <a:gd name="connsiteY6" fmla="*/ 321317 h 322863"/>
                <a:gd name="connsiteX7" fmla="*/ 9313 w 531634"/>
                <a:gd name="connsiteY7" fmla="*/ 322650 h 3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634" h="322863">
                  <a:moveTo>
                    <a:pt x="9313" y="322650"/>
                  </a:moveTo>
                  <a:cubicBezTo>
                    <a:pt x="4046" y="322650"/>
                    <a:pt x="-221" y="318393"/>
                    <a:pt x="-221" y="313135"/>
                  </a:cubicBezTo>
                  <a:cubicBezTo>
                    <a:pt x="-231" y="309763"/>
                    <a:pt x="1550" y="306648"/>
                    <a:pt x="4446" y="304924"/>
                  </a:cubicBezTo>
                  <a:lnTo>
                    <a:pt x="517034" y="1115"/>
                  </a:lnTo>
                  <a:cubicBezTo>
                    <a:pt x="521558" y="-1562"/>
                    <a:pt x="527397" y="-66"/>
                    <a:pt x="530083" y="4458"/>
                  </a:cubicBezTo>
                  <a:cubicBezTo>
                    <a:pt x="532759" y="8983"/>
                    <a:pt x="531273" y="14831"/>
                    <a:pt x="526739" y="17507"/>
                  </a:cubicBezTo>
                  <a:lnTo>
                    <a:pt x="14151" y="321317"/>
                  </a:lnTo>
                  <a:cubicBezTo>
                    <a:pt x="12685" y="322193"/>
                    <a:pt x="11018" y="322650"/>
                    <a:pt x="9313" y="32265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06D3AF4-5D57-DE37-1B72-51FB44829369}"/>
                </a:ext>
              </a:extLst>
            </p:cNvPr>
            <p:cNvSpPr/>
            <p:nvPr/>
          </p:nvSpPr>
          <p:spPr>
            <a:xfrm>
              <a:off x="8870846" y="1930722"/>
              <a:ext cx="531639" cy="322863"/>
            </a:xfrm>
            <a:custGeom>
              <a:avLst/>
              <a:gdLst>
                <a:gd name="connsiteX0" fmla="*/ 521886 w 531639"/>
                <a:gd name="connsiteY0" fmla="*/ 322650 h 322863"/>
                <a:gd name="connsiteX1" fmla="*/ 517038 w 531639"/>
                <a:gd name="connsiteY1" fmla="*/ 321317 h 322863"/>
                <a:gd name="connsiteX2" fmla="*/ 4450 w 531639"/>
                <a:gd name="connsiteY2" fmla="*/ 17508 h 322863"/>
                <a:gd name="connsiteX3" fmla="*/ 1107 w 531639"/>
                <a:gd name="connsiteY3" fmla="*/ 4458 h 322863"/>
                <a:gd name="connsiteX4" fmla="*/ 14156 w 531639"/>
                <a:gd name="connsiteY4" fmla="*/ 1115 h 322863"/>
                <a:gd name="connsiteX5" fmla="*/ 526744 w 531639"/>
                <a:gd name="connsiteY5" fmla="*/ 304924 h 322863"/>
                <a:gd name="connsiteX6" fmla="*/ 530087 w 531639"/>
                <a:gd name="connsiteY6" fmla="*/ 317974 h 322863"/>
                <a:gd name="connsiteX7" fmla="*/ 521886 w 531639"/>
                <a:gd name="connsiteY7" fmla="*/ 322650 h 3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639" h="322863">
                  <a:moveTo>
                    <a:pt x="521886" y="322650"/>
                  </a:moveTo>
                  <a:cubicBezTo>
                    <a:pt x="520182" y="322650"/>
                    <a:pt x="518505" y="322193"/>
                    <a:pt x="517038" y="321317"/>
                  </a:cubicBezTo>
                  <a:lnTo>
                    <a:pt x="4450" y="17508"/>
                  </a:lnTo>
                  <a:cubicBezTo>
                    <a:pt x="-74" y="14831"/>
                    <a:pt x="-1570" y="8983"/>
                    <a:pt x="1107" y="4458"/>
                  </a:cubicBezTo>
                  <a:cubicBezTo>
                    <a:pt x="3793" y="-66"/>
                    <a:pt x="9632" y="-1562"/>
                    <a:pt x="14156" y="1115"/>
                  </a:cubicBezTo>
                  <a:lnTo>
                    <a:pt x="526744" y="304924"/>
                  </a:lnTo>
                  <a:cubicBezTo>
                    <a:pt x="531278" y="307611"/>
                    <a:pt x="532764" y="313449"/>
                    <a:pt x="530087" y="317974"/>
                  </a:cubicBezTo>
                  <a:cubicBezTo>
                    <a:pt x="528373" y="320879"/>
                    <a:pt x="525249" y="322650"/>
                    <a:pt x="521886" y="32265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86822C32-9388-64D1-BA0D-ADEE53C075C9}"/>
                </a:ext>
              </a:extLst>
            </p:cNvPr>
            <p:cNvSpPr/>
            <p:nvPr/>
          </p:nvSpPr>
          <p:spPr>
            <a:xfrm>
              <a:off x="8670186" y="1769544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8EA1639D-E038-D27B-1A77-C637541D1A92}"/>
                </a:ext>
              </a:extLst>
            </p:cNvPr>
            <p:cNvSpPr/>
            <p:nvPr/>
          </p:nvSpPr>
          <p:spPr>
            <a:xfrm>
              <a:off x="9384561" y="1474269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4B9FB7B5-F130-ED0D-D7F7-0F647B7DFA15}"/>
                </a:ext>
              </a:extLst>
            </p:cNvPr>
            <p:cNvSpPr/>
            <p:nvPr/>
          </p:nvSpPr>
          <p:spPr>
            <a:xfrm>
              <a:off x="9384561" y="2074344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DF59A33F-684E-B574-7C21-37F03B1C2FD1}"/>
                </a:ext>
              </a:extLst>
            </p:cNvPr>
            <p:cNvSpPr/>
            <p:nvPr/>
          </p:nvSpPr>
          <p:spPr>
            <a:xfrm>
              <a:off x="7140930" y="2870252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6DB37F48-948C-B0C3-E40C-94FA1BD37E31}"/>
                </a:ext>
              </a:extLst>
            </p:cNvPr>
            <p:cNvSpPr/>
            <p:nvPr/>
          </p:nvSpPr>
          <p:spPr>
            <a:xfrm>
              <a:off x="8244067" y="2870252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B59F1978-5CCD-2EC6-376C-63D5427A712F}"/>
                </a:ext>
              </a:extLst>
            </p:cNvPr>
            <p:cNvSpPr/>
            <p:nvPr/>
          </p:nvSpPr>
          <p:spPr>
            <a:xfrm>
              <a:off x="7739242" y="3336977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90E0E953-0FAD-7D51-7FB8-8B5B1680A0E5}"/>
                </a:ext>
              </a:extLst>
            </p:cNvPr>
            <p:cNvSpPr/>
            <p:nvPr/>
          </p:nvSpPr>
          <p:spPr>
            <a:xfrm>
              <a:off x="8796517" y="3336977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A3899949-0DA0-A817-3381-2B02442AFF91}"/>
                </a:ext>
              </a:extLst>
            </p:cNvPr>
            <p:cNvSpPr/>
            <p:nvPr/>
          </p:nvSpPr>
          <p:spPr>
            <a:xfrm>
              <a:off x="8244067" y="3336977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B805BAEF-3054-B843-DAAD-619C09921128}"/>
                </a:ext>
              </a:extLst>
            </p:cNvPr>
            <p:cNvSpPr/>
            <p:nvPr/>
          </p:nvSpPr>
          <p:spPr>
            <a:xfrm>
              <a:off x="7517483" y="1612375"/>
              <a:ext cx="681314" cy="681315"/>
            </a:xfrm>
            <a:prstGeom prst="ellipse">
              <a:avLst/>
            </a:pr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101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D9E29546-DF21-8C17-E6CE-608D0960B781}"/>
              </a:ext>
            </a:extLst>
          </p:cNvPr>
          <p:cNvGrpSpPr/>
          <p:nvPr/>
        </p:nvGrpSpPr>
        <p:grpSpPr>
          <a:xfrm>
            <a:off x="5423330" y="240985"/>
            <a:ext cx="4121590" cy="3852304"/>
            <a:chOff x="5423330" y="240985"/>
            <a:chExt cx="4121590" cy="3852304"/>
          </a:xfrm>
        </p:grpSpPr>
        <p:sp>
          <p:nvSpPr>
            <p:cNvPr id="3" name="手繪多邊形: 圖案 2">
              <a:extLst>
                <a:ext uri="{FF2B5EF4-FFF2-40B4-BE49-F238E27FC236}">
                  <a16:creationId xmlns:a16="http://schemas.microsoft.com/office/drawing/2014/main" id="{1AD9B189-CCFB-2805-40F4-23D456EB3884}"/>
                </a:ext>
              </a:extLst>
            </p:cNvPr>
            <p:cNvSpPr/>
            <p:nvPr/>
          </p:nvSpPr>
          <p:spPr>
            <a:xfrm>
              <a:off x="5423330" y="240985"/>
              <a:ext cx="3995357" cy="3852304"/>
            </a:xfrm>
            <a:custGeom>
              <a:avLst/>
              <a:gdLst>
                <a:gd name="connsiteX0" fmla="*/ 2069205 w 3995357"/>
                <a:gd name="connsiteY0" fmla="*/ 0 h 3852304"/>
                <a:gd name="connsiteX1" fmla="*/ 3995358 w 3995357"/>
                <a:gd name="connsiteY1" fmla="*/ 1926152 h 3852304"/>
                <a:gd name="connsiteX2" fmla="*/ 2069205 w 3995357"/>
                <a:gd name="connsiteY2" fmla="*/ 3852305 h 3852304"/>
                <a:gd name="connsiteX3" fmla="*/ 143057 w 3995357"/>
                <a:gd name="connsiteY3" fmla="*/ 1926152 h 3852304"/>
                <a:gd name="connsiteX4" fmla="*/ 2069205 w 3995357"/>
                <a:gd name="connsiteY4" fmla="*/ 0 h 385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5357" h="3852304">
                  <a:moveTo>
                    <a:pt x="2069205" y="0"/>
                  </a:moveTo>
                  <a:cubicBezTo>
                    <a:pt x="3132989" y="0"/>
                    <a:pt x="3995358" y="862368"/>
                    <a:pt x="3995358" y="1926152"/>
                  </a:cubicBezTo>
                  <a:cubicBezTo>
                    <a:pt x="3995358" y="2989937"/>
                    <a:pt x="3132989" y="3852305"/>
                    <a:pt x="2069205" y="3852305"/>
                  </a:cubicBezTo>
                  <a:cubicBezTo>
                    <a:pt x="1005421" y="3852305"/>
                    <a:pt x="-466812" y="2797603"/>
                    <a:pt x="143057" y="1926152"/>
                  </a:cubicBezTo>
                  <a:cubicBezTo>
                    <a:pt x="752923" y="1054717"/>
                    <a:pt x="1005421" y="0"/>
                    <a:pt x="2069205" y="0"/>
                  </a:cubicBezTo>
                  <a:close/>
                </a:path>
              </a:pathLst>
            </a:custGeom>
            <a:solidFill>
              <a:srgbClr val="F2F2F2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5DA7BB0E-C2A2-9D98-09F4-0A050F38A0C0}"/>
                </a:ext>
              </a:extLst>
            </p:cNvPr>
            <p:cNvSpPr/>
            <p:nvPr/>
          </p:nvSpPr>
          <p:spPr>
            <a:xfrm>
              <a:off x="5566387" y="1102272"/>
              <a:ext cx="1286070" cy="935029"/>
            </a:xfrm>
            <a:custGeom>
              <a:avLst/>
              <a:gdLst>
                <a:gd name="connsiteX0" fmla="*/ 1083981 w 1286070"/>
                <a:gd name="connsiteY0" fmla="*/ 935029 h 935029"/>
                <a:gd name="connsiteX1" fmla="*/ 0 w 1286070"/>
                <a:gd name="connsiteY1" fmla="*/ 935029 h 935029"/>
                <a:gd name="connsiteX2" fmla="*/ 0 w 1286070"/>
                <a:gd name="connsiteY2" fmla="*/ 903710 h 935029"/>
                <a:gd name="connsiteX3" fmla="*/ 1083981 w 1286070"/>
                <a:gd name="connsiteY3" fmla="*/ 903710 h 935029"/>
                <a:gd name="connsiteX4" fmla="*/ 1254751 w 1286070"/>
                <a:gd name="connsiteY4" fmla="*/ 732924 h 935029"/>
                <a:gd name="connsiteX5" fmla="*/ 1254751 w 1286070"/>
                <a:gd name="connsiteY5" fmla="*/ 0 h 935029"/>
                <a:gd name="connsiteX6" fmla="*/ 1286070 w 1286070"/>
                <a:gd name="connsiteY6" fmla="*/ 0 h 935029"/>
                <a:gd name="connsiteX7" fmla="*/ 1286070 w 1286070"/>
                <a:gd name="connsiteY7" fmla="*/ 732924 h 935029"/>
                <a:gd name="connsiteX8" fmla="*/ 1083981 w 1286070"/>
                <a:gd name="connsiteY8" fmla="*/ 935029 h 935029"/>
                <a:gd name="connsiteX9" fmla="*/ 1083981 w 1286070"/>
                <a:gd name="connsiteY9" fmla="*/ 935029 h 93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070" h="935029">
                  <a:moveTo>
                    <a:pt x="1083981" y="935029"/>
                  </a:moveTo>
                  <a:lnTo>
                    <a:pt x="0" y="935029"/>
                  </a:lnTo>
                  <a:lnTo>
                    <a:pt x="0" y="903710"/>
                  </a:lnTo>
                  <a:lnTo>
                    <a:pt x="1083981" y="903710"/>
                  </a:lnTo>
                  <a:cubicBezTo>
                    <a:pt x="1178143" y="903710"/>
                    <a:pt x="1254751" y="827102"/>
                    <a:pt x="1254751" y="732924"/>
                  </a:cubicBezTo>
                  <a:lnTo>
                    <a:pt x="1254751" y="0"/>
                  </a:lnTo>
                  <a:lnTo>
                    <a:pt x="1286070" y="0"/>
                  </a:lnTo>
                  <a:lnTo>
                    <a:pt x="1286070" y="732924"/>
                  </a:lnTo>
                  <a:cubicBezTo>
                    <a:pt x="1286070" y="844360"/>
                    <a:pt x="1195416" y="935029"/>
                    <a:pt x="1083981" y="935029"/>
                  </a:cubicBezTo>
                  <a:lnTo>
                    <a:pt x="1083981" y="935029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82C1141B-1D6C-4688-BA90-C22748E15649}"/>
                </a:ext>
              </a:extLst>
            </p:cNvPr>
            <p:cNvSpPr/>
            <p:nvPr/>
          </p:nvSpPr>
          <p:spPr>
            <a:xfrm>
              <a:off x="6253283" y="3626064"/>
              <a:ext cx="2465412" cy="31319"/>
            </a:xfrm>
            <a:custGeom>
              <a:avLst/>
              <a:gdLst>
                <a:gd name="connsiteX0" fmla="*/ 0 w 2465412"/>
                <a:gd name="connsiteY0" fmla="*/ 0 h 31319"/>
                <a:gd name="connsiteX1" fmla="*/ 2465412 w 2465412"/>
                <a:gd name="connsiteY1" fmla="*/ 0 h 31319"/>
                <a:gd name="connsiteX2" fmla="*/ 2465412 w 2465412"/>
                <a:gd name="connsiteY2" fmla="*/ 31320 h 31319"/>
                <a:gd name="connsiteX3" fmla="*/ 0 w 2465412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412" h="31319">
                  <a:moveTo>
                    <a:pt x="0" y="0"/>
                  </a:moveTo>
                  <a:lnTo>
                    <a:pt x="2465412" y="0"/>
                  </a:lnTo>
                  <a:lnTo>
                    <a:pt x="2465412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EBEDFEE6-5E2C-6FAF-2632-686D2B7311F9}"/>
                </a:ext>
              </a:extLst>
            </p:cNvPr>
            <p:cNvSpPr/>
            <p:nvPr/>
          </p:nvSpPr>
          <p:spPr>
            <a:xfrm>
              <a:off x="8886255" y="1744323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DFE1D72C-20B4-1BD8-0AB8-BDE90A8BD7E6}"/>
                </a:ext>
              </a:extLst>
            </p:cNvPr>
            <p:cNvSpPr/>
            <p:nvPr/>
          </p:nvSpPr>
          <p:spPr>
            <a:xfrm>
              <a:off x="6678226" y="945675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4"/>
                    <a:pt x="243084" y="313196"/>
                    <a:pt x="156598" y="313196"/>
                  </a:cubicBezTo>
                  <a:cubicBezTo>
                    <a:pt x="70111" y="313196"/>
                    <a:pt x="0" y="243084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2EA8BAED-4E25-F478-E586-78CB51342A8B}"/>
                </a:ext>
              </a:extLst>
            </p:cNvPr>
            <p:cNvSpPr/>
            <p:nvPr/>
          </p:nvSpPr>
          <p:spPr>
            <a:xfrm>
              <a:off x="7429896" y="3091064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A196F138-1D93-A902-B7C1-B7996CD64484}"/>
                </a:ext>
              </a:extLst>
            </p:cNvPr>
            <p:cNvSpPr/>
            <p:nvPr/>
          </p:nvSpPr>
          <p:spPr>
            <a:xfrm>
              <a:off x="7339852" y="269799"/>
              <a:ext cx="31319" cy="1487678"/>
            </a:xfrm>
            <a:custGeom>
              <a:avLst/>
              <a:gdLst>
                <a:gd name="connsiteX0" fmla="*/ 0 w 31319"/>
                <a:gd name="connsiteY0" fmla="*/ 0 h 1487678"/>
                <a:gd name="connsiteX1" fmla="*/ 31320 w 31319"/>
                <a:gd name="connsiteY1" fmla="*/ 0 h 1487678"/>
                <a:gd name="connsiteX2" fmla="*/ 31320 w 31319"/>
                <a:gd name="connsiteY2" fmla="*/ 1487679 h 1487678"/>
                <a:gd name="connsiteX3" fmla="*/ 0 w 31319"/>
                <a:gd name="connsiteY3" fmla="*/ 1487679 h 1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9" h="1487678">
                  <a:moveTo>
                    <a:pt x="0" y="0"/>
                  </a:moveTo>
                  <a:lnTo>
                    <a:pt x="31320" y="0"/>
                  </a:lnTo>
                  <a:lnTo>
                    <a:pt x="31320" y="1487679"/>
                  </a:lnTo>
                  <a:lnTo>
                    <a:pt x="0" y="148767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B607B4C2-8B71-F23A-5F83-7ABDE64FE0E7}"/>
                </a:ext>
              </a:extLst>
            </p:cNvPr>
            <p:cNvSpPr/>
            <p:nvPr/>
          </p:nvSpPr>
          <p:spPr>
            <a:xfrm>
              <a:off x="7261553" y="1663519"/>
              <a:ext cx="187917" cy="187917"/>
            </a:xfrm>
            <a:custGeom>
              <a:avLst/>
              <a:gdLst>
                <a:gd name="connsiteX0" fmla="*/ 187918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8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8" y="93959"/>
                  </a:moveTo>
                  <a:cubicBezTo>
                    <a:pt x="187918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8" y="42066"/>
                    <a:pt x="187918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79C67B3B-D881-0871-439B-DA77386CE2B6}"/>
                </a:ext>
              </a:extLst>
            </p:cNvPr>
            <p:cNvSpPr/>
            <p:nvPr/>
          </p:nvSpPr>
          <p:spPr>
            <a:xfrm>
              <a:off x="8686593" y="2744043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41423EAC-4433-E444-2260-EA30CE1782CA}"/>
                </a:ext>
              </a:extLst>
            </p:cNvPr>
            <p:cNvSpPr/>
            <p:nvPr/>
          </p:nvSpPr>
          <p:spPr>
            <a:xfrm>
              <a:off x="6149709" y="1459942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A0BDF2C4-EC03-8478-71AC-4E46B4607F73}"/>
                </a:ext>
              </a:extLst>
            </p:cNvPr>
            <p:cNvSpPr/>
            <p:nvPr/>
          </p:nvSpPr>
          <p:spPr>
            <a:xfrm rot="21495959">
              <a:off x="5695461" y="1561824"/>
              <a:ext cx="514077" cy="31333"/>
            </a:xfrm>
            <a:custGeom>
              <a:avLst/>
              <a:gdLst>
                <a:gd name="connsiteX0" fmla="*/ 0 w 514077"/>
                <a:gd name="connsiteY0" fmla="*/ 0 h 31333"/>
                <a:gd name="connsiteX1" fmla="*/ 514078 w 514077"/>
                <a:gd name="connsiteY1" fmla="*/ 0 h 31333"/>
                <a:gd name="connsiteX2" fmla="*/ 514078 w 514077"/>
                <a:gd name="connsiteY2" fmla="*/ 31334 h 31333"/>
                <a:gd name="connsiteX3" fmla="*/ 0 w 514077"/>
                <a:gd name="connsiteY3" fmla="*/ 31334 h 3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77" h="31333">
                  <a:moveTo>
                    <a:pt x="0" y="0"/>
                  </a:moveTo>
                  <a:lnTo>
                    <a:pt x="514078" y="0"/>
                  </a:lnTo>
                  <a:lnTo>
                    <a:pt x="514078" y="31334"/>
                  </a:lnTo>
                  <a:lnTo>
                    <a:pt x="0" y="31334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FFB3369F-71C4-CE63-EAA3-AEBC4D1D72B6}"/>
                </a:ext>
              </a:extLst>
            </p:cNvPr>
            <p:cNvSpPr/>
            <p:nvPr/>
          </p:nvSpPr>
          <p:spPr>
            <a:xfrm>
              <a:off x="8765753" y="2838002"/>
              <a:ext cx="779167" cy="359705"/>
            </a:xfrm>
            <a:custGeom>
              <a:avLst/>
              <a:gdLst>
                <a:gd name="connsiteX0" fmla="*/ 779168 w 779167"/>
                <a:gd name="connsiteY0" fmla="*/ 359705 h 359705"/>
                <a:gd name="connsiteX1" fmla="*/ 0 w 779167"/>
                <a:gd name="connsiteY1" fmla="*/ 359705 h 359705"/>
                <a:gd name="connsiteX2" fmla="*/ 0 w 779167"/>
                <a:gd name="connsiteY2" fmla="*/ 0 h 359705"/>
                <a:gd name="connsiteX3" fmla="*/ 31320 w 779167"/>
                <a:gd name="connsiteY3" fmla="*/ 0 h 359705"/>
                <a:gd name="connsiteX4" fmla="*/ 31320 w 779167"/>
                <a:gd name="connsiteY4" fmla="*/ 328386 h 359705"/>
                <a:gd name="connsiteX5" fmla="*/ 779168 w 779167"/>
                <a:gd name="connsiteY5" fmla="*/ 328386 h 359705"/>
                <a:gd name="connsiteX6" fmla="*/ 779168 w 779167"/>
                <a:gd name="connsiteY6" fmla="*/ 359705 h 35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705">
                  <a:moveTo>
                    <a:pt x="779168" y="359705"/>
                  </a:moveTo>
                  <a:lnTo>
                    <a:pt x="0" y="359705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86"/>
                  </a:lnTo>
                  <a:lnTo>
                    <a:pt x="779168" y="328386"/>
                  </a:lnTo>
                  <a:lnTo>
                    <a:pt x="779168" y="359705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5B9DB5B4-D5D9-58E2-E496-82551435D6D2}"/>
                </a:ext>
              </a:extLst>
            </p:cNvPr>
            <p:cNvSpPr/>
            <p:nvPr/>
          </p:nvSpPr>
          <p:spPr>
            <a:xfrm>
              <a:off x="6111139" y="2485907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7" y="42066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DB98092C-8E72-C291-40E2-6E5E05FEDBE5}"/>
                </a:ext>
              </a:extLst>
            </p:cNvPr>
            <p:cNvSpPr/>
            <p:nvPr/>
          </p:nvSpPr>
          <p:spPr>
            <a:xfrm>
              <a:off x="6181029" y="2579866"/>
              <a:ext cx="779167" cy="359689"/>
            </a:xfrm>
            <a:custGeom>
              <a:avLst/>
              <a:gdLst>
                <a:gd name="connsiteX0" fmla="*/ 779168 w 779167"/>
                <a:gd name="connsiteY0" fmla="*/ 359689 h 359689"/>
                <a:gd name="connsiteX1" fmla="*/ 0 w 779167"/>
                <a:gd name="connsiteY1" fmla="*/ 359689 h 359689"/>
                <a:gd name="connsiteX2" fmla="*/ 0 w 779167"/>
                <a:gd name="connsiteY2" fmla="*/ 0 h 359689"/>
                <a:gd name="connsiteX3" fmla="*/ 31320 w 779167"/>
                <a:gd name="connsiteY3" fmla="*/ 0 h 359689"/>
                <a:gd name="connsiteX4" fmla="*/ 31320 w 779167"/>
                <a:gd name="connsiteY4" fmla="*/ 328370 h 359689"/>
                <a:gd name="connsiteX5" fmla="*/ 779168 w 779167"/>
                <a:gd name="connsiteY5" fmla="*/ 328370 h 359689"/>
                <a:gd name="connsiteX6" fmla="*/ 779168 w 779167"/>
                <a:gd name="connsiteY6" fmla="*/ 359689 h 3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689">
                  <a:moveTo>
                    <a:pt x="779168" y="359689"/>
                  </a:moveTo>
                  <a:lnTo>
                    <a:pt x="0" y="359689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70"/>
                  </a:lnTo>
                  <a:lnTo>
                    <a:pt x="779168" y="328370"/>
                  </a:lnTo>
                  <a:lnTo>
                    <a:pt x="779168" y="35968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0A9D3B55-C007-3DA8-8B1C-9A6D558E5CB4}"/>
                </a:ext>
              </a:extLst>
            </p:cNvPr>
            <p:cNvSpPr/>
            <p:nvPr/>
          </p:nvSpPr>
          <p:spPr>
            <a:xfrm>
              <a:off x="5601894" y="2222338"/>
              <a:ext cx="3742404" cy="31319"/>
            </a:xfrm>
            <a:custGeom>
              <a:avLst/>
              <a:gdLst>
                <a:gd name="connsiteX0" fmla="*/ 0 w 3742404"/>
                <a:gd name="connsiteY0" fmla="*/ 0 h 31319"/>
                <a:gd name="connsiteX1" fmla="*/ 3742404 w 3742404"/>
                <a:gd name="connsiteY1" fmla="*/ 0 h 31319"/>
                <a:gd name="connsiteX2" fmla="*/ 3742404 w 3742404"/>
                <a:gd name="connsiteY2" fmla="*/ 31320 h 31319"/>
                <a:gd name="connsiteX3" fmla="*/ 0 w 3742404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2404" h="31319">
                  <a:moveTo>
                    <a:pt x="0" y="0"/>
                  </a:moveTo>
                  <a:lnTo>
                    <a:pt x="3742404" y="0"/>
                  </a:lnTo>
                  <a:lnTo>
                    <a:pt x="3742404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464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2964</TotalTime>
  <Words>54</Words>
  <Application>Microsoft Office PowerPoint</Application>
  <PresentationFormat>自訂</PresentationFormat>
  <Paragraphs>29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Verdana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Hsiang-Jen Li</dc:creator>
  <cp:lastModifiedBy>Hsiang-Jen Li</cp:lastModifiedBy>
  <cp:revision>51</cp:revision>
  <dcterms:created xsi:type="dcterms:W3CDTF">2022-05-12T02:45:53Z</dcterms:created>
  <dcterms:modified xsi:type="dcterms:W3CDTF">2022-06-18T16:42:36Z</dcterms:modified>
</cp:coreProperties>
</file>