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81CD-DC55-460C-B94D-B3B621DC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0411-4B65-4155-B3BE-0EF0648D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7DE6-E422-40AD-9470-6F8662A3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9E5D-8B8C-448D-944F-E2B794FD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450B-2F15-4163-B706-8BB613C7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6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79B4-C477-40EB-99BF-6095871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D7A2-DE95-439F-8D10-5F11B2FC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6D75-09C9-439B-8DEC-0FD37C3D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5574-07DA-46CF-9DD5-2A09791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E0CF-8530-4223-A67A-623C85E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49E3-59AD-4D78-A7A1-031DF4A7E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1DE9-3C4B-45F4-A686-8BE1199E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115F-28CA-4D92-AA81-69A80CE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51BA-EAC6-4E24-903D-EA72D31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D888-28E2-40EF-8985-D4DF6976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1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CD6-64B2-46EB-9F76-8F9995F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78C1-778E-4C34-997E-60845BD2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0880-20AA-43A1-BA01-1C6066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9A4C-67EE-44F1-ABB2-EFE49FE3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C6C1-8E62-4DB3-BE70-BD7C2A37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7466-76B6-4371-B86F-CF9DCFB1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AED1-7A09-4763-9E09-9D35F758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A4FC-ECA5-4F36-A3AE-3509565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81F2-0C0C-4D59-BCD4-588B334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A0D4-3060-4FBA-A9EC-3FB8960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5D1F-E689-4026-843C-5AEC346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A831-E174-417E-8726-8EE6E6E7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F9CD-4EC5-49FA-8C89-D19F1A1F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01BB-AA52-4A2F-997A-84F60F47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023E-16C2-4C3C-A504-52E7D8E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DFF76-7B38-42A9-9228-FA2B72FB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3A61-A2D5-4373-A973-3E57B41E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AA5B-FC3B-419A-B8E6-F79C41C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FBAF-E908-440D-97E8-98763215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1F51C-E41B-4DCD-9624-C52D180E0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79F1-7D69-4895-9A94-FBE7A1CA6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18320-CBED-480B-852D-23C34EFD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65B71-8986-4A21-BADC-E7304696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8579-548E-4D2B-AAAA-7F922BA3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D7F9-F23E-4D1B-AF4F-F942D2D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2D89A-117E-4EA4-812D-21D8D642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2906-2454-4BC8-BCE4-0B633E76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647F-F128-404A-822E-6B28D611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7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8FA50-287D-4166-A9DF-1314A34A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0ABE3-ABF3-412D-A597-7A3EE6D9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9C55-3025-4258-8193-8C752C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7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F1D3-BA2B-497F-92CA-CB62C058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5505-A8FF-4546-9EA7-182A8E4E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4EA5-B8A3-4598-B68C-B622EE02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3803-E75D-4866-B9A5-A777A21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8014-5805-4F97-BA13-C5F1372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8FB5-592B-465A-B85D-7DCA134F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C1F-C02A-4B3B-B875-34DACD3A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EA91-F966-4CAF-ABE3-45D907ECF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E599-9FB2-4A95-B57A-CE0AB37E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4FF6-30AE-447A-BE09-A2926665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BED6-DF39-4149-87B9-B2B7CCA3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E7BB-7BB8-464E-BAB9-E755186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5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B066-9892-4AC7-BC8B-BFCC89B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093B-B31E-4758-A62C-FA39F63F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C582-6E87-46FE-B68A-8588885C4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0B19-5681-4752-92CC-9777721E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0526-EDA0-4D88-AAB3-59F3B8C74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798FEF6-FC39-41EE-BCEB-ABABE0624D32}"/>
              </a:ext>
            </a:extLst>
          </p:cNvPr>
          <p:cNvGrpSpPr/>
          <p:nvPr/>
        </p:nvGrpSpPr>
        <p:grpSpPr>
          <a:xfrm>
            <a:off x="4191000" y="2084614"/>
            <a:ext cx="3810000" cy="2324101"/>
            <a:chOff x="4191000" y="1905000"/>
            <a:chExt cx="3810000" cy="38099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D656ED-205B-4698-82A6-722D793D9BF1}"/>
                </a:ext>
              </a:extLst>
            </p:cNvPr>
            <p:cNvSpPr/>
            <p:nvPr/>
          </p:nvSpPr>
          <p:spPr>
            <a:xfrm>
              <a:off x="6096000" y="1905000"/>
              <a:ext cx="990600" cy="1981200"/>
            </a:xfrm>
            <a:custGeom>
              <a:avLst/>
              <a:gdLst>
                <a:gd name="connsiteX0" fmla="*/ 990600 w 990600"/>
                <a:gd name="connsiteY0" fmla="*/ 1545336 h 1981200"/>
                <a:gd name="connsiteX1" fmla="*/ 0 w 990600"/>
                <a:gd name="connsiteY1" fmla="*/ 1981200 h 1981200"/>
                <a:gd name="connsiteX2" fmla="*/ 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990600" y="1545336"/>
                  </a:move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4A26D39-C30E-41B2-B633-80B629225BD4}"/>
                </a:ext>
              </a:extLst>
            </p:cNvPr>
            <p:cNvSpPr/>
            <p:nvPr/>
          </p:nvSpPr>
          <p:spPr>
            <a:xfrm>
              <a:off x="5105400" y="1905000"/>
              <a:ext cx="990600" cy="1981200"/>
            </a:xfrm>
            <a:custGeom>
              <a:avLst/>
              <a:gdLst>
                <a:gd name="connsiteX0" fmla="*/ 0 w 990600"/>
                <a:gd name="connsiteY0" fmla="*/ 1545336 h 1981200"/>
                <a:gd name="connsiteX1" fmla="*/ 990600 w 990600"/>
                <a:gd name="connsiteY1" fmla="*/ 1981200 h 1981200"/>
                <a:gd name="connsiteX2" fmla="*/ 99060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0" y="1545336"/>
                  </a:moveTo>
                  <a:lnTo>
                    <a:pt x="990600" y="1981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69B38A-56F2-4A53-BE05-41E20107AB86}"/>
                </a:ext>
              </a:extLst>
            </p:cNvPr>
            <p:cNvSpPr/>
            <p:nvPr/>
          </p:nvSpPr>
          <p:spPr>
            <a:xfrm>
              <a:off x="6096000" y="3450335"/>
              <a:ext cx="1447800" cy="1350264"/>
            </a:xfrm>
            <a:custGeom>
              <a:avLst/>
              <a:gdLst>
                <a:gd name="connsiteX0" fmla="*/ 1447800 w 1447800"/>
                <a:gd name="connsiteY0" fmla="*/ 713232 h 1350264"/>
                <a:gd name="connsiteX1" fmla="*/ 0 w 1447800"/>
                <a:gd name="connsiteY1" fmla="*/ 1350264 h 1350264"/>
                <a:gd name="connsiteX2" fmla="*/ 0 w 1447800"/>
                <a:gd name="connsiteY2" fmla="*/ 435864 h 1350264"/>
                <a:gd name="connsiteX3" fmla="*/ 9906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1447800" y="713232"/>
                  </a:moveTo>
                  <a:lnTo>
                    <a:pt x="0" y="1350264"/>
                  </a:lnTo>
                  <a:lnTo>
                    <a:pt x="0" y="43586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273B3C-38CF-477E-A4B0-418E02947FB0}"/>
                </a:ext>
              </a:extLst>
            </p:cNvPr>
            <p:cNvSpPr/>
            <p:nvPr/>
          </p:nvSpPr>
          <p:spPr>
            <a:xfrm>
              <a:off x="4648200" y="3450335"/>
              <a:ext cx="1447800" cy="1350264"/>
            </a:xfrm>
            <a:custGeom>
              <a:avLst/>
              <a:gdLst>
                <a:gd name="connsiteX0" fmla="*/ 0 w 1447800"/>
                <a:gd name="connsiteY0" fmla="*/ 713232 h 1350264"/>
                <a:gd name="connsiteX1" fmla="*/ 1447800 w 1447800"/>
                <a:gd name="connsiteY1" fmla="*/ 1350264 h 1350264"/>
                <a:gd name="connsiteX2" fmla="*/ 1447800 w 1447800"/>
                <a:gd name="connsiteY2" fmla="*/ 435864 h 1350264"/>
                <a:gd name="connsiteX3" fmla="*/ 4572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0" y="713232"/>
                  </a:moveTo>
                  <a:lnTo>
                    <a:pt x="1447800" y="1350264"/>
                  </a:lnTo>
                  <a:lnTo>
                    <a:pt x="1447800" y="43586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chemeClr val="accent4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7137F82-4F43-4FFC-99D0-4D15789C87DB}"/>
                </a:ext>
              </a:extLst>
            </p:cNvPr>
            <p:cNvSpPr/>
            <p:nvPr/>
          </p:nvSpPr>
          <p:spPr>
            <a:xfrm>
              <a:off x="4191000" y="4163567"/>
              <a:ext cx="1905000" cy="1551432"/>
            </a:xfrm>
            <a:custGeom>
              <a:avLst/>
              <a:gdLst>
                <a:gd name="connsiteX0" fmla="*/ 1905000 w 1905000"/>
                <a:gd name="connsiteY0" fmla="*/ 637032 h 1551432"/>
                <a:gd name="connsiteX1" fmla="*/ 457200 w 1905000"/>
                <a:gd name="connsiteY1" fmla="*/ 0 h 1551432"/>
                <a:gd name="connsiteX2" fmla="*/ 0 w 1905000"/>
                <a:gd name="connsiteY2" fmla="*/ 713232 h 1551432"/>
                <a:gd name="connsiteX3" fmla="*/ 190500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1905000" y="637032"/>
                  </a:moveTo>
                  <a:lnTo>
                    <a:pt x="457200" y="0"/>
                  </a:lnTo>
                  <a:lnTo>
                    <a:pt x="0" y="713232"/>
                  </a:lnTo>
                  <a:lnTo>
                    <a:pt x="1905000" y="1551432"/>
                  </a:lnTo>
                  <a:close/>
                </a:path>
              </a:pathLst>
            </a:cu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5F7BFB-E2A1-4784-B53F-76C5BCB60B8A}"/>
                </a:ext>
              </a:extLst>
            </p:cNvPr>
            <p:cNvSpPr/>
            <p:nvPr/>
          </p:nvSpPr>
          <p:spPr>
            <a:xfrm>
              <a:off x="6096000" y="4163567"/>
              <a:ext cx="1905000" cy="1551432"/>
            </a:xfrm>
            <a:custGeom>
              <a:avLst/>
              <a:gdLst>
                <a:gd name="connsiteX0" fmla="*/ 0 w 1905000"/>
                <a:gd name="connsiteY0" fmla="*/ 637032 h 1551432"/>
                <a:gd name="connsiteX1" fmla="*/ 1447800 w 1905000"/>
                <a:gd name="connsiteY1" fmla="*/ 0 h 1551432"/>
                <a:gd name="connsiteX2" fmla="*/ 1905000 w 1905000"/>
                <a:gd name="connsiteY2" fmla="*/ 713232 h 1551432"/>
                <a:gd name="connsiteX3" fmla="*/ 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0" y="637032"/>
                  </a:moveTo>
                  <a:lnTo>
                    <a:pt x="1447800" y="0"/>
                  </a:lnTo>
                  <a:lnTo>
                    <a:pt x="1905000" y="713232"/>
                  </a:lnTo>
                  <a:lnTo>
                    <a:pt x="0" y="15514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4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Hsiang-Jen Li</dc:creator>
  <cp:lastModifiedBy>Hsiang-Jen Li</cp:lastModifiedBy>
  <cp:revision>1</cp:revision>
  <dcterms:created xsi:type="dcterms:W3CDTF">2023-03-19T04:07:33Z</dcterms:created>
  <dcterms:modified xsi:type="dcterms:W3CDTF">2023-03-19T04:08:07Z</dcterms:modified>
</cp:coreProperties>
</file>