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38231A5-7D14-430F-818D-F696DBDDF5DA}">
  <a:tblStyle styleId="{D38231A5-7D14-430F-818D-F696DBDDF5DA}" styleName="Table_0">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20000"/>
            </a:schemeClr>
          </a:solidFill>
        </a:fill>
      </a:tcStyle>
    </a:band1H>
    <a:band2H>
      <a:tcTxStyle/>
    </a:band2H>
    <a:band1V>
      <a:tcTxStyle/>
      <a:tcStyle>
        <a:fill>
          <a:solidFill>
            <a:schemeClr val="accent1">
              <a:alpha val="20000"/>
            </a:schemeClr>
          </a:solidFill>
        </a:fill>
      </a:tcStyle>
    </a:band1V>
    <a:band2V>
      <a:tcTxStyle/>
    </a:band2V>
    <a:lastCol>
      <a:tcTxStyle b="on" i="off"/>
    </a:lastCol>
    <a:firstCol>
      <a:tcTxStyle b="on" i="off"/>
    </a:firstCol>
    <a:lastRow>
      <a:tcTxStyle b="on" i="off"/>
      <a:tcStyle>
        <a:tcBdr>
          <a:top>
            <a:ln cap="flat" cmpd="sng" w="12700">
              <a:solidFill>
                <a:schemeClr val="accent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0" Type="http://schemas.openxmlformats.org/officeDocument/2006/relationships/slide" Target="slides/slide23.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2a258c24ac_0_17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g22a258c24ac_0_17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Arial"/>
              <a:buNone/>
            </a:pPr>
            <a:r>
              <a:rPr lang="zh-TW"/>
              <a:t>Note:</a:t>
            </a:r>
            <a:endParaRPr/>
          </a:p>
          <a:p>
            <a:pPr indent="0" lvl="0" marL="0" marR="0" rtl="0" algn="l">
              <a:spcBef>
                <a:spcPts val="0"/>
              </a:spcBef>
              <a:spcAft>
                <a:spcPts val="0"/>
              </a:spcAft>
              <a:buClr>
                <a:schemeClr val="dk1"/>
              </a:buClr>
              <a:buSzPts val="1200"/>
              <a:buFont typeface="Arial"/>
              <a:buNone/>
            </a:pPr>
            <a:r>
              <a:rPr lang="zh-TW"/>
              <a:t>There is one dependent variable in the ANOVA model.  MANOVA has more than one dependent variable.</a:t>
            </a:r>
            <a:endParaRPr/>
          </a:p>
          <a:p>
            <a:pPr indent="0" lvl="0" marL="0" marR="0" rtl="0" algn="l">
              <a:spcBef>
                <a:spcPts val="0"/>
              </a:spcBef>
              <a:spcAft>
                <a:spcPts val="0"/>
              </a:spcAft>
              <a:buClr>
                <a:schemeClr val="dk1"/>
              </a:buClr>
              <a:buSzPts val="1200"/>
              <a:buFont typeface="Arial"/>
              <a:buNone/>
            </a:pPr>
            <a:r>
              <a:rPr lang="zh-TW"/>
              <a:t>Ask, what are nominal &amp; interval scales? </a:t>
            </a:r>
            <a:endParaRPr/>
          </a:p>
        </p:txBody>
      </p:sp>
      <p:sp>
        <p:nvSpPr>
          <p:cNvPr id="242" name="Google Shape;242;g22a258c24ac_0_1770: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Arial"/>
              <a:buNone/>
            </a:pPr>
            <a:fld id="{00000000-1234-1234-1234-123412341234}" type="slidenum">
              <a:rPr b="0" i="0" lang="zh-TW"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2a258c24ac_0_17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22a258c24ac_0_17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Arial"/>
              <a:buNone/>
            </a:pPr>
            <a:r>
              <a:rPr lang="zh-TW"/>
              <a:t>Variation due to Random Sampling are due to Individual Differences Within Groups.</a:t>
            </a:r>
            <a:endParaRPr/>
          </a:p>
        </p:txBody>
      </p:sp>
      <p:sp>
        <p:nvSpPr>
          <p:cNvPr id="254" name="Google Shape;254;g22a258c24ac_0_1781: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Arial"/>
              <a:buNone/>
            </a:pPr>
            <a:fld id="{00000000-1234-1234-1234-123412341234}" type="slidenum">
              <a:rPr b="0" i="0" lang="zh-TW"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2a258c24ac_0_1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22a258c24ac_0_18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2a258c24ac_0_18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g22a258c24ac_0_18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2a258c24ac_0_1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g22a258c24ac_0_17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2a258c24ac_0_1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g22a258c24ac_0_18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2a258c24ac_0_18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g22a258c24ac_0_18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Arial"/>
              <a:buNone/>
            </a:pPr>
            <a:r>
              <a:rPr lang="zh-TW"/>
              <a:t>n = sum of sample sizes of all populations.</a:t>
            </a:r>
            <a:endParaRPr/>
          </a:p>
          <a:p>
            <a:pPr indent="0" lvl="0" marL="0" marR="0" rtl="0" algn="l">
              <a:spcBef>
                <a:spcPts val="0"/>
              </a:spcBef>
              <a:spcAft>
                <a:spcPts val="0"/>
              </a:spcAft>
              <a:buClr>
                <a:schemeClr val="dk1"/>
              </a:buClr>
              <a:buSzPts val="1200"/>
              <a:buFont typeface="Arial"/>
              <a:buNone/>
            </a:pPr>
            <a:r>
              <a:rPr lang="zh-TW"/>
              <a:t>k = number of factor levels </a:t>
            </a:r>
            <a:endParaRPr/>
          </a:p>
          <a:p>
            <a:pPr indent="0" lvl="0" marL="0" marR="0" rtl="0" algn="l">
              <a:spcBef>
                <a:spcPts val="0"/>
              </a:spcBef>
              <a:spcAft>
                <a:spcPts val="0"/>
              </a:spcAft>
              <a:buClr>
                <a:schemeClr val="dk1"/>
              </a:buClr>
              <a:buSzPts val="1200"/>
              <a:buFont typeface="Arial"/>
              <a:buNone/>
            </a:pPr>
            <a:r>
              <a:rPr lang="zh-TW"/>
              <a:t>All values are positive.  Why? (squared terms)</a:t>
            </a:r>
            <a:endParaRPr/>
          </a:p>
          <a:p>
            <a:pPr indent="0" lvl="0" marL="0" marR="0" rtl="0" algn="l">
              <a:spcBef>
                <a:spcPts val="0"/>
              </a:spcBef>
              <a:spcAft>
                <a:spcPts val="0"/>
              </a:spcAft>
              <a:buClr>
                <a:schemeClr val="dk1"/>
              </a:buClr>
              <a:buSzPts val="1200"/>
              <a:buFont typeface="Arial"/>
              <a:buNone/>
            </a:pPr>
            <a:r>
              <a:rPr lang="zh-TW"/>
              <a:t>Degrees of Freedom &amp; Sum of Squares are additive; Mean Square is NOT.</a:t>
            </a:r>
            <a:endParaRPr/>
          </a:p>
        </p:txBody>
      </p:sp>
      <p:sp>
        <p:nvSpPr>
          <p:cNvPr id="307" name="Google Shape;307;g22a258c24ac_0_1829: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Arial"/>
              <a:buNone/>
            </a:pPr>
            <a:fld id="{00000000-1234-1234-1234-123412341234}" type="slidenum">
              <a:rPr b="0" i="0" lang="zh-TW"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2a258c24ac_0_1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g22a258c24ac_0_18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2a258c24ac_0_18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g22a258c24ac_0_18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Arial"/>
              <a:buNone/>
            </a:pPr>
            <a:r>
              <a:rPr lang="zh-TW"/>
              <a:t>Note:</a:t>
            </a:r>
            <a:endParaRPr/>
          </a:p>
          <a:p>
            <a:pPr indent="0" lvl="0" marL="0" marR="0" rtl="0" algn="l">
              <a:spcBef>
                <a:spcPts val="0"/>
              </a:spcBef>
              <a:spcAft>
                <a:spcPts val="0"/>
              </a:spcAft>
              <a:buClr>
                <a:schemeClr val="dk1"/>
              </a:buClr>
              <a:buSzPts val="1200"/>
              <a:buFont typeface="Arial"/>
              <a:buNone/>
            </a:pPr>
            <a:r>
              <a:rPr lang="zh-TW"/>
              <a:t>There is one dependent variable in the ANOVA model.  MANOVA has more than one dependent variable.</a:t>
            </a:r>
            <a:endParaRPr/>
          </a:p>
          <a:p>
            <a:pPr indent="0" lvl="0" marL="0" marR="0" rtl="0" algn="l">
              <a:spcBef>
                <a:spcPts val="0"/>
              </a:spcBef>
              <a:spcAft>
                <a:spcPts val="0"/>
              </a:spcAft>
              <a:buClr>
                <a:schemeClr val="dk1"/>
              </a:buClr>
              <a:buSzPts val="1200"/>
              <a:buFont typeface="Arial"/>
              <a:buNone/>
            </a:pPr>
            <a:r>
              <a:rPr lang="zh-TW"/>
              <a:t>Ask, what are nominal &amp; interval scales? </a:t>
            </a:r>
            <a:endParaRPr/>
          </a:p>
        </p:txBody>
      </p:sp>
      <p:sp>
        <p:nvSpPr>
          <p:cNvPr id="322" name="Google Shape;322;g22a258c24ac_0_1842: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Arial"/>
              <a:buNone/>
            </a:pPr>
            <a:fld id="{00000000-1234-1234-1234-123412341234}" type="slidenum">
              <a:rPr b="0" i="0" lang="zh-TW"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2a258c24ac_0_2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g22a258c24ac_0_21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f21c3583c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f21c3583c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f21c3583c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f21c3583c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2a258c24ac_0_2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g22a258c24ac_0_24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2a258c24ac_0_2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2a258c24ac_0_2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087a705b7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087a705b7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2a258c24ac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2a258c24ac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2a258c24ac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300"/>
              <a:t>Apply anova</a:t>
            </a:r>
            <a:r>
              <a:rPr lang="zh-TW" sz="1300"/>
              <a:t>時的基本條件，須確認其實驗是完全隨機實驗</a:t>
            </a:r>
            <a:br>
              <a:rPr lang="zh-TW" sz="1300"/>
            </a:br>
            <a:br>
              <a:rPr lang="zh-TW" sz="1300"/>
            </a:br>
            <a:r>
              <a:rPr lang="zh-TW" sz="1300"/>
              <a:t>完全隨機試驗（completely randomized experiment）是指研究人員將參與者隨機分配到不同的處理組（treatment group）或對照組（control group）中，以消除實驗結果受到不同參與者個體差異的影響。在完全隨機試驗中，每個參與者都有相等的機會被分配到每一個處理組或對照組中，而且每個處理組或對照組的樣本量也應盡量相等，以減少實驗結果受到樣本大小不同所產生的影響。</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p:txBody>
      </p:sp>
      <p:sp>
        <p:nvSpPr>
          <p:cNvPr id="197" name="Google Shape;197;g22a258c24ac_0_1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2a258c24ac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22a258c24ac_0_1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2a258c24ac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22a258c24ac_0_1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2a258c24ac_0_1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2a258c24ac_0_1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2a258c24ac_0_2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22a258c24ac_0_21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2a258c24ac_0_17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g22a258c24ac_0_17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Arial"/>
              <a:buNone/>
            </a:pPr>
            <a:r>
              <a:rPr lang="zh-TW"/>
              <a:t>Are the mean training times the same for 3 different methods?</a:t>
            </a:r>
            <a:endParaRPr/>
          </a:p>
          <a:p>
            <a:pPr indent="0" lvl="0" marL="0" marR="0" rtl="0" algn="l">
              <a:spcBef>
                <a:spcPts val="0"/>
              </a:spcBef>
              <a:spcAft>
                <a:spcPts val="0"/>
              </a:spcAft>
              <a:buClr>
                <a:schemeClr val="dk1"/>
              </a:buClr>
              <a:buSzPts val="1200"/>
              <a:buFont typeface="Arial"/>
              <a:buNone/>
            </a:pPr>
            <a:r>
              <a:rPr lang="zh-TW"/>
              <a:t>9 subjects</a:t>
            </a:r>
            <a:endParaRPr/>
          </a:p>
          <a:p>
            <a:pPr indent="0" lvl="0" marL="0" marR="0" rtl="0" algn="l">
              <a:spcBef>
                <a:spcPts val="0"/>
              </a:spcBef>
              <a:spcAft>
                <a:spcPts val="0"/>
              </a:spcAft>
              <a:buClr>
                <a:schemeClr val="dk1"/>
              </a:buClr>
              <a:buSzPts val="1200"/>
              <a:buFont typeface="Arial"/>
              <a:buNone/>
            </a:pPr>
            <a:r>
              <a:rPr lang="zh-TW"/>
              <a:t>3 methods (factor levels)</a:t>
            </a:r>
            <a:endParaRPr/>
          </a:p>
        </p:txBody>
      </p:sp>
      <p:sp>
        <p:nvSpPr>
          <p:cNvPr id="235" name="Google Shape;235;g22a258c24ac_0_1764: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Arial"/>
              <a:buNone/>
            </a:pPr>
            <a:fld id="{00000000-1234-1234-1234-123412341234}" type="slidenum">
              <a:rPr b="0" i="0" lang="zh-TW"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Opener" showMasterSp="0">
  <p:cSld name="Chapter Opener">
    <p:spTree>
      <p:nvGrpSpPr>
        <p:cNvPr id="58" name="Shape 58"/>
        <p:cNvGrpSpPr/>
        <p:nvPr/>
      </p:nvGrpSpPr>
      <p:grpSpPr>
        <a:xfrm>
          <a:off x="0" y="0"/>
          <a:ext cx="0" cy="0"/>
          <a:chOff x="0" y="0"/>
          <a:chExt cx="0" cy="0"/>
        </a:xfrm>
      </p:grpSpPr>
      <p:sp>
        <p:nvSpPr>
          <p:cNvPr id="59" name="Google Shape;59;p14"/>
          <p:cNvSpPr txBox="1"/>
          <p:nvPr>
            <p:ph type="title"/>
          </p:nvPr>
        </p:nvSpPr>
        <p:spPr>
          <a:xfrm>
            <a:off x="457200" y="161529"/>
            <a:ext cx="8229600" cy="467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600"/>
              <a:buNone/>
              <a:defRPr sz="3600">
                <a:latin typeface="Arial"/>
                <a:ea typeface="Arial"/>
                <a:cs typeface="Arial"/>
                <a:sym typeface="Arial"/>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60" name="Google Shape;60;p14"/>
          <p:cNvSpPr txBox="1"/>
          <p:nvPr>
            <p:ph idx="1" type="body"/>
          </p:nvPr>
        </p:nvSpPr>
        <p:spPr>
          <a:xfrm>
            <a:off x="457200" y="612323"/>
            <a:ext cx="8229600" cy="359400"/>
          </a:xfrm>
          <a:prstGeom prst="rect">
            <a:avLst/>
          </a:prstGeom>
          <a:noFill/>
          <a:ln>
            <a:noFill/>
          </a:ln>
        </p:spPr>
        <p:txBody>
          <a:bodyPr anchorCtr="0" anchor="t" bIns="91425" lIns="91425" spcFirstLastPara="1" rIns="91425" wrap="square" tIns="91425">
            <a:noAutofit/>
          </a:bodyPr>
          <a:lstStyle>
            <a:lvl1pPr indent="-228600" lvl="0" marL="457200" rtl="0" algn="l">
              <a:lnSpc>
                <a:spcPct val="100000"/>
              </a:lnSpc>
              <a:spcBef>
                <a:spcPts val="0"/>
              </a:spcBef>
              <a:spcAft>
                <a:spcPts val="0"/>
              </a:spcAft>
              <a:buSzPts val="2000"/>
              <a:buNone/>
              <a:defRPr sz="2000">
                <a:solidFill>
                  <a:srgbClr val="007FA3"/>
                </a:solidFill>
                <a:latin typeface="Arial"/>
                <a:ea typeface="Arial"/>
                <a:cs typeface="Arial"/>
                <a:sym typeface="Arial"/>
              </a:defRPr>
            </a:lvl1pPr>
            <a:lvl2pPr indent="-228600" lvl="1" marL="914400" rtl="0" algn="l">
              <a:lnSpc>
                <a:spcPct val="100000"/>
              </a:lnSpc>
              <a:spcBef>
                <a:spcPts val="0"/>
              </a:spcBef>
              <a:spcAft>
                <a:spcPts val="0"/>
              </a:spcAft>
              <a:buSzPts val="2400"/>
              <a:buNone/>
              <a:defRPr sz="2400">
                <a:solidFill>
                  <a:schemeClr val="lt1"/>
                </a:solidFill>
              </a:defRPr>
            </a:lvl2pPr>
            <a:lvl3pPr indent="-228600" lvl="2" marL="1371600" rtl="0" algn="l">
              <a:lnSpc>
                <a:spcPct val="100000"/>
              </a:lnSpc>
              <a:spcBef>
                <a:spcPts val="0"/>
              </a:spcBef>
              <a:spcAft>
                <a:spcPts val="0"/>
              </a:spcAft>
              <a:buSzPts val="2400"/>
              <a:buNone/>
              <a:defRPr sz="2400">
                <a:solidFill>
                  <a:schemeClr val="lt1"/>
                </a:solidFill>
              </a:defRPr>
            </a:lvl3pPr>
            <a:lvl4pPr indent="-228600" lvl="3" marL="1828800" rtl="0" algn="l">
              <a:lnSpc>
                <a:spcPct val="100000"/>
              </a:lnSpc>
              <a:spcBef>
                <a:spcPts val="0"/>
              </a:spcBef>
              <a:spcAft>
                <a:spcPts val="0"/>
              </a:spcAft>
              <a:buSzPts val="2400"/>
              <a:buNone/>
              <a:defRPr sz="2400">
                <a:solidFill>
                  <a:schemeClr val="lt1"/>
                </a:solidFill>
              </a:defRPr>
            </a:lvl4pPr>
            <a:lvl5pPr indent="-228600" lvl="4" marL="2286000" rtl="0" algn="l">
              <a:lnSpc>
                <a:spcPct val="100000"/>
              </a:lnSpc>
              <a:spcBef>
                <a:spcPts val="0"/>
              </a:spcBef>
              <a:spcAft>
                <a:spcPts val="0"/>
              </a:spcAft>
              <a:buSzPts val="2400"/>
              <a:buNone/>
              <a:defRPr sz="2400">
                <a:solidFill>
                  <a:schemeClr val="lt1"/>
                </a:solidFill>
              </a:defRPr>
            </a:lvl5pPr>
            <a:lvl6pPr indent="-228600" lvl="5" marL="2743200" rtl="0" algn="l">
              <a:lnSpc>
                <a:spcPct val="100000"/>
              </a:lnSpc>
              <a:spcBef>
                <a:spcPts val="0"/>
              </a:spcBef>
              <a:spcAft>
                <a:spcPts val="0"/>
              </a:spcAft>
              <a:buSzPts val="2400"/>
              <a:buNone/>
              <a:defRPr sz="2400">
                <a:solidFill>
                  <a:schemeClr val="lt1"/>
                </a:solidFill>
              </a:defRPr>
            </a:lvl6pPr>
            <a:lvl7pPr indent="-228600" lvl="6" marL="3200400" rtl="0" algn="l">
              <a:lnSpc>
                <a:spcPct val="100000"/>
              </a:lnSpc>
              <a:spcBef>
                <a:spcPts val="0"/>
              </a:spcBef>
              <a:spcAft>
                <a:spcPts val="0"/>
              </a:spcAft>
              <a:buSzPts val="2400"/>
              <a:buNone/>
              <a:defRPr sz="2400">
                <a:solidFill>
                  <a:schemeClr val="lt1"/>
                </a:solidFill>
              </a:defRPr>
            </a:lvl7pPr>
            <a:lvl8pPr indent="-228600" lvl="7" marL="3657600" rtl="0" algn="l">
              <a:lnSpc>
                <a:spcPct val="100000"/>
              </a:lnSpc>
              <a:spcBef>
                <a:spcPts val="0"/>
              </a:spcBef>
              <a:spcAft>
                <a:spcPts val="0"/>
              </a:spcAft>
              <a:buSzPts val="2400"/>
              <a:buNone/>
              <a:defRPr sz="2400">
                <a:solidFill>
                  <a:schemeClr val="lt1"/>
                </a:solidFill>
              </a:defRPr>
            </a:lvl8pPr>
            <a:lvl9pPr indent="-228600" lvl="8" marL="4114800" rtl="0" algn="l">
              <a:lnSpc>
                <a:spcPct val="100000"/>
              </a:lnSpc>
              <a:spcBef>
                <a:spcPts val="0"/>
              </a:spcBef>
              <a:spcAft>
                <a:spcPts val="0"/>
              </a:spcAft>
              <a:buSzPts val="2400"/>
              <a:buNone/>
              <a:defRPr sz="2400">
                <a:solidFill>
                  <a:schemeClr val="lt1"/>
                </a:solidFill>
              </a:defRPr>
            </a:lvl9pPr>
          </a:lstStyle>
          <a:p/>
        </p:txBody>
      </p:sp>
      <p:sp>
        <p:nvSpPr>
          <p:cNvPr id="61" name="Google Shape;61;p14"/>
          <p:cNvSpPr txBox="1"/>
          <p:nvPr>
            <p:ph idx="2" type="body"/>
          </p:nvPr>
        </p:nvSpPr>
        <p:spPr>
          <a:xfrm>
            <a:off x="5029200" y="1200151"/>
            <a:ext cx="3657600" cy="1200300"/>
          </a:xfrm>
          <a:prstGeom prst="rect">
            <a:avLst/>
          </a:prstGeom>
          <a:noFill/>
          <a:ln>
            <a:noFill/>
          </a:ln>
        </p:spPr>
        <p:txBody>
          <a:bodyPr anchorCtr="0" anchor="b" bIns="91425" lIns="91425" spcFirstLastPara="1" rIns="91425" wrap="square" tIns="91425">
            <a:noAutofit/>
          </a:bodyPr>
          <a:lstStyle>
            <a:lvl1pPr indent="-228600" lvl="0" marL="457200" rtl="0" algn="ctr">
              <a:lnSpc>
                <a:spcPct val="100000"/>
              </a:lnSpc>
              <a:spcBef>
                <a:spcPts val="0"/>
              </a:spcBef>
              <a:spcAft>
                <a:spcPts val="0"/>
              </a:spcAft>
              <a:buSzPts val="4000"/>
              <a:buNone/>
              <a:defRPr b="1" sz="4000">
                <a:latin typeface="Arial"/>
                <a:ea typeface="Arial"/>
                <a:cs typeface="Arial"/>
                <a:sym typeface="Arial"/>
              </a:defRPr>
            </a:lvl1pPr>
            <a:lvl2pPr indent="-228600" lvl="1" marL="914400" rtl="0" algn="l">
              <a:lnSpc>
                <a:spcPct val="100000"/>
              </a:lnSpc>
              <a:spcBef>
                <a:spcPts val="0"/>
              </a:spcBef>
              <a:spcAft>
                <a:spcPts val="0"/>
              </a:spcAft>
              <a:buSzPts val="4400"/>
              <a:buNone/>
              <a:defRPr sz="4400"/>
            </a:lvl2pPr>
            <a:lvl3pPr indent="-228600" lvl="2" marL="1371600" rtl="0" algn="l">
              <a:lnSpc>
                <a:spcPct val="100000"/>
              </a:lnSpc>
              <a:spcBef>
                <a:spcPts val="0"/>
              </a:spcBef>
              <a:spcAft>
                <a:spcPts val="0"/>
              </a:spcAft>
              <a:buSzPts val="4400"/>
              <a:buNone/>
              <a:defRPr sz="4400"/>
            </a:lvl3pPr>
            <a:lvl4pPr indent="-228600" lvl="3" marL="1828800" rtl="0" algn="l">
              <a:lnSpc>
                <a:spcPct val="100000"/>
              </a:lnSpc>
              <a:spcBef>
                <a:spcPts val="0"/>
              </a:spcBef>
              <a:spcAft>
                <a:spcPts val="0"/>
              </a:spcAft>
              <a:buSzPts val="4400"/>
              <a:buNone/>
              <a:defRPr sz="4400"/>
            </a:lvl4pPr>
            <a:lvl5pPr indent="-228600" lvl="4" marL="2286000" rtl="0" algn="l">
              <a:lnSpc>
                <a:spcPct val="100000"/>
              </a:lnSpc>
              <a:spcBef>
                <a:spcPts val="0"/>
              </a:spcBef>
              <a:spcAft>
                <a:spcPts val="0"/>
              </a:spcAft>
              <a:buSzPts val="4400"/>
              <a:buNone/>
              <a:defRPr sz="4400"/>
            </a:lvl5pPr>
            <a:lvl6pPr indent="-228600" lvl="5" marL="2743200" rtl="0" algn="l">
              <a:lnSpc>
                <a:spcPct val="100000"/>
              </a:lnSpc>
              <a:spcBef>
                <a:spcPts val="0"/>
              </a:spcBef>
              <a:spcAft>
                <a:spcPts val="0"/>
              </a:spcAft>
              <a:buSzPts val="4400"/>
              <a:buNone/>
              <a:defRPr sz="4400"/>
            </a:lvl6pPr>
            <a:lvl7pPr indent="-228600" lvl="6" marL="3200400" rtl="0" algn="l">
              <a:lnSpc>
                <a:spcPct val="100000"/>
              </a:lnSpc>
              <a:spcBef>
                <a:spcPts val="0"/>
              </a:spcBef>
              <a:spcAft>
                <a:spcPts val="0"/>
              </a:spcAft>
              <a:buSzPts val="4400"/>
              <a:buNone/>
              <a:defRPr sz="4400"/>
            </a:lvl7pPr>
            <a:lvl8pPr indent="-228600" lvl="7" marL="3657600" rtl="0" algn="l">
              <a:lnSpc>
                <a:spcPct val="100000"/>
              </a:lnSpc>
              <a:spcBef>
                <a:spcPts val="0"/>
              </a:spcBef>
              <a:spcAft>
                <a:spcPts val="0"/>
              </a:spcAft>
              <a:buSzPts val="4400"/>
              <a:buNone/>
              <a:defRPr sz="4400"/>
            </a:lvl8pPr>
            <a:lvl9pPr indent="-228600" lvl="8" marL="4114800" rtl="0" algn="l">
              <a:lnSpc>
                <a:spcPct val="100000"/>
              </a:lnSpc>
              <a:spcBef>
                <a:spcPts val="0"/>
              </a:spcBef>
              <a:spcAft>
                <a:spcPts val="0"/>
              </a:spcAft>
              <a:buSzPts val="4400"/>
              <a:buNone/>
              <a:defRPr sz="4400"/>
            </a:lvl9pPr>
          </a:lstStyle>
          <a:p/>
        </p:txBody>
      </p:sp>
      <p:sp>
        <p:nvSpPr>
          <p:cNvPr id="62" name="Google Shape;62;p14"/>
          <p:cNvSpPr txBox="1"/>
          <p:nvPr>
            <p:ph idx="3" type="body"/>
          </p:nvPr>
        </p:nvSpPr>
        <p:spPr>
          <a:xfrm>
            <a:off x="5029200" y="2400300"/>
            <a:ext cx="3657600" cy="2194500"/>
          </a:xfrm>
          <a:prstGeom prst="rect">
            <a:avLst/>
          </a:prstGeom>
          <a:noFill/>
          <a:ln>
            <a:noFill/>
          </a:ln>
        </p:spPr>
        <p:txBody>
          <a:bodyPr anchorCtr="0" anchor="t" bIns="91425" lIns="91425" spcFirstLastPara="1" rIns="91425" wrap="square" tIns="91425">
            <a:noAutofit/>
          </a:bodyPr>
          <a:lstStyle>
            <a:lvl1pPr indent="-228600" lvl="0" marL="457200" rtl="0" algn="ctr">
              <a:lnSpc>
                <a:spcPct val="100000"/>
              </a:lnSpc>
              <a:spcBef>
                <a:spcPts val="0"/>
              </a:spcBef>
              <a:spcAft>
                <a:spcPts val="0"/>
              </a:spcAft>
              <a:buSzPts val="2200"/>
              <a:buNone/>
              <a:defRPr sz="2200">
                <a:latin typeface="Arial"/>
                <a:ea typeface="Arial"/>
                <a:cs typeface="Arial"/>
                <a:sym typeface="Arial"/>
              </a:defRPr>
            </a:lvl1pPr>
            <a:lvl2pPr indent="-228600" lvl="1" marL="914400" rtl="0" algn="l">
              <a:lnSpc>
                <a:spcPct val="100000"/>
              </a:lnSpc>
              <a:spcBef>
                <a:spcPts val="0"/>
              </a:spcBef>
              <a:spcAft>
                <a:spcPts val="0"/>
              </a:spcAft>
              <a:buSzPts val="1600"/>
              <a:buNone/>
              <a:defRPr/>
            </a:lvl2pPr>
            <a:lvl3pPr indent="-228600" lvl="2" marL="1371600" rtl="0" algn="l">
              <a:lnSpc>
                <a:spcPct val="100000"/>
              </a:lnSpc>
              <a:spcBef>
                <a:spcPts val="0"/>
              </a:spcBef>
              <a:spcAft>
                <a:spcPts val="0"/>
              </a:spcAft>
              <a:buSzPts val="1600"/>
              <a:buNone/>
              <a:defRPr/>
            </a:lvl3pPr>
            <a:lvl4pPr indent="-228600" lvl="3" marL="1828800" rtl="0" algn="l">
              <a:lnSpc>
                <a:spcPct val="100000"/>
              </a:lnSpc>
              <a:spcBef>
                <a:spcPts val="0"/>
              </a:spcBef>
              <a:spcAft>
                <a:spcPts val="0"/>
              </a:spcAft>
              <a:buSzPts val="1600"/>
              <a:buNone/>
              <a:defRPr/>
            </a:lvl4pPr>
            <a:lvl5pPr indent="-228600" lvl="4" marL="2286000" rtl="0" algn="l">
              <a:lnSpc>
                <a:spcPct val="100000"/>
              </a:lnSpc>
              <a:spcBef>
                <a:spcPts val="0"/>
              </a:spcBef>
              <a:spcAft>
                <a:spcPts val="0"/>
              </a:spcAft>
              <a:buSzPts val="1600"/>
              <a:buNone/>
              <a:defRPr/>
            </a:lvl5pPr>
            <a:lvl6pPr indent="-228600" lvl="5" marL="2743200" rtl="0" algn="l">
              <a:lnSpc>
                <a:spcPct val="100000"/>
              </a:lnSpc>
              <a:spcBef>
                <a:spcPts val="0"/>
              </a:spcBef>
              <a:spcAft>
                <a:spcPts val="0"/>
              </a:spcAft>
              <a:buSzPts val="1600"/>
              <a:buNone/>
              <a:defRPr/>
            </a:lvl6pPr>
            <a:lvl7pPr indent="-228600" lvl="6" marL="3200400" rtl="0" algn="l">
              <a:lnSpc>
                <a:spcPct val="100000"/>
              </a:lnSpc>
              <a:spcBef>
                <a:spcPts val="0"/>
              </a:spcBef>
              <a:spcAft>
                <a:spcPts val="0"/>
              </a:spcAft>
              <a:buSzPts val="1600"/>
              <a:buNone/>
              <a:defRPr/>
            </a:lvl7pPr>
            <a:lvl8pPr indent="-228600" lvl="7" marL="3657600" rtl="0" algn="l">
              <a:lnSpc>
                <a:spcPct val="100000"/>
              </a:lnSpc>
              <a:spcBef>
                <a:spcPts val="0"/>
              </a:spcBef>
              <a:spcAft>
                <a:spcPts val="0"/>
              </a:spcAft>
              <a:buSzPts val="1600"/>
              <a:buNone/>
              <a:defRPr/>
            </a:lvl8pPr>
            <a:lvl9pPr indent="-228600" lvl="8" marL="4114800" rtl="0" algn="l">
              <a:lnSpc>
                <a:spcPct val="100000"/>
              </a:lnSpc>
              <a:spcBef>
                <a:spcPts val="0"/>
              </a:spcBef>
              <a:spcAft>
                <a:spcPts val="0"/>
              </a:spcAft>
              <a:buSzPts val="1600"/>
              <a:buNone/>
              <a:defRPr/>
            </a:lvl9pPr>
          </a:lstStyle>
          <a:p/>
        </p:txBody>
      </p:sp>
      <p:sp>
        <p:nvSpPr>
          <p:cNvPr id="63" name="Google Shape;63;p14"/>
          <p:cNvSpPr txBox="1"/>
          <p:nvPr>
            <p:ph idx="11" type="ftr"/>
          </p:nvPr>
        </p:nvSpPr>
        <p:spPr>
          <a:xfrm>
            <a:off x="93969" y="4624003"/>
            <a:ext cx="8595300" cy="176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Clr>
                <a:schemeClr val="dk1"/>
              </a:buClr>
              <a:buSzPts val="1800"/>
              <a:buNone/>
              <a:defRPr/>
            </a:lvl2pPr>
            <a:lvl3pPr lvl="2" rtl="0" algn="l">
              <a:lnSpc>
                <a:spcPct val="100000"/>
              </a:lnSpc>
              <a:spcBef>
                <a:spcPts val="0"/>
              </a:spcBef>
              <a:spcAft>
                <a:spcPts val="0"/>
              </a:spcAft>
              <a:buClr>
                <a:schemeClr val="dk1"/>
              </a:buClr>
              <a:buSzPts val="1800"/>
              <a:buNone/>
              <a:defRPr/>
            </a:lvl3pPr>
            <a:lvl4pPr lvl="3" rtl="0" algn="l">
              <a:lnSpc>
                <a:spcPct val="100000"/>
              </a:lnSpc>
              <a:spcBef>
                <a:spcPts val="0"/>
              </a:spcBef>
              <a:spcAft>
                <a:spcPts val="0"/>
              </a:spcAft>
              <a:buClr>
                <a:schemeClr val="dk1"/>
              </a:buClr>
              <a:buSzPts val="1800"/>
              <a:buNone/>
              <a:defRPr/>
            </a:lvl4pPr>
            <a:lvl5pPr lvl="4" rtl="0" algn="l">
              <a:lnSpc>
                <a:spcPct val="100000"/>
              </a:lnSpc>
              <a:spcBef>
                <a:spcPts val="0"/>
              </a:spcBef>
              <a:spcAft>
                <a:spcPts val="0"/>
              </a:spcAft>
              <a:buClr>
                <a:schemeClr val="dk1"/>
              </a:buClr>
              <a:buSzPts val="1800"/>
              <a:buNone/>
              <a:defRPr/>
            </a:lvl5pPr>
            <a:lvl6pPr lvl="5" rtl="0" algn="l">
              <a:lnSpc>
                <a:spcPct val="100000"/>
              </a:lnSpc>
              <a:spcBef>
                <a:spcPts val="0"/>
              </a:spcBef>
              <a:spcAft>
                <a:spcPts val="0"/>
              </a:spcAft>
              <a:buClr>
                <a:schemeClr val="dk1"/>
              </a:buClr>
              <a:buSzPts val="1800"/>
              <a:buNone/>
              <a:defRPr/>
            </a:lvl6pPr>
            <a:lvl7pPr lvl="6" rtl="0" algn="l">
              <a:lnSpc>
                <a:spcPct val="100000"/>
              </a:lnSpc>
              <a:spcBef>
                <a:spcPts val="0"/>
              </a:spcBef>
              <a:spcAft>
                <a:spcPts val="0"/>
              </a:spcAft>
              <a:buClr>
                <a:schemeClr val="dk1"/>
              </a:buClr>
              <a:buSzPts val="1800"/>
              <a:buNone/>
              <a:defRPr/>
            </a:lvl7pPr>
            <a:lvl8pPr lvl="7" rtl="0" algn="l">
              <a:lnSpc>
                <a:spcPct val="100000"/>
              </a:lnSpc>
              <a:spcBef>
                <a:spcPts val="0"/>
              </a:spcBef>
              <a:spcAft>
                <a:spcPts val="0"/>
              </a:spcAft>
              <a:buClr>
                <a:schemeClr val="dk1"/>
              </a:buClr>
              <a:buSzPts val="1800"/>
              <a:buNone/>
              <a:defRPr/>
            </a:lvl8pPr>
            <a:lvl9pPr lvl="8" rtl="0" algn="l">
              <a:lnSpc>
                <a:spcPct val="100000"/>
              </a:lnSpc>
              <a:spcBef>
                <a:spcPts val="0"/>
              </a:spcBef>
              <a:spcAft>
                <a:spcPts val="0"/>
              </a:spcAft>
              <a:buClr>
                <a:schemeClr val="dk1"/>
              </a:buClr>
              <a:buSzPts val="1800"/>
              <a:buNone/>
              <a:defRPr/>
            </a:lvl9pPr>
          </a:lstStyle>
          <a:p/>
        </p:txBody>
      </p:sp>
      <p:sp>
        <p:nvSpPr>
          <p:cNvPr id="64" name="Google Shape;64;p14"/>
          <p:cNvSpPr txBox="1"/>
          <p:nvPr>
            <p:ph idx="10" type="dt"/>
          </p:nvPr>
        </p:nvSpPr>
        <p:spPr>
          <a:xfrm>
            <a:off x="6335712" y="84803"/>
            <a:ext cx="2133600" cy="1374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None/>
              <a:defRPr/>
            </a:lvl1pPr>
            <a:lvl2pPr lvl="1" rtl="0" algn="l">
              <a:lnSpc>
                <a:spcPct val="100000"/>
              </a:lnSpc>
              <a:spcBef>
                <a:spcPts val="0"/>
              </a:spcBef>
              <a:spcAft>
                <a:spcPts val="0"/>
              </a:spcAft>
              <a:buClr>
                <a:schemeClr val="dk1"/>
              </a:buClr>
              <a:buSzPts val="1800"/>
              <a:buNone/>
              <a:defRPr/>
            </a:lvl2pPr>
            <a:lvl3pPr lvl="2" rtl="0" algn="l">
              <a:lnSpc>
                <a:spcPct val="100000"/>
              </a:lnSpc>
              <a:spcBef>
                <a:spcPts val="0"/>
              </a:spcBef>
              <a:spcAft>
                <a:spcPts val="0"/>
              </a:spcAft>
              <a:buClr>
                <a:schemeClr val="dk1"/>
              </a:buClr>
              <a:buSzPts val="1800"/>
              <a:buNone/>
              <a:defRPr/>
            </a:lvl3pPr>
            <a:lvl4pPr lvl="3" rtl="0" algn="l">
              <a:lnSpc>
                <a:spcPct val="100000"/>
              </a:lnSpc>
              <a:spcBef>
                <a:spcPts val="0"/>
              </a:spcBef>
              <a:spcAft>
                <a:spcPts val="0"/>
              </a:spcAft>
              <a:buClr>
                <a:schemeClr val="dk1"/>
              </a:buClr>
              <a:buSzPts val="1800"/>
              <a:buNone/>
              <a:defRPr/>
            </a:lvl4pPr>
            <a:lvl5pPr lvl="4" rtl="0" algn="l">
              <a:lnSpc>
                <a:spcPct val="100000"/>
              </a:lnSpc>
              <a:spcBef>
                <a:spcPts val="0"/>
              </a:spcBef>
              <a:spcAft>
                <a:spcPts val="0"/>
              </a:spcAft>
              <a:buClr>
                <a:schemeClr val="dk1"/>
              </a:buClr>
              <a:buSzPts val="1800"/>
              <a:buNone/>
              <a:defRPr/>
            </a:lvl5pPr>
            <a:lvl6pPr lvl="5" rtl="0" algn="l">
              <a:lnSpc>
                <a:spcPct val="100000"/>
              </a:lnSpc>
              <a:spcBef>
                <a:spcPts val="0"/>
              </a:spcBef>
              <a:spcAft>
                <a:spcPts val="0"/>
              </a:spcAft>
              <a:buClr>
                <a:schemeClr val="dk1"/>
              </a:buClr>
              <a:buSzPts val="1800"/>
              <a:buNone/>
              <a:defRPr/>
            </a:lvl6pPr>
            <a:lvl7pPr lvl="6" rtl="0" algn="l">
              <a:lnSpc>
                <a:spcPct val="100000"/>
              </a:lnSpc>
              <a:spcBef>
                <a:spcPts val="0"/>
              </a:spcBef>
              <a:spcAft>
                <a:spcPts val="0"/>
              </a:spcAft>
              <a:buClr>
                <a:schemeClr val="dk1"/>
              </a:buClr>
              <a:buSzPts val="1800"/>
              <a:buNone/>
              <a:defRPr/>
            </a:lvl7pPr>
            <a:lvl8pPr lvl="7" rtl="0" algn="l">
              <a:lnSpc>
                <a:spcPct val="100000"/>
              </a:lnSpc>
              <a:spcBef>
                <a:spcPts val="0"/>
              </a:spcBef>
              <a:spcAft>
                <a:spcPts val="0"/>
              </a:spcAft>
              <a:buClr>
                <a:schemeClr val="dk1"/>
              </a:buClr>
              <a:buSzPts val="1800"/>
              <a:buNone/>
              <a:defRPr/>
            </a:lvl8pPr>
            <a:lvl9pPr lvl="8" rtl="0" algn="l">
              <a:lnSpc>
                <a:spcPct val="100000"/>
              </a:lnSpc>
              <a:spcBef>
                <a:spcPts val="0"/>
              </a:spcBef>
              <a:spcAft>
                <a:spcPts val="0"/>
              </a:spcAft>
              <a:buClr>
                <a:schemeClr val="dk1"/>
              </a:buClr>
              <a:buSzPts val="1800"/>
              <a:buNone/>
              <a:defRPr/>
            </a:lvl9pPr>
          </a:lstStyle>
          <a:p/>
        </p:txBody>
      </p:sp>
      <p:sp>
        <p:nvSpPr>
          <p:cNvPr id="65" name="Google Shape;65;p14"/>
          <p:cNvSpPr txBox="1"/>
          <p:nvPr>
            <p:ph idx="12" type="sldNum"/>
          </p:nvPr>
        </p:nvSpPr>
        <p:spPr>
          <a:xfrm>
            <a:off x="8469311" y="84803"/>
            <a:ext cx="551700" cy="1374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Clr>
                <a:srgbClr val="000000"/>
              </a:buClr>
              <a:buSzPts val="1400"/>
              <a:buFont typeface="Arial"/>
              <a:buNone/>
              <a:defRPr/>
            </a:lvl1pPr>
            <a:lvl2pPr indent="0" lvl="1" marL="0" rtl="0" algn="l">
              <a:lnSpc>
                <a:spcPct val="100000"/>
              </a:lnSpc>
              <a:spcBef>
                <a:spcPts val="0"/>
              </a:spcBef>
              <a:spcAft>
                <a:spcPts val="0"/>
              </a:spcAft>
              <a:buClr>
                <a:srgbClr val="000000"/>
              </a:buClr>
              <a:buSzPts val="1400"/>
              <a:buFont typeface="Arial"/>
              <a:buNone/>
              <a:defRPr/>
            </a:lvl2pPr>
            <a:lvl3pPr indent="0" lvl="2" marL="0" rtl="0" algn="l">
              <a:lnSpc>
                <a:spcPct val="100000"/>
              </a:lnSpc>
              <a:spcBef>
                <a:spcPts val="0"/>
              </a:spcBef>
              <a:spcAft>
                <a:spcPts val="0"/>
              </a:spcAft>
              <a:buClr>
                <a:srgbClr val="000000"/>
              </a:buClr>
              <a:buSzPts val="1400"/>
              <a:buFont typeface="Arial"/>
              <a:buNone/>
              <a:defRPr/>
            </a:lvl3pPr>
            <a:lvl4pPr indent="0" lvl="3" marL="0" rtl="0" algn="l">
              <a:lnSpc>
                <a:spcPct val="100000"/>
              </a:lnSpc>
              <a:spcBef>
                <a:spcPts val="0"/>
              </a:spcBef>
              <a:spcAft>
                <a:spcPts val="0"/>
              </a:spcAft>
              <a:buClr>
                <a:srgbClr val="000000"/>
              </a:buClr>
              <a:buSzPts val="1400"/>
              <a:buFont typeface="Arial"/>
              <a:buNone/>
              <a:defRPr/>
            </a:lvl4pPr>
            <a:lvl5pPr indent="0" lvl="4" marL="0" rtl="0" algn="l">
              <a:lnSpc>
                <a:spcPct val="100000"/>
              </a:lnSpc>
              <a:spcBef>
                <a:spcPts val="0"/>
              </a:spcBef>
              <a:spcAft>
                <a:spcPts val="0"/>
              </a:spcAft>
              <a:buClr>
                <a:srgbClr val="000000"/>
              </a:buClr>
              <a:buSzPts val="1400"/>
              <a:buFont typeface="Arial"/>
              <a:buNone/>
              <a:defRPr/>
            </a:lvl5pPr>
            <a:lvl6pPr indent="0" lvl="5" marL="0" rtl="0" algn="l">
              <a:lnSpc>
                <a:spcPct val="100000"/>
              </a:lnSpc>
              <a:spcBef>
                <a:spcPts val="0"/>
              </a:spcBef>
              <a:spcAft>
                <a:spcPts val="0"/>
              </a:spcAft>
              <a:buClr>
                <a:srgbClr val="000000"/>
              </a:buClr>
              <a:buSzPts val="1400"/>
              <a:buFont typeface="Arial"/>
              <a:buNone/>
              <a:defRPr/>
            </a:lvl6pPr>
            <a:lvl7pPr indent="0" lvl="6" marL="0" rtl="0" algn="l">
              <a:lnSpc>
                <a:spcPct val="100000"/>
              </a:lnSpc>
              <a:spcBef>
                <a:spcPts val="0"/>
              </a:spcBef>
              <a:spcAft>
                <a:spcPts val="0"/>
              </a:spcAft>
              <a:buClr>
                <a:srgbClr val="000000"/>
              </a:buClr>
              <a:buSzPts val="1400"/>
              <a:buFont typeface="Arial"/>
              <a:buNone/>
              <a:defRPr/>
            </a:lvl7pPr>
            <a:lvl8pPr indent="0" lvl="7" marL="0" rtl="0" algn="l">
              <a:lnSpc>
                <a:spcPct val="100000"/>
              </a:lnSpc>
              <a:spcBef>
                <a:spcPts val="0"/>
              </a:spcBef>
              <a:spcAft>
                <a:spcPts val="0"/>
              </a:spcAft>
              <a:buClr>
                <a:srgbClr val="000000"/>
              </a:buClr>
              <a:buSzPts val="1400"/>
              <a:buFont typeface="Arial"/>
              <a:buNone/>
              <a:defRPr/>
            </a:lvl8pPr>
            <a:lvl9pPr indent="0" lvl="8" marL="0" rt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zh-TW"/>
              <a:t>‹#›</a:t>
            </a:fld>
            <a:endParaRPr/>
          </a:p>
        </p:txBody>
      </p:sp>
      <p:sp>
        <p:nvSpPr>
          <p:cNvPr id="66" name="Google Shape;66;p14"/>
          <p:cNvSpPr txBox="1"/>
          <p:nvPr/>
        </p:nvSpPr>
        <p:spPr>
          <a:xfrm>
            <a:off x="7848600" y="4844534"/>
            <a:ext cx="740400" cy="24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zh-TW" sz="1000" u="none" cap="none" strike="noStrike">
                <a:solidFill>
                  <a:srgbClr val="000000"/>
                </a:solidFill>
                <a:latin typeface="Arial"/>
                <a:ea typeface="Arial"/>
                <a:cs typeface="Arial"/>
                <a:sym typeface="Arial"/>
              </a:rPr>
              <a:t>Slide - </a:t>
            </a:r>
            <a:fld id="{00000000-1234-1234-1234-123412341234}" type="slidenum">
              <a:rPr b="0" i="0" lang="zh-TW" sz="1000" u="none" cap="none" strike="noStrike">
                <a:solidFill>
                  <a:srgbClr val="000000"/>
                </a:solidFill>
                <a:latin typeface="Arial"/>
                <a:ea typeface="Arial"/>
                <a:cs typeface="Arial"/>
                <a:sym typeface="Arial"/>
              </a:rPr>
              <a:t>‹#›</a:t>
            </a:fld>
            <a:endParaRPr b="0" i="0" sz="1000" u="none" cap="none" strike="noStrike">
              <a:solidFill>
                <a:srgbClr val="000000"/>
              </a:solidFill>
              <a:latin typeface="Arial"/>
              <a:ea typeface="Arial"/>
              <a:cs typeface="Arial"/>
              <a:sym typeface="Arial"/>
            </a:endParaRPr>
          </a:p>
        </p:txBody>
      </p:sp>
      <p:sp>
        <p:nvSpPr>
          <p:cNvPr id="67" name="Google Shape;67;p14"/>
          <p:cNvSpPr txBox="1"/>
          <p:nvPr>
            <p:ph idx="4" type="body"/>
          </p:nvPr>
        </p:nvSpPr>
        <p:spPr>
          <a:xfrm>
            <a:off x="1760538" y="4844654"/>
            <a:ext cx="6088200" cy="184500"/>
          </a:xfrm>
          <a:prstGeom prst="rect">
            <a:avLst/>
          </a:prstGeom>
          <a:noFill/>
          <a:ln>
            <a:noFill/>
          </a:ln>
        </p:spPr>
        <p:txBody>
          <a:bodyPr anchorCtr="0" anchor="t" bIns="91425" lIns="91425" spcFirstLastPara="1" rIns="91425" wrap="square" tIns="91425">
            <a:noAutofit/>
          </a:bodyPr>
          <a:lstStyle>
            <a:lvl1pPr indent="-228600" lvl="0" marL="457200" rtl="0" algn="l">
              <a:lnSpc>
                <a:spcPct val="100000"/>
              </a:lnSpc>
              <a:spcBef>
                <a:spcPts val="1500"/>
              </a:spcBef>
              <a:spcAft>
                <a:spcPts val="0"/>
              </a:spcAft>
              <a:buSzPts val="1600"/>
              <a:buNone/>
              <a:defRPr/>
            </a:lvl1pPr>
            <a:lvl2pPr indent="-342900" lvl="1" marL="914400" rtl="0" algn="l">
              <a:lnSpc>
                <a:spcPct val="100000"/>
              </a:lnSpc>
              <a:spcBef>
                <a:spcPts val="600"/>
              </a:spcBef>
              <a:spcAft>
                <a:spcPts val="0"/>
              </a:spcAft>
              <a:buSzPts val="1800"/>
              <a:buChar char="–"/>
              <a:defRPr/>
            </a:lvl2pPr>
            <a:lvl3pPr indent="-342900" lvl="2" marL="1371600" rtl="0" algn="l">
              <a:lnSpc>
                <a:spcPct val="100000"/>
              </a:lnSpc>
              <a:spcBef>
                <a:spcPts val="600"/>
              </a:spcBef>
              <a:spcAft>
                <a:spcPts val="0"/>
              </a:spcAft>
              <a:buSzPts val="1800"/>
              <a:buChar char="▪"/>
              <a:defRPr/>
            </a:lvl3pPr>
            <a:lvl4pPr indent="-342900" lvl="3" marL="1828800" rtl="0" algn="l">
              <a:lnSpc>
                <a:spcPct val="100000"/>
              </a:lnSpc>
              <a:spcBef>
                <a:spcPts val="600"/>
              </a:spcBef>
              <a:spcAft>
                <a:spcPts val="0"/>
              </a:spcAft>
              <a:buSzPts val="1800"/>
              <a:buChar char="–"/>
              <a:defRPr/>
            </a:lvl4pPr>
            <a:lvl5pPr indent="-342900" lvl="4" marL="2286000" rtl="0" algn="l">
              <a:lnSpc>
                <a:spcPct val="100000"/>
              </a:lnSpc>
              <a:spcBef>
                <a:spcPts val="600"/>
              </a:spcBef>
              <a:spcAft>
                <a:spcPts val="0"/>
              </a:spcAft>
              <a:buSzPts val="1800"/>
              <a:buChar char="•"/>
              <a:defRPr/>
            </a:lvl5pPr>
            <a:lvl6pPr indent="-342900" lvl="5" marL="2743200" rtl="0" algn="l">
              <a:lnSpc>
                <a:spcPct val="100000"/>
              </a:lnSpc>
              <a:spcBef>
                <a:spcPts val="300"/>
              </a:spcBef>
              <a:spcAft>
                <a:spcPts val="0"/>
              </a:spcAft>
              <a:buSzPts val="1800"/>
              <a:buChar char="•"/>
              <a:defRPr/>
            </a:lvl6pPr>
            <a:lvl7pPr indent="-342900" lvl="6" marL="3200400" rtl="0" algn="l">
              <a:lnSpc>
                <a:spcPct val="100000"/>
              </a:lnSpc>
              <a:spcBef>
                <a:spcPts val="300"/>
              </a:spcBef>
              <a:spcAft>
                <a:spcPts val="0"/>
              </a:spcAft>
              <a:buSzPts val="1800"/>
              <a:buChar char="•"/>
              <a:defRPr/>
            </a:lvl7pPr>
            <a:lvl8pPr indent="-342900" lvl="7" marL="3657600" rtl="0" algn="l">
              <a:lnSpc>
                <a:spcPct val="100000"/>
              </a:lnSpc>
              <a:spcBef>
                <a:spcPts val="300"/>
              </a:spcBef>
              <a:spcAft>
                <a:spcPts val="0"/>
              </a:spcAft>
              <a:buSzPts val="1800"/>
              <a:buChar char="•"/>
              <a:defRPr/>
            </a:lvl8pPr>
            <a:lvl9pPr indent="-342900" lvl="8" marL="4114800" rtl="0" algn="l">
              <a:lnSpc>
                <a:spcPct val="100000"/>
              </a:lnSpc>
              <a:spcBef>
                <a:spcPts val="300"/>
              </a:spcBef>
              <a:spcAft>
                <a:spcPts val="0"/>
              </a:spcAft>
              <a:buSzPts val="1800"/>
              <a:buChar char="•"/>
              <a:defRPr/>
            </a:lvl9pPr>
          </a:lstStyle>
          <a:p/>
        </p:txBody>
      </p:sp>
      <p:pic>
        <p:nvPicPr>
          <p:cNvPr descr="Pearson Logo" id="68" name="Google Shape;68;p14"/>
          <p:cNvPicPr preferRelativeResize="0"/>
          <p:nvPr/>
        </p:nvPicPr>
        <p:blipFill rotWithShape="1">
          <a:blip r:embed="rId2">
            <a:alphaModFix/>
          </a:blip>
          <a:srcRect b="0" l="0" r="0" t="0"/>
          <a:stretch/>
        </p:blipFill>
        <p:spPr>
          <a:xfrm>
            <a:off x="443972" y="4822282"/>
            <a:ext cx="688501" cy="20993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69" name="Shape 69"/>
        <p:cNvGrpSpPr/>
        <p:nvPr/>
      </p:nvGrpSpPr>
      <p:grpSpPr>
        <a:xfrm>
          <a:off x="0" y="0"/>
          <a:ext cx="0" cy="0"/>
          <a:chOff x="0" y="0"/>
          <a:chExt cx="0" cy="0"/>
        </a:xfrm>
      </p:grpSpPr>
      <p:sp>
        <p:nvSpPr>
          <p:cNvPr id="70" name="Google Shape;70;p15"/>
          <p:cNvSpPr txBox="1"/>
          <p:nvPr>
            <p:ph type="title"/>
          </p:nvPr>
        </p:nvSpPr>
        <p:spPr>
          <a:xfrm>
            <a:off x="457200" y="161528"/>
            <a:ext cx="8229600" cy="823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600"/>
              <a:buNone/>
              <a:defRPr sz="3600">
                <a:latin typeface="Arial"/>
                <a:ea typeface="Arial"/>
                <a:cs typeface="Arial"/>
                <a:sym typeface="Arial"/>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71" name="Google Shape;71;p15"/>
          <p:cNvSpPr txBox="1"/>
          <p:nvPr>
            <p:ph idx="11" type="ftr"/>
          </p:nvPr>
        </p:nvSpPr>
        <p:spPr>
          <a:xfrm>
            <a:off x="93969" y="4629150"/>
            <a:ext cx="8595300" cy="176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Clr>
                <a:schemeClr val="dk1"/>
              </a:buClr>
              <a:buSzPts val="1800"/>
              <a:buNone/>
              <a:defRPr/>
            </a:lvl2pPr>
            <a:lvl3pPr lvl="2" rtl="0" algn="l">
              <a:lnSpc>
                <a:spcPct val="100000"/>
              </a:lnSpc>
              <a:spcBef>
                <a:spcPts val="0"/>
              </a:spcBef>
              <a:spcAft>
                <a:spcPts val="0"/>
              </a:spcAft>
              <a:buClr>
                <a:schemeClr val="dk1"/>
              </a:buClr>
              <a:buSzPts val="1800"/>
              <a:buNone/>
              <a:defRPr/>
            </a:lvl3pPr>
            <a:lvl4pPr lvl="3" rtl="0" algn="l">
              <a:lnSpc>
                <a:spcPct val="100000"/>
              </a:lnSpc>
              <a:spcBef>
                <a:spcPts val="0"/>
              </a:spcBef>
              <a:spcAft>
                <a:spcPts val="0"/>
              </a:spcAft>
              <a:buClr>
                <a:schemeClr val="dk1"/>
              </a:buClr>
              <a:buSzPts val="1800"/>
              <a:buNone/>
              <a:defRPr/>
            </a:lvl4pPr>
            <a:lvl5pPr lvl="4" rtl="0" algn="l">
              <a:lnSpc>
                <a:spcPct val="100000"/>
              </a:lnSpc>
              <a:spcBef>
                <a:spcPts val="0"/>
              </a:spcBef>
              <a:spcAft>
                <a:spcPts val="0"/>
              </a:spcAft>
              <a:buClr>
                <a:schemeClr val="dk1"/>
              </a:buClr>
              <a:buSzPts val="1800"/>
              <a:buNone/>
              <a:defRPr/>
            </a:lvl5pPr>
            <a:lvl6pPr lvl="5" rtl="0" algn="l">
              <a:lnSpc>
                <a:spcPct val="100000"/>
              </a:lnSpc>
              <a:spcBef>
                <a:spcPts val="0"/>
              </a:spcBef>
              <a:spcAft>
                <a:spcPts val="0"/>
              </a:spcAft>
              <a:buClr>
                <a:schemeClr val="dk1"/>
              </a:buClr>
              <a:buSzPts val="1800"/>
              <a:buNone/>
              <a:defRPr/>
            </a:lvl6pPr>
            <a:lvl7pPr lvl="6" rtl="0" algn="l">
              <a:lnSpc>
                <a:spcPct val="100000"/>
              </a:lnSpc>
              <a:spcBef>
                <a:spcPts val="0"/>
              </a:spcBef>
              <a:spcAft>
                <a:spcPts val="0"/>
              </a:spcAft>
              <a:buClr>
                <a:schemeClr val="dk1"/>
              </a:buClr>
              <a:buSzPts val="1800"/>
              <a:buNone/>
              <a:defRPr/>
            </a:lvl7pPr>
            <a:lvl8pPr lvl="7" rtl="0" algn="l">
              <a:lnSpc>
                <a:spcPct val="100000"/>
              </a:lnSpc>
              <a:spcBef>
                <a:spcPts val="0"/>
              </a:spcBef>
              <a:spcAft>
                <a:spcPts val="0"/>
              </a:spcAft>
              <a:buClr>
                <a:schemeClr val="dk1"/>
              </a:buClr>
              <a:buSzPts val="1800"/>
              <a:buNone/>
              <a:defRPr/>
            </a:lvl8pPr>
            <a:lvl9pPr lvl="8" rtl="0" algn="l">
              <a:lnSpc>
                <a:spcPct val="100000"/>
              </a:lnSpc>
              <a:spcBef>
                <a:spcPts val="0"/>
              </a:spcBef>
              <a:spcAft>
                <a:spcPts val="0"/>
              </a:spcAft>
              <a:buClr>
                <a:schemeClr val="dk1"/>
              </a:buClr>
              <a:buSzPts val="1800"/>
              <a:buNone/>
              <a:defRPr/>
            </a:lvl9pPr>
          </a:lstStyle>
          <a:p/>
        </p:txBody>
      </p:sp>
      <p:sp>
        <p:nvSpPr>
          <p:cNvPr id="72" name="Google Shape;72;p15"/>
          <p:cNvSpPr txBox="1"/>
          <p:nvPr>
            <p:ph idx="10" type="dt"/>
          </p:nvPr>
        </p:nvSpPr>
        <p:spPr>
          <a:xfrm>
            <a:off x="6335713" y="84804"/>
            <a:ext cx="2133600" cy="1374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None/>
              <a:defRPr/>
            </a:lvl1pPr>
            <a:lvl2pPr lvl="1" rtl="0" algn="l">
              <a:lnSpc>
                <a:spcPct val="100000"/>
              </a:lnSpc>
              <a:spcBef>
                <a:spcPts val="0"/>
              </a:spcBef>
              <a:spcAft>
                <a:spcPts val="0"/>
              </a:spcAft>
              <a:buClr>
                <a:schemeClr val="dk1"/>
              </a:buClr>
              <a:buSzPts val="1800"/>
              <a:buNone/>
              <a:defRPr/>
            </a:lvl2pPr>
            <a:lvl3pPr lvl="2" rtl="0" algn="l">
              <a:lnSpc>
                <a:spcPct val="100000"/>
              </a:lnSpc>
              <a:spcBef>
                <a:spcPts val="0"/>
              </a:spcBef>
              <a:spcAft>
                <a:spcPts val="0"/>
              </a:spcAft>
              <a:buClr>
                <a:schemeClr val="dk1"/>
              </a:buClr>
              <a:buSzPts val="1800"/>
              <a:buNone/>
              <a:defRPr/>
            </a:lvl3pPr>
            <a:lvl4pPr lvl="3" rtl="0" algn="l">
              <a:lnSpc>
                <a:spcPct val="100000"/>
              </a:lnSpc>
              <a:spcBef>
                <a:spcPts val="0"/>
              </a:spcBef>
              <a:spcAft>
                <a:spcPts val="0"/>
              </a:spcAft>
              <a:buClr>
                <a:schemeClr val="dk1"/>
              </a:buClr>
              <a:buSzPts val="1800"/>
              <a:buNone/>
              <a:defRPr/>
            </a:lvl4pPr>
            <a:lvl5pPr lvl="4" rtl="0" algn="l">
              <a:lnSpc>
                <a:spcPct val="100000"/>
              </a:lnSpc>
              <a:spcBef>
                <a:spcPts val="0"/>
              </a:spcBef>
              <a:spcAft>
                <a:spcPts val="0"/>
              </a:spcAft>
              <a:buClr>
                <a:schemeClr val="dk1"/>
              </a:buClr>
              <a:buSzPts val="1800"/>
              <a:buNone/>
              <a:defRPr/>
            </a:lvl5pPr>
            <a:lvl6pPr lvl="5" rtl="0" algn="l">
              <a:lnSpc>
                <a:spcPct val="100000"/>
              </a:lnSpc>
              <a:spcBef>
                <a:spcPts val="0"/>
              </a:spcBef>
              <a:spcAft>
                <a:spcPts val="0"/>
              </a:spcAft>
              <a:buClr>
                <a:schemeClr val="dk1"/>
              </a:buClr>
              <a:buSzPts val="1800"/>
              <a:buNone/>
              <a:defRPr/>
            </a:lvl6pPr>
            <a:lvl7pPr lvl="6" rtl="0" algn="l">
              <a:lnSpc>
                <a:spcPct val="100000"/>
              </a:lnSpc>
              <a:spcBef>
                <a:spcPts val="0"/>
              </a:spcBef>
              <a:spcAft>
                <a:spcPts val="0"/>
              </a:spcAft>
              <a:buClr>
                <a:schemeClr val="dk1"/>
              </a:buClr>
              <a:buSzPts val="1800"/>
              <a:buNone/>
              <a:defRPr/>
            </a:lvl7pPr>
            <a:lvl8pPr lvl="7" rtl="0" algn="l">
              <a:lnSpc>
                <a:spcPct val="100000"/>
              </a:lnSpc>
              <a:spcBef>
                <a:spcPts val="0"/>
              </a:spcBef>
              <a:spcAft>
                <a:spcPts val="0"/>
              </a:spcAft>
              <a:buClr>
                <a:schemeClr val="dk1"/>
              </a:buClr>
              <a:buSzPts val="1800"/>
              <a:buNone/>
              <a:defRPr/>
            </a:lvl8pPr>
            <a:lvl9pPr lvl="8" rtl="0" algn="l">
              <a:lnSpc>
                <a:spcPct val="100000"/>
              </a:lnSpc>
              <a:spcBef>
                <a:spcPts val="0"/>
              </a:spcBef>
              <a:spcAft>
                <a:spcPts val="0"/>
              </a:spcAft>
              <a:buClr>
                <a:schemeClr val="dk1"/>
              </a:buClr>
              <a:buSzPts val="1800"/>
              <a:buNone/>
              <a:defRPr/>
            </a:lvl9pPr>
          </a:lstStyle>
          <a:p/>
        </p:txBody>
      </p:sp>
      <p:sp>
        <p:nvSpPr>
          <p:cNvPr id="73" name="Google Shape;73;p15"/>
          <p:cNvSpPr txBox="1"/>
          <p:nvPr>
            <p:ph idx="12" type="sldNum"/>
          </p:nvPr>
        </p:nvSpPr>
        <p:spPr>
          <a:xfrm>
            <a:off x="8469312" y="84804"/>
            <a:ext cx="551700" cy="1374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Clr>
                <a:srgbClr val="000000"/>
              </a:buClr>
              <a:buSzPts val="1400"/>
              <a:buFont typeface="Arial"/>
              <a:buNone/>
              <a:defRPr/>
            </a:lvl1pPr>
            <a:lvl2pPr indent="0" lvl="1" marL="0" rtl="0" algn="l">
              <a:lnSpc>
                <a:spcPct val="100000"/>
              </a:lnSpc>
              <a:spcBef>
                <a:spcPts val="0"/>
              </a:spcBef>
              <a:spcAft>
                <a:spcPts val="0"/>
              </a:spcAft>
              <a:buClr>
                <a:srgbClr val="000000"/>
              </a:buClr>
              <a:buSzPts val="1400"/>
              <a:buFont typeface="Arial"/>
              <a:buNone/>
              <a:defRPr/>
            </a:lvl2pPr>
            <a:lvl3pPr indent="0" lvl="2" marL="0" rtl="0" algn="l">
              <a:lnSpc>
                <a:spcPct val="100000"/>
              </a:lnSpc>
              <a:spcBef>
                <a:spcPts val="0"/>
              </a:spcBef>
              <a:spcAft>
                <a:spcPts val="0"/>
              </a:spcAft>
              <a:buClr>
                <a:srgbClr val="000000"/>
              </a:buClr>
              <a:buSzPts val="1400"/>
              <a:buFont typeface="Arial"/>
              <a:buNone/>
              <a:defRPr/>
            </a:lvl3pPr>
            <a:lvl4pPr indent="0" lvl="3" marL="0" rtl="0" algn="l">
              <a:lnSpc>
                <a:spcPct val="100000"/>
              </a:lnSpc>
              <a:spcBef>
                <a:spcPts val="0"/>
              </a:spcBef>
              <a:spcAft>
                <a:spcPts val="0"/>
              </a:spcAft>
              <a:buClr>
                <a:srgbClr val="000000"/>
              </a:buClr>
              <a:buSzPts val="1400"/>
              <a:buFont typeface="Arial"/>
              <a:buNone/>
              <a:defRPr/>
            </a:lvl4pPr>
            <a:lvl5pPr indent="0" lvl="4" marL="0" rtl="0" algn="l">
              <a:lnSpc>
                <a:spcPct val="100000"/>
              </a:lnSpc>
              <a:spcBef>
                <a:spcPts val="0"/>
              </a:spcBef>
              <a:spcAft>
                <a:spcPts val="0"/>
              </a:spcAft>
              <a:buClr>
                <a:srgbClr val="000000"/>
              </a:buClr>
              <a:buSzPts val="1400"/>
              <a:buFont typeface="Arial"/>
              <a:buNone/>
              <a:defRPr/>
            </a:lvl5pPr>
            <a:lvl6pPr indent="0" lvl="5" marL="0" rtl="0" algn="l">
              <a:lnSpc>
                <a:spcPct val="100000"/>
              </a:lnSpc>
              <a:spcBef>
                <a:spcPts val="0"/>
              </a:spcBef>
              <a:spcAft>
                <a:spcPts val="0"/>
              </a:spcAft>
              <a:buClr>
                <a:srgbClr val="000000"/>
              </a:buClr>
              <a:buSzPts val="1400"/>
              <a:buFont typeface="Arial"/>
              <a:buNone/>
              <a:defRPr/>
            </a:lvl6pPr>
            <a:lvl7pPr indent="0" lvl="6" marL="0" rtl="0" algn="l">
              <a:lnSpc>
                <a:spcPct val="100000"/>
              </a:lnSpc>
              <a:spcBef>
                <a:spcPts val="0"/>
              </a:spcBef>
              <a:spcAft>
                <a:spcPts val="0"/>
              </a:spcAft>
              <a:buClr>
                <a:srgbClr val="000000"/>
              </a:buClr>
              <a:buSzPts val="1400"/>
              <a:buFont typeface="Arial"/>
              <a:buNone/>
              <a:defRPr/>
            </a:lvl7pPr>
            <a:lvl8pPr indent="0" lvl="7" marL="0" rtl="0" algn="l">
              <a:lnSpc>
                <a:spcPct val="100000"/>
              </a:lnSpc>
              <a:spcBef>
                <a:spcPts val="0"/>
              </a:spcBef>
              <a:spcAft>
                <a:spcPts val="0"/>
              </a:spcAft>
              <a:buClr>
                <a:srgbClr val="000000"/>
              </a:buClr>
              <a:buSzPts val="1400"/>
              <a:buFont typeface="Arial"/>
              <a:buNone/>
              <a:defRPr/>
            </a:lvl8pPr>
            <a:lvl9pPr indent="0" lvl="8" marL="0" rt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zh-TW"/>
              <a:t>‹#›</a:t>
            </a:fld>
            <a:endParaRPr/>
          </a:p>
        </p:txBody>
      </p:sp>
      <p:sp>
        <p:nvSpPr>
          <p:cNvPr id="74" name="Google Shape;74;p15"/>
          <p:cNvSpPr txBox="1"/>
          <p:nvPr>
            <p:ph idx="1" type="body"/>
          </p:nvPr>
        </p:nvSpPr>
        <p:spPr>
          <a:xfrm>
            <a:off x="457200" y="1204913"/>
            <a:ext cx="8229600" cy="288300"/>
          </a:xfrm>
          <a:prstGeom prst="rect">
            <a:avLst/>
          </a:prstGeom>
          <a:noFill/>
          <a:ln>
            <a:noFill/>
          </a:ln>
        </p:spPr>
        <p:txBody>
          <a:bodyPr anchorCtr="0" anchor="t" bIns="91425" lIns="91425" spcFirstLastPara="1" rIns="91425" wrap="square" tIns="91425">
            <a:noAutofit/>
          </a:bodyPr>
          <a:lstStyle>
            <a:lvl1pPr indent="-228600" lvl="0" marL="457200" rtl="0" algn="l">
              <a:lnSpc>
                <a:spcPct val="100000"/>
              </a:lnSpc>
              <a:spcBef>
                <a:spcPts val="1500"/>
              </a:spcBef>
              <a:spcAft>
                <a:spcPts val="0"/>
              </a:spcAft>
              <a:buSzPts val="2800"/>
              <a:buNone/>
              <a:defRPr sz="2800">
                <a:latin typeface="Arial"/>
                <a:ea typeface="Arial"/>
                <a:cs typeface="Arial"/>
                <a:sym typeface="Arial"/>
              </a:defRPr>
            </a:lvl1pPr>
            <a:lvl2pPr indent="-406400" lvl="1" marL="914400" rtl="0" algn="l">
              <a:lnSpc>
                <a:spcPct val="100000"/>
              </a:lnSpc>
              <a:spcBef>
                <a:spcPts val="600"/>
              </a:spcBef>
              <a:spcAft>
                <a:spcPts val="0"/>
              </a:spcAft>
              <a:buSzPts val="2800"/>
              <a:buChar char="–"/>
              <a:defRPr sz="2800">
                <a:latin typeface="Arial"/>
                <a:ea typeface="Arial"/>
                <a:cs typeface="Arial"/>
                <a:sym typeface="Arial"/>
              </a:defRPr>
            </a:lvl2pPr>
            <a:lvl3pPr indent="-406400" lvl="2" marL="1371600" rtl="0" algn="l">
              <a:lnSpc>
                <a:spcPct val="100000"/>
              </a:lnSpc>
              <a:spcBef>
                <a:spcPts val="600"/>
              </a:spcBef>
              <a:spcAft>
                <a:spcPts val="0"/>
              </a:spcAft>
              <a:buSzPts val="2800"/>
              <a:buChar char="▪"/>
              <a:defRPr sz="2800">
                <a:latin typeface="Arial"/>
                <a:ea typeface="Arial"/>
                <a:cs typeface="Arial"/>
                <a:sym typeface="Arial"/>
              </a:defRPr>
            </a:lvl3pPr>
            <a:lvl4pPr indent="-406400" lvl="3" marL="1828800" rtl="0" algn="l">
              <a:lnSpc>
                <a:spcPct val="100000"/>
              </a:lnSpc>
              <a:spcBef>
                <a:spcPts val="600"/>
              </a:spcBef>
              <a:spcAft>
                <a:spcPts val="0"/>
              </a:spcAft>
              <a:buSzPts val="2800"/>
              <a:buChar char="–"/>
              <a:defRPr sz="2800">
                <a:latin typeface="Arial"/>
                <a:ea typeface="Arial"/>
                <a:cs typeface="Arial"/>
                <a:sym typeface="Arial"/>
              </a:defRPr>
            </a:lvl4pPr>
            <a:lvl5pPr indent="-406400" lvl="4" marL="2286000" rtl="0" algn="l">
              <a:lnSpc>
                <a:spcPct val="100000"/>
              </a:lnSpc>
              <a:spcBef>
                <a:spcPts val="600"/>
              </a:spcBef>
              <a:spcAft>
                <a:spcPts val="0"/>
              </a:spcAft>
              <a:buSzPts val="2800"/>
              <a:buChar char="•"/>
              <a:defRPr sz="2800">
                <a:latin typeface="Arial"/>
                <a:ea typeface="Arial"/>
                <a:cs typeface="Arial"/>
                <a:sym typeface="Arial"/>
              </a:defRPr>
            </a:lvl5pPr>
            <a:lvl6pPr indent="-342900" lvl="5" marL="2743200" rtl="0" algn="l">
              <a:lnSpc>
                <a:spcPct val="100000"/>
              </a:lnSpc>
              <a:spcBef>
                <a:spcPts val="300"/>
              </a:spcBef>
              <a:spcAft>
                <a:spcPts val="0"/>
              </a:spcAft>
              <a:buSzPts val="1800"/>
              <a:buChar char="•"/>
              <a:defRPr/>
            </a:lvl6pPr>
            <a:lvl7pPr indent="-342900" lvl="6" marL="3200400" rtl="0" algn="l">
              <a:lnSpc>
                <a:spcPct val="100000"/>
              </a:lnSpc>
              <a:spcBef>
                <a:spcPts val="300"/>
              </a:spcBef>
              <a:spcAft>
                <a:spcPts val="0"/>
              </a:spcAft>
              <a:buSzPts val="1800"/>
              <a:buChar char="•"/>
              <a:defRPr/>
            </a:lvl7pPr>
            <a:lvl8pPr indent="-342900" lvl="7" marL="3657600" rtl="0" algn="l">
              <a:lnSpc>
                <a:spcPct val="100000"/>
              </a:lnSpc>
              <a:spcBef>
                <a:spcPts val="300"/>
              </a:spcBef>
              <a:spcAft>
                <a:spcPts val="0"/>
              </a:spcAft>
              <a:buSzPts val="1800"/>
              <a:buChar char="•"/>
              <a:defRPr/>
            </a:lvl8pPr>
            <a:lvl9pPr indent="-342900" lvl="8" marL="4114800" rtl="0" algn="l">
              <a:lnSpc>
                <a:spcPct val="100000"/>
              </a:lnSpc>
              <a:spcBef>
                <a:spcPts val="300"/>
              </a:spcBef>
              <a:spcAft>
                <a:spcPts val="0"/>
              </a:spcAft>
              <a:buSzPts val="1800"/>
              <a:buChar char="•"/>
              <a:defRPr/>
            </a:lvl9pPr>
          </a:lstStyle>
          <a:p/>
        </p:txBody>
      </p:sp>
      <p:sp>
        <p:nvSpPr>
          <p:cNvPr id="75" name="Google Shape;75;p15"/>
          <p:cNvSpPr txBox="1"/>
          <p:nvPr>
            <p:ph idx="2" type="body"/>
          </p:nvPr>
        </p:nvSpPr>
        <p:spPr>
          <a:xfrm>
            <a:off x="457200" y="1589485"/>
            <a:ext cx="8232900" cy="314400"/>
          </a:xfrm>
          <a:prstGeom prst="rect">
            <a:avLst/>
          </a:prstGeom>
          <a:noFill/>
          <a:ln>
            <a:noFill/>
          </a:ln>
        </p:spPr>
        <p:txBody>
          <a:bodyPr anchorCtr="0" anchor="t" bIns="91425" lIns="91425" spcFirstLastPara="1" rIns="91425" wrap="square" tIns="91425">
            <a:noAutofit/>
          </a:bodyPr>
          <a:lstStyle>
            <a:lvl1pPr indent="-228600" lvl="0" marL="457200" rtl="0" algn="l">
              <a:lnSpc>
                <a:spcPct val="100000"/>
              </a:lnSpc>
              <a:spcBef>
                <a:spcPts val="1500"/>
              </a:spcBef>
              <a:spcAft>
                <a:spcPts val="0"/>
              </a:spcAft>
              <a:buSzPts val="2800"/>
              <a:buNone/>
              <a:defRPr sz="2800">
                <a:latin typeface="Arial"/>
                <a:ea typeface="Arial"/>
                <a:cs typeface="Arial"/>
                <a:sym typeface="Arial"/>
              </a:defRPr>
            </a:lvl1pPr>
            <a:lvl2pPr indent="-406400" lvl="1" marL="914400" rtl="0" algn="l">
              <a:lnSpc>
                <a:spcPct val="100000"/>
              </a:lnSpc>
              <a:spcBef>
                <a:spcPts val="600"/>
              </a:spcBef>
              <a:spcAft>
                <a:spcPts val="0"/>
              </a:spcAft>
              <a:buSzPts val="2800"/>
              <a:buChar char="–"/>
              <a:defRPr sz="2800">
                <a:latin typeface="Arial"/>
                <a:ea typeface="Arial"/>
                <a:cs typeface="Arial"/>
                <a:sym typeface="Arial"/>
              </a:defRPr>
            </a:lvl2pPr>
            <a:lvl3pPr indent="-406400" lvl="2" marL="1371600" rtl="0" algn="l">
              <a:lnSpc>
                <a:spcPct val="100000"/>
              </a:lnSpc>
              <a:spcBef>
                <a:spcPts val="600"/>
              </a:spcBef>
              <a:spcAft>
                <a:spcPts val="0"/>
              </a:spcAft>
              <a:buSzPts val="2800"/>
              <a:buChar char="▪"/>
              <a:defRPr sz="2800">
                <a:latin typeface="Arial"/>
                <a:ea typeface="Arial"/>
                <a:cs typeface="Arial"/>
                <a:sym typeface="Arial"/>
              </a:defRPr>
            </a:lvl3pPr>
            <a:lvl4pPr indent="-406400" lvl="3" marL="1828800" rtl="0" algn="l">
              <a:lnSpc>
                <a:spcPct val="100000"/>
              </a:lnSpc>
              <a:spcBef>
                <a:spcPts val="600"/>
              </a:spcBef>
              <a:spcAft>
                <a:spcPts val="0"/>
              </a:spcAft>
              <a:buSzPts val="2800"/>
              <a:buChar char="–"/>
              <a:defRPr sz="2800">
                <a:latin typeface="Arial"/>
                <a:ea typeface="Arial"/>
                <a:cs typeface="Arial"/>
                <a:sym typeface="Arial"/>
              </a:defRPr>
            </a:lvl4pPr>
            <a:lvl5pPr indent="-406400" lvl="4" marL="2286000" rtl="0" algn="l">
              <a:lnSpc>
                <a:spcPct val="100000"/>
              </a:lnSpc>
              <a:spcBef>
                <a:spcPts val="600"/>
              </a:spcBef>
              <a:spcAft>
                <a:spcPts val="0"/>
              </a:spcAft>
              <a:buSzPts val="2800"/>
              <a:buChar char="•"/>
              <a:defRPr sz="2800">
                <a:latin typeface="Arial"/>
                <a:ea typeface="Arial"/>
                <a:cs typeface="Arial"/>
                <a:sym typeface="Arial"/>
              </a:defRPr>
            </a:lvl5pPr>
            <a:lvl6pPr indent="-342900" lvl="5" marL="2743200" rtl="0" algn="l">
              <a:lnSpc>
                <a:spcPct val="100000"/>
              </a:lnSpc>
              <a:spcBef>
                <a:spcPts val="300"/>
              </a:spcBef>
              <a:spcAft>
                <a:spcPts val="0"/>
              </a:spcAft>
              <a:buSzPts val="1800"/>
              <a:buChar char="•"/>
              <a:defRPr/>
            </a:lvl6pPr>
            <a:lvl7pPr indent="-342900" lvl="6" marL="3200400" rtl="0" algn="l">
              <a:lnSpc>
                <a:spcPct val="100000"/>
              </a:lnSpc>
              <a:spcBef>
                <a:spcPts val="300"/>
              </a:spcBef>
              <a:spcAft>
                <a:spcPts val="0"/>
              </a:spcAft>
              <a:buSzPts val="1800"/>
              <a:buChar char="•"/>
              <a:defRPr/>
            </a:lvl7pPr>
            <a:lvl8pPr indent="-342900" lvl="7" marL="3657600" rtl="0" algn="l">
              <a:lnSpc>
                <a:spcPct val="100000"/>
              </a:lnSpc>
              <a:spcBef>
                <a:spcPts val="300"/>
              </a:spcBef>
              <a:spcAft>
                <a:spcPts val="0"/>
              </a:spcAft>
              <a:buSzPts val="1800"/>
              <a:buChar char="•"/>
              <a:defRPr/>
            </a:lvl8pPr>
            <a:lvl9pPr indent="-342900" lvl="8" marL="4114800" rtl="0" algn="l">
              <a:lnSpc>
                <a:spcPct val="100000"/>
              </a:lnSpc>
              <a:spcBef>
                <a:spcPts val="300"/>
              </a:spcBef>
              <a:spcAft>
                <a:spcPts val="0"/>
              </a:spcAft>
              <a:buSzPts val="1800"/>
              <a:buChar char="•"/>
              <a:defRPr/>
            </a:lvl9pPr>
          </a:lstStyle>
          <a:p/>
        </p:txBody>
      </p:sp>
      <p:sp>
        <p:nvSpPr>
          <p:cNvPr id="76" name="Google Shape;76;p15"/>
          <p:cNvSpPr txBox="1"/>
          <p:nvPr>
            <p:ph idx="3" type="body"/>
          </p:nvPr>
        </p:nvSpPr>
        <p:spPr>
          <a:xfrm>
            <a:off x="457200" y="2019300"/>
            <a:ext cx="8320200" cy="275100"/>
          </a:xfrm>
          <a:prstGeom prst="rect">
            <a:avLst/>
          </a:prstGeom>
          <a:noFill/>
          <a:ln>
            <a:noFill/>
          </a:ln>
        </p:spPr>
        <p:txBody>
          <a:bodyPr anchorCtr="0" anchor="t" bIns="91425" lIns="91425" spcFirstLastPara="1" rIns="91425" wrap="square" tIns="91425">
            <a:noAutofit/>
          </a:bodyPr>
          <a:lstStyle>
            <a:lvl1pPr indent="-228600" lvl="0" marL="457200" rtl="0" algn="l">
              <a:lnSpc>
                <a:spcPct val="100000"/>
              </a:lnSpc>
              <a:spcBef>
                <a:spcPts val="1500"/>
              </a:spcBef>
              <a:spcAft>
                <a:spcPts val="0"/>
              </a:spcAft>
              <a:buSzPts val="2800"/>
              <a:buNone/>
              <a:defRPr sz="2800">
                <a:latin typeface="Arial"/>
                <a:ea typeface="Arial"/>
                <a:cs typeface="Arial"/>
                <a:sym typeface="Arial"/>
              </a:defRPr>
            </a:lvl1pPr>
            <a:lvl2pPr indent="-406400" lvl="1" marL="914400" rtl="0" algn="l">
              <a:lnSpc>
                <a:spcPct val="100000"/>
              </a:lnSpc>
              <a:spcBef>
                <a:spcPts val="600"/>
              </a:spcBef>
              <a:spcAft>
                <a:spcPts val="0"/>
              </a:spcAft>
              <a:buSzPts val="2800"/>
              <a:buChar char="–"/>
              <a:defRPr sz="2800">
                <a:latin typeface="Arial"/>
                <a:ea typeface="Arial"/>
                <a:cs typeface="Arial"/>
                <a:sym typeface="Arial"/>
              </a:defRPr>
            </a:lvl2pPr>
            <a:lvl3pPr indent="-406400" lvl="2" marL="1371600" rtl="0" algn="l">
              <a:lnSpc>
                <a:spcPct val="100000"/>
              </a:lnSpc>
              <a:spcBef>
                <a:spcPts val="600"/>
              </a:spcBef>
              <a:spcAft>
                <a:spcPts val="0"/>
              </a:spcAft>
              <a:buSzPts val="2800"/>
              <a:buChar char="▪"/>
              <a:defRPr sz="2800">
                <a:latin typeface="Arial"/>
                <a:ea typeface="Arial"/>
                <a:cs typeface="Arial"/>
                <a:sym typeface="Arial"/>
              </a:defRPr>
            </a:lvl3pPr>
            <a:lvl4pPr indent="-406400" lvl="3" marL="1828800" rtl="0" algn="l">
              <a:lnSpc>
                <a:spcPct val="100000"/>
              </a:lnSpc>
              <a:spcBef>
                <a:spcPts val="600"/>
              </a:spcBef>
              <a:spcAft>
                <a:spcPts val="0"/>
              </a:spcAft>
              <a:buSzPts val="2800"/>
              <a:buChar char="–"/>
              <a:defRPr sz="2800">
                <a:latin typeface="Arial"/>
                <a:ea typeface="Arial"/>
                <a:cs typeface="Arial"/>
                <a:sym typeface="Arial"/>
              </a:defRPr>
            </a:lvl4pPr>
            <a:lvl5pPr indent="-406400" lvl="4" marL="2286000" rtl="0" algn="l">
              <a:lnSpc>
                <a:spcPct val="100000"/>
              </a:lnSpc>
              <a:spcBef>
                <a:spcPts val="600"/>
              </a:spcBef>
              <a:spcAft>
                <a:spcPts val="0"/>
              </a:spcAft>
              <a:buSzPts val="2800"/>
              <a:buChar char="•"/>
              <a:defRPr sz="2800">
                <a:latin typeface="Arial"/>
                <a:ea typeface="Arial"/>
                <a:cs typeface="Arial"/>
                <a:sym typeface="Arial"/>
              </a:defRPr>
            </a:lvl5pPr>
            <a:lvl6pPr indent="-342900" lvl="5" marL="2743200" rtl="0" algn="l">
              <a:lnSpc>
                <a:spcPct val="100000"/>
              </a:lnSpc>
              <a:spcBef>
                <a:spcPts val="300"/>
              </a:spcBef>
              <a:spcAft>
                <a:spcPts val="0"/>
              </a:spcAft>
              <a:buSzPts val="1800"/>
              <a:buChar char="•"/>
              <a:defRPr/>
            </a:lvl6pPr>
            <a:lvl7pPr indent="-342900" lvl="6" marL="3200400" rtl="0" algn="l">
              <a:lnSpc>
                <a:spcPct val="100000"/>
              </a:lnSpc>
              <a:spcBef>
                <a:spcPts val="300"/>
              </a:spcBef>
              <a:spcAft>
                <a:spcPts val="0"/>
              </a:spcAft>
              <a:buSzPts val="1800"/>
              <a:buChar char="•"/>
              <a:defRPr/>
            </a:lvl7pPr>
            <a:lvl8pPr indent="-342900" lvl="7" marL="3657600" rtl="0" algn="l">
              <a:lnSpc>
                <a:spcPct val="100000"/>
              </a:lnSpc>
              <a:spcBef>
                <a:spcPts val="300"/>
              </a:spcBef>
              <a:spcAft>
                <a:spcPts val="0"/>
              </a:spcAft>
              <a:buSzPts val="1800"/>
              <a:buChar char="•"/>
              <a:defRPr/>
            </a:lvl8pPr>
            <a:lvl9pPr indent="-342900" lvl="8" marL="4114800" rtl="0" algn="l">
              <a:lnSpc>
                <a:spcPct val="100000"/>
              </a:lnSpc>
              <a:spcBef>
                <a:spcPts val="300"/>
              </a:spcBef>
              <a:spcAft>
                <a:spcPts val="0"/>
              </a:spcAft>
              <a:buSzPts val="1800"/>
              <a:buChar char="•"/>
              <a:defRPr/>
            </a:lvl9pPr>
          </a:lstStyle>
          <a:p/>
        </p:txBody>
      </p:sp>
      <p:sp>
        <p:nvSpPr>
          <p:cNvPr id="77" name="Google Shape;77;p15"/>
          <p:cNvSpPr txBox="1"/>
          <p:nvPr>
            <p:ph idx="4" type="body"/>
          </p:nvPr>
        </p:nvSpPr>
        <p:spPr>
          <a:xfrm>
            <a:off x="457200" y="2364581"/>
            <a:ext cx="8320200" cy="147600"/>
          </a:xfrm>
          <a:prstGeom prst="rect">
            <a:avLst/>
          </a:prstGeom>
          <a:noFill/>
          <a:ln>
            <a:noFill/>
          </a:ln>
        </p:spPr>
        <p:txBody>
          <a:bodyPr anchorCtr="0" anchor="t" bIns="91425" lIns="91425" spcFirstLastPara="1" rIns="91425" wrap="square" tIns="91425">
            <a:noAutofit/>
          </a:bodyPr>
          <a:lstStyle>
            <a:lvl1pPr indent="-228600" lvl="0" marL="457200" rtl="0" algn="l">
              <a:lnSpc>
                <a:spcPct val="100000"/>
              </a:lnSpc>
              <a:spcBef>
                <a:spcPts val="1500"/>
              </a:spcBef>
              <a:spcAft>
                <a:spcPts val="0"/>
              </a:spcAft>
              <a:buSzPts val="2800"/>
              <a:buNone/>
              <a:defRPr sz="2800">
                <a:latin typeface="Arial"/>
                <a:ea typeface="Arial"/>
                <a:cs typeface="Arial"/>
                <a:sym typeface="Arial"/>
              </a:defRPr>
            </a:lvl1pPr>
            <a:lvl2pPr indent="-406400" lvl="1" marL="914400" rtl="0" algn="l">
              <a:lnSpc>
                <a:spcPct val="100000"/>
              </a:lnSpc>
              <a:spcBef>
                <a:spcPts val="600"/>
              </a:spcBef>
              <a:spcAft>
                <a:spcPts val="0"/>
              </a:spcAft>
              <a:buSzPts val="2800"/>
              <a:buChar char="–"/>
              <a:defRPr sz="2800">
                <a:latin typeface="Arial"/>
                <a:ea typeface="Arial"/>
                <a:cs typeface="Arial"/>
                <a:sym typeface="Arial"/>
              </a:defRPr>
            </a:lvl2pPr>
            <a:lvl3pPr indent="-406400" lvl="2" marL="1371600" rtl="0" algn="l">
              <a:lnSpc>
                <a:spcPct val="100000"/>
              </a:lnSpc>
              <a:spcBef>
                <a:spcPts val="600"/>
              </a:spcBef>
              <a:spcAft>
                <a:spcPts val="0"/>
              </a:spcAft>
              <a:buSzPts val="2800"/>
              <a:buChar char="▪"/>
              <a:defRPr sz="2800">
                <a:latin typeface="Arial"/>
                <a:ea typeface="Arial"/>
                <a:cs typeface="Arial"/>
                <a:sym typeface="Arial"/>
              </a:defRPr>
            </a:lvl3pPr>
            <a:lvl4pPr indent="-406400" lvl="3" marL="1828800" rtl="0" algn="l">
              <a:lnSpc>
                <a:spcPct val="100000"/>
              </a:lnSpc>
              <a:spcBef>
                <a:spcPts val="600"/>
              </a:spcBef>
              <a:spcAft>
                <a:spcPts val="0"/>
              </a:spcAft>
              <a:buSzPts val="2800"/>
              <a:buChar char="–"/>
              <a:defRPr sz="2800">
                <a:latin typeface="Arial"/>
                <a:ea typeface="Arial"/>
                <a:cs typeface="Arial"/>
                <a:sym typeface="Arial"/>
              </a:defRPr>
            </a:lvl4pPr>
            <a:lvl5pPr indent="-406400" lvl="4" marL="2286000" rtl="0" algn="l">
              <a:lnSpc>
                <a:spcPct val="100000"/>
              </a:lnSpc>
              <a:spcBef>
                <a:spcPts val="600"/>
              </a:spcBef>
              <a:spcAft>
                <a:spcPts val="0"/>
              </a:spcAft>
              <a:buSzPts val="2800"/>
              <a:buChar char="•"/>
              <a:defRPr sz="2800">
                <a:latin typeface="Arial"/>
                <a:ea typeface="Arial"/>
                <a:cs typeface="Arial"/>
                <a:sym typeface="Arial"/>
              </a:defRPr>
            </a:lvl5pPr>
            <a:lvl6pPr indent="-342900" lvl="5" marL="2743200" rtl="0" algn="l">
              <a:lnSpc>
                <a:spcPct val="100000"/>
              </a:lnSpc>
              <a:spcBef>
                <a:spcPts val="300"/>
              </a:spcBef>
              <a:spcAft>
                <a:spcPts val="0"/>
              </a:spcAft>
              <a:buSzPts val="1800"/>
              <a:buChar char="•"/>
              <a:defRPr/>
            </a:lvl6pPr>
            <a:lvl7pPr indent="-342900" lvl="6" marL="3200400" rtl="0" algn="l">
              <a:lnSpc>
                <a:spcPct val="100000"/>
              </a:lnSpc>
              <a:spcBef>
                <a:spcPts val="300"/>
              </a:spcBef>
              <a:spcAft>
                <a:spcPts val="0"/>
              </a:spcAft>
              <a:buSzPts val="1800"/>
              <a:buChar char="•"/>
              <a:defRPr/>
            </a:lvl7pPr>
            <a:lvl8pPr indent="-342900" lvl="7" marL="3657600" rtl="0" algn="l">
              <a:lnSpc>
                <a:spcPct val="100000"/>
              </a:lnSpc>
              <a:spcBef>
                <a:spcPts val="300"/>
              </a:spcBef>
              <a:spcAft>
                <a:spcPts val="0"/>
              </a:spcAft>
              <a:buSzPts val="1800"/>
              <a:buChar char="•"/>
              <a:defRPr/>
            </a:lvl8pPr>
            <a:lvl9pPr indent="-342900" lvl="8" marL="4114800" rtl="0" algn="l">
              <a:lnSpc>
                <a:spcPct val="100000"/>
              </a:lnSpc>
              <a:spcBef>
                <a:spcPts val="300"/>
              </a:spcBef>
              <a:spcAft>
                <a:spcPts val="0"/>
              </a:spcAft>
              <a:buSzPts val="1800"/>
              <a:buChar char="•"/>
              <a:defRPr/>
            </a:lvl9pPr>
          </a:lstStyle>
          <a:p/>
        </p:txBody>
      </p:sp>
      <p:sp>
        <p:nvSpPr>
          <p:cNvPr id="78" name="Google Shape;78;p15"/>
          <p:cNvSpPr txBox="1"/>
          <p:nvPr>
            <p:ph idx="5" type="body"/>
          </p:nvPr>
        </p:nvSpPr>
        <p:spPr>
          <a:xfrm>
            <a:off x="457200" y="2653904"/>
            <a:ext cx="8320200" cy="63000"/>
          </a:xfrm>
          <a:prstGeom prst="rect">
            <a:avLst/>
          </a:prstGeom>
          <a:noFill/>
          <a:ln>
            <a:noFill/>
          </a:ln>
        </p:spPr>
        <p:txBody>
          <a:bodyPr anchorCtr="0" anchor="t" bIns="91425" lIns="91425" spcFirstLastPara="1" rIns="91425" wrap="square" tIns="91425">
            <a:noAutofit/>
          </a:bodyPr>
          <a:lstStyle>
            <a:lvl1pPr indent="-228600" lvl="0" marL="457200" rtl="0" algn="l">
              <a:lnSpc>
                <a:spcPct val="100000"/>
              </a:lnSpc>
              <a:spcBef>
                <a:spcPts val="1500"/>
              </a:spcBef>
              <a:spcAft>
                <a:spcPts val="0"/>
              </a:spcAft>
              <a:buSzPts val="2800"/>
              <a:buNone/>
              <a:defRPr sz="2800">
                <a:latin typeface="Arial"/>
                <a:ea typeface="Arial"/>
                <a:cs typeface="Arial"/>
                <a:sym typeface="Arial"/>
              </a:defRPr>
            </a:lvl1pPr>
            <a:lvl2pPr indent="-406400" lvl="1" marL="914400" rtl="0" algn="l">
              <a:lnSpc>
                <a:spcPct val="100000"/>
              </a:lnSpc>
              <a:spcBef>
                <a:spcPts val="600"/>
              </a:spcBef>
              <a:spcAft>
                <a:spcPts val="0"/>
              </a:spcAft>
              <a:buSzPts val="2800"/>
              <a:buChar char="–"/>
              <a:defRPr sz="2800">
                <a:latin typeface="Arial"/>
                <a:ea typeface="Arial"/>
                <a:cs typeface="Arial"/>
                <a:sym typeface="Arial"/>
              </a:defRPr>
            </a:lvl2pPr>
            <a:lvl3pPr indent="-406400" lvl="2" marL="1371600" rtl="0" algn="l">
              <a:lnSpc>
                <a:spcPct val="100000"/>
              </a:lnSpc>
              <a:spcBef>
                <a:spcPts val="600"/>
              </a:spcBef>
              <a:spcAft>
                <a:spcPts val="0"/>
              </a:spcAft>
              <a:buSzPts val="2800"/>
              <a:buChar char="▪"/>
              <a:defRPr sz="2800">
                <a:latin typeface="Arial"/>
                <a:ea typeface="Arial"/>
                <a:cs typeface="Arial"/>
                <a:sym typeface="Arial"/>
              </a:defRPr>
            </a:lvl3pPr>
            <a:lvl4pPr indent="-406400" lvl="3" marL="1828800" rtl="0" algn="l">
              <a:lnSpc>
                <a:spcPct val="100000"/>
              </a:lnSpc>
              <a:spcBef>
                <a:spcPts val="600"/>
              </a:spcBef>
              <a:spcAft>
                <a:spcPts val="0"/>
              </a:spcAft>
              <a:buSzPts val="2800"/>
              <a:buChar char="–"/>
              <a:defRPr sz="2800">
                <a:latin typeface="Arial"/>
                <a:ea typeface="Arial"/>
                <a:cs typeface="Arial"/>
                <a:sym typeface="Arial"/>
              </a:defRPr>
            </a:lvl4pPr>
            <a:lvl5pPr indent="-406400" lvl="4" marL="2286000" rtl="0" algn="l">
              <a:lnSpc>
                <a:spcPct val="100000"/>
              </a:lnSpc>
              <a:spcBef>
                <a:spcPts val="600"/>
              </a:spcBef>
              <a:spcAft>
                <a:spcPts val="0"/>
              </a:spcAft>
              <a:buSzPts val="2800"/>
              <a:buChar char="•"/>
              <a:defRPr sz="2800">
                <a:latin typeface="Arial"/>
                <a:ea typeface="Arial"/>
                <a:cs typeface="Arial"/>
                <a:sym typeface="Arial"/>
              </a:defRPr>
            </a:lvl5pPr>
            <a:lvl6pPr indent="-342900" lvl="5" marL="2743200" rtl="0" algn="l">
              <a:lnSpc>
                <a:spcPct val="100000"/>
              </a:lnSpc>
              <a:spcBef>
                <a:spcPts val="300"/>
              </a:spcBef>
              <a:spcAft>
                <a:spcPts val="0"/>
              </a:spcAft>
              <a:buSzPts val="1800"/>
              <a:buChar char="•"/>
              <a:defRPr/>
            </a:lvl6pPr>
            <a:lvl7pPr indent="-342900" lvl="6" marL="3200400" rtl="0" algn="l">
              <a:lnSpc>
                <a:spcPct val="100000"/>
              </a:lnSpc>
              <a:spcBef>
                <a:spcPts val="300"/>
              </a:spcBef>
              <a:spcAft>
                <a:spcPts val="0"/>
              </a:spcAft>
              <a:buSzPts val="1800"/>
              <a:buChar char="•"/>
              <a:defRPr/>
            </a:lvl7pPr>
            <a:lvl8pPr indent="-342900" lvl="7" marL="3657600" rtl="0" algn="l">
              <a:lnSpc>
                <a:spcPct val="100000"/>
              </a:lnSpc>
              <a:spcBef>
                <a:spcPts val="300"/>
              </a:spcBef>
              <a:spcAft>
                <a:spcPts val="0"/>
              </a:spcAft>
              <a:buSzPts val="1800"/>
              <a:buChar char="•"/>
              <a:defRPr/>
            </a:lvl8pPr>
            <a:lvl9pPr indent="-342900" lvl="8" marL="4114800" rtl="0" algn="l">
              <a:lnSpc>
                <a:spcPct val="100000"/>
              </a:lnSpc>
              <a:spcBef>
                <a:spcPts val="300"/>
              </a:spcBef>
              <a:spcAft>
                <a:spcPts val="0"/>
              </a:spcAft>
              <a:buSzPts val="1800"/>
              <a:buChar char="•"/>
              <a:defRPr/>
            </a:lvl9pPr>
          </a:lstStyle>
          <a:p/>
        </p:txBody>
      </p:sp>
      <p:sp>
        <p:nvSpPr>
          <p:cNvPr id="79" name="Google Shape;79;p15"/>
          <p:cNvSpPr txBox="1"/>
          <p:nvPr>
            <p:ph idx="6" type="body"/>
          </p:nvPr>
        </p:nvSpPr>
        <p:spPr>
          <a:xfrm>
            <a:off x="457200" y="2820591"/>
            <a:ext cx="8404200" cy="178800"/>
          </a:xfrm>
          <a:prstGeom prst="rect">
            <a:avLst/>
          </a:prstGeom>
          <a:noFill/>
          <a:ln>
            <a:noFill/>
          </a:ln>
        </p:spPr>
        <p:txBody>
          <a:bodyPr anchorCtr="0" anchor="t" bIns="91425" lIns="91425" spcFirstLastPara="1" rIns="91425" wrap="square" tIns="91425">
            <a:noAutofit/>
          </a:bodyPr>
          <a:lstStyle>
            <a:lvl1pPr indent="-228600" lvl="0" marL="457200" rtl="0" algn="l">
              <a:lnSpc>
                <a:spcPct val="100000"/>
              </a:lnSpc>
              <a:spcBef>
                <a:spcPts val="1500"/>
              </a:spcBef>
              <a:spcAft>
                <a:spcPts val="0"/>
              </a:spcAft>
              <a:buSzPts val="2800"/>
              <a:buNone/>
              <a:defRPr sz="2800">
                <a:latin typeface="Arial"/>
                <a:ea typeface="Arial"/>
                <a:cs typeface="Arial"/>
                <a:sym typeface="Arial"/>
              </a:defRPr>
            </a:lvl1pPr>
            <a:lvl2pPr indent="-406400" lvl="1" marL="914400" rtl="0" algn="l">
              <a:lnSpc>
                <a:spcPct val="100000"/>
              </a:lnSpc>
              <a:spcBef>
                <a:spcPts val="600"/>
              </a:spcBef>
              <a:spcAft>
                <a:spcPts val="0"/>
              </a:spcAft>
              <a:buSzPts val="2800"/>
              <a:buChar char="–"/>
              <a:defRPr sz="2800">
                <a:latin typeface="Arial"/>
                <a:ea typeface="Arial"/>
                <a:cs typeface="Arial"/>
                <a:sym typeface="Arial"/>
              </a:defRPr>
            </a:lvl2pPr>
            <a:lvl3pPr indent="-406400" lvl="2" marL="1371600" rtl="0" algn="l">
              <a:lnSpc>
                <a:spcPct val="100000"/>
              </a:lnSpc>
              <a:spcBef>
                <a:spcPts val="600"/>
              </a:spcBef>
              <a:spcAft>
                <a:spcPts val="0"/>
              </a:spcAft>
              <a:buSzPts val="2800"/>
              <a:buChar char="▪"/>
              <a:defRPr sz="2800">
                <a:latin typeface="Arial"/>
                <a:ea typeface="Arial"/>
                <a:cs typeface="Arial"/>
                <a:sym typeface="Arial"/>
              </a:defRPr>
            </a:lvl3pPr>
            <a:lvl4pPr indent="-406400" lvl="3" marL="1828800" rtl="0" algn="l">
              <a:lnSpc>
                <a:spcPct val="100000"/>
              </a:lnSpc>
              <a:spcBef>
                <a:spcPts val="600"/>
              </a:spcBef>
              <a:spcAft>
                <a:spcPts val="0"/>
              </a:spcAft>
              <a:buSzPts val="2800"/>
              <a:buChar char="–"/>
              <a:defRPr sz="2800">
                <a:latin typeface="Arial"/>
                <a:ea typeface="Arial"/>
                <a:cs typeface="Arial"/>
                <a:sym typeface="Arial"/>
              </a:defRPr>
            </a:lvl4pPr>
            <a:lvl5pPr indent="-406400" lvl="4" marL="2286000" rtl="0" algn="l">
              <a:lnSpc>
                <a:spcPct val="100000"/>
              </a:lnSpc>
              <a:spcBef>
                <a:spcPts val="600"/>
              </a:spcBef>
              <a:spcAft>
                <a:spcPts val="0"/>
              </a:spcAft>
              <a:buSzPts val="2800"/>
              <a:buChar char="•"/>
              <a:defRPr sz="2800">
                <a:latin typeface="Arial"/>
                <a:ea typeface="Arial"/>
                <a:cs typeface="Arial"/>
                <a:sym typeface="Arial"/>
              </a:defRPr>
            </a:lvl5pPr>
            <a:lvl6pPr indent="-342900" lvl="5" marL="2743200" rtl="0" algn="l">
              <a:lnSpc>
                <a:spcPct val="100000"/>
              </a:lnSpc>
              <a:spcBef>
                <a:spcPts val="300"/>
              </a:spcBef>
              <a:spcAft>
                <a:spcPts val="0"/>
              </a:spcAft>
              <a:buSzPts val="1800"/>
              <a:buChar char="•"/>
              <a:defRPr/>
            </a:lvl6pPr>
            <a:lvl7pPr indent="-342900" lvl="6" marL="3200400" rtl="0" algn="l">
              <a:lnSpc>
                <a:spcPct val="100000"/>
              </a:lnSpc>
              <a:spcBef>
                <a:spcPts val="300"/>
              </a:spcBef>
              <a:spcAft>
                <a:spcPts val="0"/>
              </a:spcAft>
              <a:buSzPts val="1800"/>
              <a:buChar char="•"/>
              <a:defRPr/>
            </a:lvl7pPr>
            <a:lvl8pPr indent="-342900" lvl="7" marL="3657600" rtl="0" algn="l">
              <a:lnSpc>
                <a:spcPct val="100000"/>
              </a:lnSpc>
              <a:spcBef>
                <a:spcPts val="300"/>
              </a:spcBef>
              <a:spcAft>
                <a:spcPts val="0"/>
              </a:spcAft>
              <a:buSzPts val="1800"/>
              <a:buChar char="•"/>
              <a:defRPr/>
            </a:lvl8pPr>
            <a:lvl9pPr indent="-342900" lvl="8" marL="4114800" rtl="0" algn="l">
              <a:lnSpc>
                <a:spcPct val="100000"/>
              </a:lnSpc>
              <a:spcBef>
                <a:spcPts val="300"/>
              </a:spcBef>
              <a:spcAft>
                <a:spcPts val="0"/>
              </a:spcAft>
              <a:buSzPts val="1800"/>
              <a:buChar char="•"/>
              <a:defRPr/>
            </a:lvl9pPr>
          </a:lstStyle>
          <a:p/>
        </p:txBody>
      </p:sp>
      <p:sp>
        <p:nvSpPr>
          <p:cNvPr id="80" name="Google Shape;80;p15"/>
          <p:cNvSpPr txBox="1"/>
          <p:nvPr>
            <p:ph idx="7" type="body"/>
          </p:nvPr>
        </p:nvSpPr>
        <p:spPr>
          <a:xfrm>
            <a:off x="457200" y="3095625"/>
            <a:ext cx="8404200" cy="172500"/>
          </a:xfrm>
          <a:prstGeom prst="rect">
            <a:avLst/>
          </a:prstGeom>
          <a:noFill/>
          <a:ln>
            <a:noFill/>
          </a:ln>
        </p:spPr>
        <p:txBody>
          <a:bodyPr anchorCtr="0" anchor="t" bIns="91425" lIns="91425" spcFirstLastPara="1" rIns="91425" wrap="square" tIns="91425">
            <a:noAutofit/>
          </a:bodyPr>
          <a:lstStyle>
            <a:lvl1pPr indent="-228600" lvl="0" marL="457200" rtl="0" algn="l">
              <a:lnSpc>
                <a:spcPct val="100000"/>
              </a:lnSpc>
              <a:spcBef>
                <a:spcPts val="1500"/>
              </a:spcBef>
              <a:spcAft>
                <a:spcPts val="0"/>
              </a:spcAft>
              <a:buSzPts val="2800"/>
              <a:buNone/>
              <a:defRPr sz="2800">
                <a:latin typeface="Arial"/>
                <a:ea typeface="Arial"/>
                <a:cs typeface="Arial"/>
                <a:sym typeface="Arial"/>
              </a:defRPr>
            </a:lvl1pPr>
            <a:lvl2pPr indent="-406400" lvl="1" marL="914400" rtl="0" algn="l">
              <a:lnSpc>
                <a:spcPct val="100000"/>
              </a:lnSpc>
              <a:spcBef>
                <a:spcPts val="600"/>
              </a:spcBef>
              <a:spcAft>
                <a:spcPts val="0"/>
              </a:spcAft>
              <a:buSzPts val="2800"/>
              <a:buChar char="–"/>
              <a:defRPr sz="2800">
                <a:latin typeface="Arial"/>
                <a:ea typeface="Arial"/>
                <a:cs typeface="Arial"/>
                <a:sym typeface="Arial"/>
              </a:defRPr>
            </a:lvl2pPr>
            <a:lvl3pPr indent="-406400" lvl="2" marL="1371600" rtl="0" algn="l">
              <a:lnSpc>
                <a:spcPct val="100000"/>
              </a:lnSpc>
              <a:spcBef>
                <a:spcPts val="600"/>
              </a:spcBef>
              <a:spcAft>
                <a:spcPts val="0"/>
              </a:spcAft>
              <a:buSzPts val="2800"/>
              <a:buChar char="▪"/>
              <a:defRPr sz="2800">
                <a:latin typeface="Arial"/>
                <a:ea typeface="Arial"/>
                <a:cs typeface="Arial"/>
                <a:sym typeface="Arial"/>
              </a:defRPr>
            </a:lvl3pPr>
            <a:lvl4pPr indent="-406400" lvl="3" marL="1828800" rtl="0" algn="l">
              <a:lnSpc>
                <a:spcPct val="100000"/>
              </a:lnSpc>
              <a:spcBef>
                <a:spcPts val="600"/>
              </a:spcBef>
              <a:spcAft>
                <a:spcPts val="0"/>
              </a:spcAft>
              <a:buSzPts val="2800"/>
              <a:buChar char="–"/>
              <a:defRPr sz="2800">
                <a:latin typeface="Arial"/>
                <a:ea typeface="Arial"/>
                <a:cs typeface="Arial"/>
                <a:sym typeface="Arial"/>
              </a:defRPr>
            </a:lvl4pPr>
            <a:lvl5pPr indent="-406400" lvl="4" marL="2286000" rtl="0" algn="l">
              <a:lnSpc>
                <a:spcPct val="100000"/>
              </a:lnSpc>
              <a:spcBef>
                <a:spcPts val="600"/>
              </a:spcBef>
              <a:spcAft>
                <a:spcPts val="0"/>
              </a:spcAft>
              <a:buSzPts val="2800"/>
              <a:buChar char="•"/>
              <a:defRPr sz="2800">
                <a:latin typeface="Arial"/>
                <a:ea typeface="Arial"/>
                <a:cs typeface="Arial"/>
                <a:sym typeface="Arial"/>
              </a:defRPr>
            </a:lvl5pPr>
            <a:lvl6pPr indent="-342900" lvl="5" marL="2743200" rtl="0" algn="l">
              <a:lnSpc>
                <a:spcPct val="100000"/>
              </a:lnSpc>
              <a:spcBef>
                <a:spcPts val="300"/>
              </a:spcBef>
              <a:spcAft>
                <a:spcPts val="0"/>
              </a:spcAft>
              <a:buSzPts val="1800"/>
              <a:buChar char="•"/>
              <a:defRPr/>
            </a:lvl6pPr>
            <a:lvl7pPr indent="-342900" lvl="6" marL="3200400" rtl="0" algn="l">
              <a:lnSpc>
                <a:spcPct val="100000"/>
              </a:lnSpc>
              <a:spcBef>
                <a:spcPts val="300"/>
              </a:spcBef>
              <a:spcAft>
                <a:spcPts val="0"/>
              </a:spcAft>
              <a:buSzPts val="1800"/>
              <a:buChar char="•"/>
              <a:defRPr/>
            </a:lvl7pPr>
            <a:lvl8pPr indent="-342900" lvl="7" marL="3657600" rtl="0" algn="l">
              <a:lnSpc>
                <a:spcPct val="100000"/>
              </a:lnSpc>
              <a:spcBef>
                <a:spcPts val="300"/>
              </a:spcBef>
              <a:spcAft>
                <a:spcPts val="0"/>
              </a:spcAft>
              <a:buSzPts val="1800"/>
              <a:buChar char="•"/>
              <a:defRPr/>
            </a:lvl8pPr>
            <a:lvl9pPr indent="-342900" lvl="8" marL="4114800" rtl="0" algn="l">
              <a:lnSpc>
                <a:spcPct val="100000"/>
              </a:lnSpc>
              <a:spcBef>
                <a:spcPts val="300"/>
              </a:spcBef>
              <a:spcAft>
                <a:spcPts val="0"/>
              </a:spcAft>
              <a:buSzPts val="1800"/>
              <a:buChar char="•"/>
              <a:defRPr/>
            </a:lvl9pPr>
          </a:lstStyle>
          <a:p/>
        </p:txBody>
      </p:sp>
      <p:sp>
        <p:nvSpPr>
          <p:cNvPr id="81" name="Google Shape;81;p15"/>
          <p:cNvSpPr txBox="1"/>
          <p:nvPr>
            <p:ph idx="8" type="body"/>
          </p:nvPr>
        </p:nvSpPr>
        <p:spPr>
          <a:xfrm>
            <a:off x="457200" y="3371850"/>
            <a:ext cx="8499600" cy="166800"/>
          </a:xfrm>
          <a:prstGeom prst="rect">
            <a:avLst/>
          </a:prstGeom>
          <a:noFill/>
          <a:ln>
            <a:noFill/>
          </a:ln>
        </p:spPr>
        <p:txBody>
          <a:bodyPr anchorCtr="0" anchor="t" bIns="91425" lIns="91425" spcFirstLastPara="1" rIns="91425" wrap="square" tIns="91425">
            <a:noAutofit/>
          </a:bodyPr>
          <a:lstStyle>
            <a:lvl1pPr indent="-228600" lvl="0" marL="457200" rtl="0" algn="l">
              <a:lnSpc>
                <a:spcPct val="100000"/>
              </a:lnSpc>
              <a:spcBef>
                <a:spcPts val="1500"/>
              </a:spcBef>
              <a:spcAft>
                <a:spcPts val="0"/>
              </a:spcAft>
              <a:buSzPts val="2800"/>
              <a:buNone/>
              <a:defRPr sz="2800">
                <a:latin typeface="Arial"/>
                <a:ea typeface="Arial"/>
                <a:cs typeface="Arial"/>
                <a:sym typeface="Arial"/>
              </a:defRPr>
            </a:lvl1pPr>
            <a:lvl2pPr indent="-406400" lvl="1" marL="914400" rtl="0" algn="l">
              <a:lnSpc>
                <a:spcPct val="100000"/>
              </a:lnSpc>
              <a:spcBef>
                <a:spcPts val="600"/>
              </a:spcBef>
              <a:spcAft>
                <a:spcPts val="0"/>
              </a:spcAft>
              <a:buSzPts val="2800"/>
              <a:buChar char="–"/>
              <a:defRPr sz="2800">
                <a:latin typeface="Arial"/>
                <a:ea typeface="Arial"/>
                <a:cs typeface="Arial"/>
                <a:sym typeface="Arial"/>
              </a:defRPr>
            </a:lvl2pPr>
            <a:lvl3pPr indent="-406400" lvl="2" marL="1371600" rtl="0" algn="l">
              <a:lnSpc>
                <a:spcPct val="100000"/>
              </a:lnSpc>
              <a:spcBef>
                <a:spcPts val="600"/>
              </a:spcBef>
              <a:spcAft>
                <a:spcPts val="0"/>
              </a:spcAft>
              <a:buSzPts val="2800"/>
              <a:buChar char="▪"/>
              <a:defRPr sz="2800">
                <a:latin typeface="Arial"/>
                <a:ea typeface="Arial"/>
                <a:cs typeface="Arial"/>
                <a:sym typeface="Arial"/>
              </a:defRPr>
            </a:lvl3pPr>
            <a:lvl4pPr indent="-406400" lvl="3" marL="1828800" rtl="0" algn="l">
              <a:lnSpc>
                <a:spcPct val="100000"/>
              </a:lnSpc>
              <a:spcBef>
                <a:spcPts val="600"/>
              </a:spcBef>
              <a:spcAft>
                <a:spcPts val="0"/>
              </a:spcAft>
              <a:buSzPts val="2800"/>
              <a:buChar char="–"/>
              <a:defRPr sz="2800">
                <a:latin typeface="Arial"/>
                <a:ea typeface="Arial"/>
                <a:cs typeface="Arial"/>
                <a:sym typeface="Arial"/>
              </a:defRPr>
            </a:lvl4pPr>
            <a:lvl5pPr indent="-406400" lvl="4" marL="2286000" rtl="0" algn="l">
              <a:lnSpc>
                <a:spcPct val="100000"/>
              </a:lnSpc>
              <a:spcBef>
                <a:spcPts val="600"/>
              </a:spcBef>
              <a:spcAft>
                <a:spcPts val="0"/>
              </a:spcAft>
              <a:buSzPts val="2800"/>
              <a:buChar char="•"/>
              <a:defRPr sz="2800">
                <a:latin typeface="Arial"/>
                <a:ea typeface="Arial"/>
                <a:cs typeface="Arial"/>
                <a:sym typeface="Arial"/>
              </a:defRPr>
            </a:lvl5pPr>
            <a:lvl6pPr indent="-342900" lvl="5" marL="2743200" rtl="0" algn="l">
              <a:lnSpc>
                <a:spcPct val="100000"/>
              </a:lnSpc>
              <a:spcBef>
                <a:spcPts val="300"/>
              </a:spcBef>
              <a:spcAft>
                <a:spcPts val="0"/>
              </a:spcAft>
              <a:buSzPts val="1800"/>
              <a:buChar char="•"/>
              <a:defRPr/>
            </a:lvl6pPr>
            <a:lvl7pPr indent="-342900" lvl="6" marL="3200400" rtl="0" algn="l">
              <a:lnSpc>
                <a:spcPct val="100000"/>
              </a:lnSpc>
              <a:spcBef>
                <a:spcPts val="300"/>
              </a:spcBef>
              <a:spcAft>
                <a:spcPts val="0"/>
              </a:spcAft>
              <a:buSzPts val="1800"/>
              <a:buChar char="•"/>
              <a:defRPr/>
            </a:lvl7pPr>
            <a:lvl8pPr indent="-342900" lvl="7" marL="3657600" rtl="0" algn="l">
              <a:lnSpc>
                <a:spcPct val="100000"/>
              </a:lnSpc>
              <a:spcBef>
                <a:spcPts val="300"/>
              </a:spcBef>
              <a:spcAft>
                <a:spcPts val="0"/>
              </a:spcAft>
              <a:buSzPts val="1800"/>
              <a:buChar char="•"/>
              <a:defRPr/>
            </a:lvl8pPr>
            <a:lvl9pPr indent="-342900" lvl="8" marL="4114800" rtl="0" algn="l">
              <a:lnSpc>
                <a:spcPct val="100000"/>
              </a:lnSpc>
              <a:spcBef>
                <a:spcPts val="300"/>
              </a:spcBef>
              <a:spcAft>
                <a:spcPts val="0"/>
              </a:spcAft>
              <a:buSzPts val="1800"/>
              <a:buChar char="•"/>
              <a:defRPr/>
            </a:lvl9pPr>
          </a:lstStyle>
          <a:p/>
        </p:txBody>
      </p:sp>
      <p:sp>
        <p:nvSpPr>
          <p:cNvPr id="82" name="Google Shape;82;p15"/>
          <p:cNvSpPr txBox="1"/>
          <p:nvPr>
            <p:ph idx="9" type="body"/>
          </p:nvPr>
        </p:nvSpPr>
        <p:spPr>
          <a:xfrm>
            <a:off x="457200" y="3633788"/>
            <a:ext cx="8404200" cy="179700"/>
          </a:xfrm>
          <a:prstGeom prst="rect">
            <a:avLst/>
          </a:prstGeom>
          <a:noFill/>
          <a:ln>
            <a:noFill/>
          </a:ln>
        </p:spPr>
        <p:txBody>
          <a:bodyPr anchorCtr="0" anchor="t" bIns="91425" lIns="91425" spcFirstLastPara="1" rIns="91425" wrap="square" tIns="91425">
            <a:noAutofit/>
          </a:bodyPr>
          <a:lstStyle>
            <a:lvl1pPr indent="-228600" lvl="0" marL="457200" rtl="0" algn="l">
              <a:lnSpc>
                <a:spcPct val="100000"/>
              </a:lnSpc>
              <a:spcBef>
                <a:spcPts val="1500"/>
              </a:spcBef>
              <a:spcAft>
                <a:spcPts val="0"/>
              </a:spcAft>
              <a:buSzPts val="2800"/>
              <a:buNone/>
              <a:defRPr sz="2800">
                <a:latin typeface="Arial"/>
                <a:ea typeface="Arial"/>
                <a:cs typeface="Arial"/>
                <a:sym typeface="Arial"/>
              </a:defRPr>
            </a:lvl1pPr>
            <a:lvl2pPr indent="-406400" lvl="1" marL="914400" rtl="0" algn="l">
              <a:lnSpc>
                <a:spcPct val="100000"/>
              </a:lnSpc>
              <a:spcBef>
                <a:spcPts val="600"/>
              </a:spcBef>
              <a:spcAft>
                <a:spcPts val="0"/>
              </a:spcAft>
              <a:buSzPts val="2800"/>
              <a:buChar char="–"/>
              <a:defRPr sz="2800">
                <a:latin typeface="Arial"/>
                <a:ea typeface="Arial"/>
                <a:cs typeface="Arial"/>
                <a:sym typeface="Arial"/>
              </a:defRPr>
            </a:lvl2pPr>
            <a:lvl3pPr indent="-406400" lvl="2" marL="1371600" rtl="0" algn="l">
              <a:lnSpc>
                <a:spcPct val="100000"/>
              </a:lnSpc>
              <a:spcBef>
                <a:spcPts val="600"/>
              </a:spcBef>
              <a:spcAft>
                <a:spcPts val="0"/>
              </a:spcAft>
              <a:buSzPts val="2800"/>
              <a:buChar char="▪"/>
              <a:defRPr sz="2800">
                <a:latin typeface="Arial"/>
                <a:ea typeface="Arial"/>
                <a:cs typeface="Arial"/>
                <a:sym typeface="Arial"/>
              </a:defRPr>
            </a:lvl3pPr>
            <a:lvl4pPr indent="-406400" lvl="3" marL="1828800" rtl="0" algn="l">
              <a:lnSpc>
                <a:spcPct val="100000"/>
              </a:lnSpc>
              <a:spcBef>
                <a:spcPts val="600"/>
              </a:spcBef>
              <a:spcAft>
                <a:spcPts val="0"/>
              </a:spcAft>
              <a:buSzPts val="2800"/>
              <a:buChar char="–"/>
              <a:defRPr sz="2800">
                <a:latin typeface="Arial"/>
                <a:ea typeface="Arial"/>
                <a:cs typeface="Arial"/>
                <a:sym typeface="Arial"/>
              </a:defRPr>
            </a:lvl4pPr>
            <a:lvl5pPr indent="-406400" lvl="4" marL="2286000" rtl="0" algn="l">
              <a:lnSpc>
                <a:spcPct val="100000"/>
              </a:lnSpc>
              <a:spcBef>
                <a:spcPts val="600"/>
              </a:spcBef>
              <a:spcAft>
                <a:spcPts val="0"/>
              </a:spcAft>
              <a:buSzPts val="2800"/>
              <a:buChar char="•"/>
              <a:defRPr sz="2800">
                <a:latin typeface="Arial"/>
                <a:ea typeface="Arial"/>
                <a:cs typeface="Arial"/>
                <a:sym typeface="Arial"/>
              </a:defRPr>
            </a:lvl5pPr>
            <a:lvl6pPr indent="-342900" lvl="5" marL="2743200" rtl="0" algn="l">
              <a:lnSpc>
                <a:spcPct val="100000"/>
              </a:lnSpc>
              <a:spcBef>
                <a:spcPts val="300"/>
              </a:spcBef>
              <a:spcAft>
                <a:spcPts val="0"/>
              </a:spcAft>
              <a:buSzPts val="1800"/>
              <a:buChar char="•"/>
              <a:defRPr/>
            </a:lvl6pPr>
            <a:lvl7pPr indent="-342900" lvl="6" marL="3200400" rtl="0" algn="l">
              <a:lnSpc>
                <a:spcPct val="100000"/>
              </a:lnSpc>
              <a:spcBef>
                <a:spcPts val="300"/>
              </a:spcBef>
              <a:spcAft>
                <a:spcPts val="0"/>
              </a:spcAft>
              <a:buSzPts val="1800"/>
              <a:buChar char="•"/>
              <a:defRPr/>
            </a:lvl7pPr>
            <a:lvl8pPr indent="-342900" lvl="7" marL="3657600" rtl="0" algn="l">
              <a:lnSpc>
                <a:spcPct val="100000"/>
              </a:lnSpc>
              <a:spcBef>
                <a:spcPts val="300"/>
              </a:spcBef>
              <a:spcAft>
                <a:spcPts val="0"/>
              </a:spcAft>
              <a:buSzPts val="1800"/>
              <a:buChar char="•"/>
              <a:defRPr/>
            </a:lvl8pPr>
            <a:lvl9pPr indent="-342900" lvl="8" marL="4114800" rtl="0" algn="l">
              <a:lnSpc>
                <a:spcPct val="100000"/>
              </a:lnSpc>
              <a:spcBef>
                <a:spcPts val="300"/>
              </a:spcBef>
              <a:spcAft>
                <a:spcPts val="0"/>
              </a:spcAft>
              <a:buSzPts val="1800"/>
              <a:buChar char="•"/>
              <a:defRPr/>
            </a:lvl9pPr>
          </a:lstStyle>
          <a:p/>
        </p:txBody>
      </p:sp>
      <p:sp>
        <p:nvSpPr>
          <p:cNvPr id="83" name="Google Shape;83;p15"/>
          <p:cNvSpPr txBox="1"/>
          <p:nvPr>
            <p:ph idx="13" type="body"/>
          </p:nvPr>
        </p:nvSpPr>
        <p:spPr>
          <a:xfrm>
            <a:off x="457200" y="3870722"/>
            <a:ext cx="8404200" cy="301200"/>
          </a:xfrm>
          <a:prstGeom prst="rect">
            <a:avLst/>
          </a:prstGeom>
          <a:noFill/>
          <a:ln>
            <a:noFill/>
          </a:ln>
        </p:spPr>
        <p:txBody>
          <a:bodyPr anchorCtr="0" anchor="t" bIns="91425" lIns="91425" spcFirstLastPara="1" rIns="91425" wrap="square" tIns="91425">
            <a:noAutofit/>
          </a:bodyPr>
          <a:lstStyle>
            <a:lvl1pPr indent="-228600" lvl="0" marL="457200" rtl="0" algn="l">
              <a:lnSpc>
                <a:spcPct val="100000"/>
              </a:lnSpc>
              <a:spcBef>
                <a:spcPts val="1500"/>
              </a:spcBef>
              <a:spcAft>
                <a:spcPts val="0"/>
              </a:spcAft>
              <a:buSzPts val="2800"/>
              <a:buNone/>
              <a:defRPr sz="2800">
                <a:latin typeface="Arial"/>
                <a:ea typeface="Arial"/>
                <a:cs typeface="Arial"/>
                <a:sym typeface="Arial"/>
              </a:defRPr>
            </a:lvl1pPr>
            <a:lvl2pPr indent="-406400" lvl="1" marL="914400" rtl="0" algn="l">
              <a:lnSpc>
                <a:spcPct val="100000"/>
              </a:lnSpc>
              <a:spcBef>
                <a:spcPts val="600"/>
              </a:spcBef>
              <a:spcAft>
                <a:spcPts val="0"/>
              </a:spcAft>
              <a:buSzPts val="2800"/>
              <a:buChar char="–"/>
              <a:defRPr sz="2800">
                <a:latin typeface="Arial"/>
                <a:ea typeface="Arial"/>
                <a:cs typeface="Arial"/>
                <a:sym typeface="Arial"/>
              </a:defRPr>
            </a:lvl2pPr>
            <a:lvl3pPr indent="-406400" lvl="2" marL="1371600" rtl="0" algn="l">
              <a:lnSpc>
                <a:spcPct val="100000"/>
              </a:lnSpc>
              <a:spcBef>
                <a:spcPts val="600"/>
              </a:spcBef>
              <a:spcAft>
                <a:spcPts val="0"/>
              </a:spcAft>
              <a:buSzPts val="2800"/>
              <a:buChar char="▪"/>
              <a:defRPr sz="2800">
                <a:latin typeface="Arial"/>
                <a:ea typeface="Arial"/>
                <a:cs typeface="Arial"/>
                <a:sym typeface="Arial"/>
              </a:defRPr>
            </a:lvl3pPr>
            <a:lvl4pPr indent="-406400" lvl="3" marL="1828800" rtl="0" algn="l">
              <a:lnSpc>
                <a:spcPct val="100000"/>
              </a:lnSpc>
              <a:spcBef>
                <a:spcPts val="600"/>
              </a:spcBef>
              <a:spcAft>
                <a:spcPts val="0"/>
              </a:spcAft>
              <a:buSzPts val="2800"/>
              <a:buChar char="–"/>
              <a:defRPr sz="2800">
                <a:latin typeface="Arial"/>
                <a:ea typeface="Arial"/>
                <a:cs typeface="Arial"/>
                <a:sym typeface="Arial"/>
              </a:defRPr>
            </a:lvl4pPr>
            <a:lvl5pPr indent="-406400" lvl="4" marL="2286000" rtl="0" algn="l">
              <a:lnSpc>
                <a:spcPct val="100000"/>
              </a:lnSpc>
              <a:spcBef>
                <a:spcPts val="600"/>
              </a:spcBef>
              <a:spcAft>
                <a:spcPts val="0"/>
              </a:spcAft>
              <a:buSzPts val="2800"/>
              <a:buChar char="•"/>
              <a:defRPr sz="2800">
                <a:latin typeface="Arial"/>
                <a:ea typeface="Arial"/>
                <a:cs typeface="Arial"/>
                <a:sym typeface="Arial"/>
              </a:defRPr>
            </a:lvl5pPr>
            <a:lvl6pPr indent="-342900" lvl="5" marL="2743200" rtl="0" algn="l">
              <a:lnSpc>
                <a:spcPct val="100000"/>
              </a:lnSpc>
              <a:spcBef>
                <a:spcPts val="300"/>
              </a:spcBef>
              <a:spcAft>
                <a:spcPts val="0"/>
              </a:spcAft>
              <a:buSzPts val="1800"/>
              <a:buChar char="•"/>
              <a:defRPr/>
            </a:lvl6pPr>
            <a:lvl7pPr indent="-342900" lvl="6" marL="3200400" rtl="0" algn="l">
              <a:lnSpc>
                <a:spcPct val="100000"/>
              </a:lnSpc>
              <a:spcBef>
                <a:spcPts val="300"/>
              </a:spcBef>
              <a:spcAft>
                <a:spcPts val="0"/>
              </a:spcAft>
              <a:buSzPts val="1800"/>
              <a:buChar char="•"/>
              <a:defRPr/>
            </a:lvl7pPr>
            <a:lvl8pPr indent="-342900" lvl="7" marL="3657600" rtl="0" algn="l">
              <a:lnSpc>
                <a:spcPct val="100000"/>
              </a:lnSpc>
              <a:spcBef>
                <a:spcPts val="300"/>
              </a:spcBef>
              <a:spcAft>
                <a:spcPts val="0"/>
              </a:spcAft>
              <a:buSzPts val="1800"/>
              <a:buChar char="•"/>
              <a:defRPr/>
            </a:lvl8pPr>
            <a:lvl9pPr indent="-342900" lvl="8" marL="4114800" rtl="0" algn="l">
              <a:lnSpc>
                <a:spcPct val="100000"/>
              </a:lnSpc>
              <a:spcBef>
                <a:spcPts val="300"/>
              </a:spcBef>
              <a:spcAft>
                <a:spcPts val="0"/>
              </a:spcAft>
              <a:buSzPts val="1800"/>
              <a:buChar char="•"/>
              <a:defRPr/>
            </a:lvl9pPr>
          </a:lstStyle>
          <a:p/>
        </p:txBody>
      </p:sp>
      <p:sp>
        <p:nvSpPr>
          <p:cNvPr id="84" name="Google Shape;84;p15"/>
          <p:cNvSpPr txBox="1"/>
          <p:nvPr>
            <p:ph idx="14" type="body"/>
          </p:nvPr>
        </p:nvSpPr>
        <p:spPr>
          <a:xfrm>
            <a:off x="457200" y="4281488"/>
            <a:ext cx="8499600" cy="166800"/>
          </a:xfrm>
          <a:prstGeom prst="rect">
            <a:avLst/>
          </a:prstGeom>
          <a:noFill/>
          <a:ln>
            <a:noFill/>
          </a:ln>
        </p:spPr>
        <p:txBody>
          <a:bodyPr anchorCtr="0" anchor="t" bIns="91425" lIns="91425" spcFirstLastPara="1" rIns="91425" wrap="square" tIns="91425">
            <a:noAutofit/>
          </a:bodyPr>
          <a:lstStyle>
            <a:lvl1pPr indent="-228600" lvl="0" marL="457200" rtl="0" algn="l">
              <a:lnSpc>
                <a:spcPct val="100000"/>
              </a:lnSpc>
              <a:spcBef>
                <a:spcPts val="1500"/>
              </a:spcBef>
              <a:spcAft>
                <a:spcPts val="0"/>
              </a:spcAft>
              <a:buSzPts val="2800"/>
              <a:buNone/>
              <a:defRPr sz="2800">
                <a:latin typeface="Arial"/>
                <a:ea typeface="Arial"/>
                <a:cs typeface="Arial"/>
                <a:sym typeface="Arial"/>
              </a:defRPr>
            </a:lvl1pPr>
            <a:lvl2pPr indent="-406400" lvl="1" marL="914400" rtl="0" algn="l">
              <a:lnSpc>
                <a:spcPct val="100000"/>
              </a:lnSpc>
              <a:spcBef>
                <a:spcPts val="600"/>
              </a:spcBef>
              <a:spcAft>
                <a:spcPts val="0"/>
              </a:spcAft>
              <a:buSzPts val="2800"/>
              <a:buChar char="–"/>
              <a:defRPr sz="2800">
                <a:latin typeface="Arial"/>
                <a:ea typeface="Arial"/>
                <a:cs typeface="Arial"/>
                <a:sym typeface="Arial"/>
              </a:defRPr>
            </a:lvl2pPr>
            <a:lvl3pPr indent="-406400" lvl="2" marL="1371600" rtl="0" algn="l">
              <a:lnSpc>
                <a:spcPct val="100000"/>
              </a:lnSpc>
              <a:spcBef>
                <a:spcPts val="600"/>
              </a:spcBef>
              <a:spcAft>
                <a:spcPts val="0"/>
              </a:spcAft>
              <a:buSzPts val="2800"/>
              <a:buChar char="▪"/>
              <a:defRPr sz="2800">
                <a:latin typeface="Arial"/>
                <a:ea typeface="Arial"/>
                <a:cs typeface="Arial"/>
                <a:sym typeface="Arial"/>
              </a:defRPr>
            </a:lvl3pPr>
            <a:lvl4pPr indent="-406400" lvl="3" marL="1828800" rtl="0" algn="l">
              <a:lnSpc>
                <a:spcPct val="100000"/>
              </a:lnSpc>
              <a:spcBef>
                <a:spcPts val="600"/>
              </a:spcBef>
              <a:spcAft>
                <a:spcPts val="0"/>
              </a:spcAft>
              <a:buSzPts val="2800"/>
              <a:buChar char="–"/>
              <a:defRPr sz="2800">
                <a:latin typeface="Arial"/>
                <a:ea typeface="Arial"/>
                <a:cs typeface="Arial"/>
                <a:sym typeface="Arial"/>
              </a:defRPr>
            </a:lvl4pPr>
            <a:lvl5pPr indent="-406400" lvl="4" marL="2286000" rtl="0" algn="l">
              <a:lnSpc>
                <a:spcPct val="100000"/>
              </a:lnSpc>
              <a:spcBef>
                <a:spcPts val="600"/>
              </a:spcBef>
              <a:spcAft>
                <a:spcPts val="0"/>
              </a:spcAft>
              <a:buSzPts val="2800"/>
              <a:buChar char="•"/>
              <a:defRPr sz="2800">
                <a:latin typeface="Arial"/>
                <a:ea typeface="Arial"/>
                <a:cs typeface="Arial"/>
                <a:sym typeface="Arial"/>
              </a:defRPr>
            </a:lvl5pPr>
            <a:lvl6pPr indent="-342900" lvl="5" marL="2743200" rtl="0" algn="l">
              <a:lnSpc>
                <a:spcPct val="100000"/>
              </a:lnSpc>
              <a:spcBef>
                <a:spcPts val="300"/>
              </a:spcBef>
              <a:spcAft>
                <a:spcPts val="0"/>
              </a:spcAft>
              <a:buSzPts val="1800"/>
              <a:buChar char="•"/>
              <a:defRPr/>
            </a:lvl6pPr>
            <a:lvl7pPr indent="-342900" lvl="6" marL="3200400" rtl="0" algn="l">
              <a:lnSpc>
                <a:spcPct val="100000"/>
              </a:lnSpc>
              <a:spcBef>
                <a:spcPts val="300"/>
              </a:spcBef>
              <a:spcAft>
                <a:spcPts val="0"/>
              </a:spcAft>
              <a:buSzPts val="1800"/>
              <a:buChar char="•"/>
              <a:defRPr/>
            </a:lvl7pPr>
            <a:lvl8pPr indent="-342900" lvl="7" marL="3657600" rtl="0" algn="l">
              <a:lnSpc>
                <a:spcPct val="100000"/>
              </a:lnSpc>
              <a:spcBef>
                <a:spcPts val="300"/>
              </a:spcBef>
              <a:spcAft>
                <a:spcPts val="0"/>
              </a:spcAft>
              <a:buSzPts val="1800"/>
              <a:buChar char="•"/>
              <a:defRPr/>
            </a:lvl8pPr>
            <a:lvl9pPr indent="-342900" lvl="8" marL="4114800" rtl="0" algn="l">
              <a:lnSpc>
                <a:spcPct val="100000"/>
              </a:lnSpc>
              <a:spcBef>
                <a:spcPts val="300"/>
              </a:spcBef>
              <a:spcAft>
                <a:spcPts val="0"/>
              </a:spcAft>
              <a:buSzPts val="1800"/>
              <a:buChar char="•"/>
              <a:defRPr/>
            </a:lvl9pPr>
          </a:lstStyle>
          <a:p/>
        </p:txBody>
      </p:sp>
      <p:sp>
        <p:nvSpPr>
          <p:cNvPr id="85" name="Google Shape;85;p15"/>
          <p:cNvSpPr txBox="1"/>
          <p:nvPr/>
        </p:nvSpPr>
        <p:spPr>
          <a:xfrm>
            <a:off x="1524000" y="4821451"/>
            <a:ext cx="6096000" cy="27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Verdana"/>
              <a:buNone/>
            </a:pPr>
            <a:r>
              <a:rPr b="0" i="0" lang="zh-TW" sz="1200" u="none" cap="none" strike="noStrike">
                <a:solidFill>
                  <a:srgbClr val="000000"/>
                </a:solidFill>
                <a:latin typeface="Verdana"/>
                <a:ea typeface="Verdana"/>
                <a:cs typeface="Verdana"/>
                <a:sym typeface="Verdana"/>
              </a:rPr>
              <a:t> Copyright © 2022 Pearson Education, Ltd. All Rights Reserved</a:t>
            </a:r>
            <a:endParaRPr b="0" i="0" sz="1200" u="none" cap="none" strike="noStrike">
              <a:solidFill>
                <a:srgbClr val="000000"/>
              </a:solidFill>
              <a:latin typeface="Verdana"/>
              <a:ea typeface="Verdana"/>
              <a:cs typeface="Verdana"/>
              <a:sym typeface="Verdan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6" name="Shape 86"/>
        <p:cNvGrpSpPr/>
        <p:nvPr/>
      </p:nvGrpSpPr>
      <p:grpSpPr>
        <a:xfrm>
          <a:off x="0" y="0"/>
          <a:ext cx="0" cy="0"/>
          <a:chOff x="0" y="0"/>
          <a:chExt cx="0" cy="0"/>
        </a:xfrm>
      </p:grpSpPr>
      <p:sp>
        <p:nvSpPr>
          <p:cNvPr id="87" name="Google Shape;87;p16"/>
          <p:cNvSpPr/>
          <p:nvPr/>
        </p:nvSpPr>
        <p:spPr>
          <a:xfrm>
            <a:off x="0" y="0"/>
            <a:ext cx="9144000" cy="2914800"/>
          </a:xfrm>
          <a:prstGeom prst="rect">
            <a:avLst/>
          </a:prstGeom>
          <a:solidFill>
            <a:srgbClr val="007FA3"/>
          </a:solidFill>
          <a:ln cap="flat" cmpd="sng" w="25400">
            <a:solidFill>
              <a:srgbClr val="007FA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8" name="Google Shape;88;p16"/>
          <p:cNvSpPr txBox="1"/>
          <p:nvPr>
            <p:ph type="ctrTitle"/>
          </p:nvPr>
        </p:nvSpPr>
        <p:spPr>
          <a:xfrm>
            <a:off x="685800" y="571500"/>
            <a:ext cx="7772400" cy="21291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600"/>
              <a:buFont typeface="Times New Roman"/>
              <a:buNone/>
              <a:defRPr b="1" i="0" sz="3600" u="none" cap="none" strike="noStrike">
                <a:solidFill>
                  <a:schemeClr val="lt1"/>
                </a:solidFill>
                <a:latin typeface="Arial"/>
                <a:ea typeface="Arial"/>
                <a:cs typeface="Arial"/>
                <a:sym typeface="Aria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89" name="Google Shape;89;p16"/>
          <p:cNvSpPr txBox="1"/>
          <p:nvPr>
            <p:ph idx="1" type="subTitle"/>
          </p:nvPr>
        </p:nvSpPr>
        <p:spPr>
          <a:xfrm>
            <a:off x="674687" y="2971800"/>
            <a:ext cx="7794600" cy="1314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7FA3"/>
              </a:buClr>
              <a:buSzPts val="1800"/>
              <a:buFont typeface="Arial"/>
              <a:buNone/>
              <a:defRPr b="0" i="0" sz="1800" u="none" cap="none" strike="noStrike">
                <a:solidFill>
                  <a:schemeClr val="dk1"/>
                </a:solidFill>
                <a:latin typeface="Arial"/>
                <a:ea typeface="Arial"/>
                <a:cs typeface="Arial"/>
                <a:sym typeface="Arial"/>
              </a:defRPr>
            </a:lvl1pPr>
            <a:lvl2pPr lvl="1" marR="0" rtl="0" algn="ctr">
              <a:lnSpc>
                <a:spcPct val="100000"/>
              </a:lnSpc>
              <a:spcBef>
                <a:spcPts val="600"/>
              </a:spcBef>
              <a:spcAft>
                <a:spcPts val="0"/>
              </a:spcAft>
              <a:buClr>
                <a:srgbClr val="007FA3"/>
              </a:buClr>
              <a:buSzPts val="1600"/>
              <a:buFont typeface="Arial"/>
              <a:buNone/>
              <a:defRPr b="0" i="0" sz="1600" u="none" cap="none" strike="noStrike">
                <a:solidFill>
                  <a:srgbClr val="888888"/>
                </a:solidFill>
                <a:latin typeface="Arial"/>
                <a:ea typeface="Arial"/>
                <a:cs typeface="Arial"/>
                <a:sym typeface="Arial"/>
              </a:defRPr>
            </a:lvl2pPr>
            <a:lvl3pPr lvl="2" marR="0" rtl="0" algn="ctr">
              <a:lnSpc>
                <a:spcPct val="100000"/>
              </a:lnSpc>
              <a:spcBef>
                <a:spcPts val="600"/>
              </a:spcBef>
              <a:spcAft>
                <a:spcPts val="0"/>
              </a:spcAft>
              <a:buClr>
                <a:srgbClr val="007FA3"/>
              </a:buClr>
              <a:buSzPts val="1600"/>
              <a:buFont typeface="Noto Sans Symbols"/>
              <a:buNone/>
              <a:defRPr b="0" i="0" sz="1600" u="none" cap="none" strike="noStrike">
                <a:solidFill>
                  <a:srgbClr val="888888"/>
                </a:solidFill>
                <a:latin typeface="Arial"/>
                <a:ea typeface="Arial"/>
                <a:cs typeface="Arial"/>
                <a:sym typeface="Arial"/>
              </a:defRPr>
            </a:lvl3pPr>
            <a:lvl4pPr lvl="3" marR="0" rtl="0" algn="ctr">
              <a:lnSpc>
                <a:spcPct val="100000"/>
              </a:lnSpc>
              <a:spcBef>
                <a:spcPts val="600"/>
              </a:spcBef>
              <a:spcAft>
                <a:spcPts val="0"/>
              </a:spcAft>
              <a:buClr>
                <a:srgbClr val="007FA3"/>
              </a:buClr>
              <a:buSzPts val="1600"/>
              <a:buFont typeface="Arial"/>
              <a:buNone/>
              <a:defRPr b="0" i="0" sz="1600" u="none" cap="none" strike="noStrike">
                <a:solidFill>
                  <a:srgbClr val="888888"/>
                </a:solidFill>
                <a:latin typeface="Arial"/>
                <a:ea typeface="Arial"/>
                <a:cs typeface="Arial"/>
                <a:sym typeface="Arial"/>
              </a:defRPr>
            </a:lvl4pPr>
            <a:lvl5pPr lvl="4" marR="0" rtl="0" algn="ctr">
              <a:lnSpc>
                <a:spcPct val="100000"/>
              </a:lnSpc>
              <a:spcBef>
                <a:spcPts val="600"/>
              </a:spcBef>
              <a:spcAft>
                <a:spcPts val="0"/>
              </a:spcAft>
              <a:buClr>
                <a:srgbClr val="007FA3"/>
              </a:buClr>
              <a:buSzPts val="1600"/>
              <a:buFont typeface="Arial"/>
              <a:buNone/>
              <a:defRPr b="0" i="0" sz="1600" u="none" cap="none" strike="noStrike">
                <a:solidFill>
                  <a:srgbClr val="888888"/>
                </a:solidFill>
                <a:latin typeface="Arial"/>
                <a:ea typeface="Arial"/>
                <a:cs typeface="Arial"/>
                <a:sym typeface="Arial"/>
              </a:defRPr>
            </a:lvl5pPr>
            <a:lvl6pPr lvl="5" marR="0" rtl="0" algn="ctr">
              <a:lnSpc>
                <a:spcPct val="100000"/>
              </a:lnSpc>
              <a:spcBef>
                <a:spcPts val="300"/>
              </a:spcBef>
              <a:spcAft>
                <a:spcPts val="0"/>
              </a:spcAft>
              <a:buClr>
                <a:srgbClr val="007FA3"/>
              </a:buClr>
              <a:buSzPts val="1600"/>
              <a:buFont typeface="Arial"/>
              <a:buNone/>
              <a:defRPr b="0" i="0" sz="1600" u="none" cap="none" strike="noStrike">
                <a:solidFill>
                  <a:srgbClr val="888888"/>
                </a:solidFill>
                <a:latin typeface="Arial"/>
                <a:ea typeface="Arial"/>
                <a:cs typeface="Arial"/>
                <a:sym typeface="Arial"/>
              </a:defRPr>
            </a:lvl6pPr>
            <a:lvl7pPr lvl="6" marR="0" rtl="0" algn="ctr">
              <a:lnSpc>
                <a:spcPct val="100000"/>
              </a:lnSpc>
              <a:spcBef>
                <a:spcPts val="300"/>
              </a:spcBef>
              <a:spcAft>
                <a:spcPts val="0"/>
              </a:spcAft>
              <a:buClr>
                <a:srgbClr val="007FA3"/>
              </a:buClr>
              <a:buSzPts val="1600"/>
              <a:buFont typeface="Arial"/>
              <a:buNone/>
              <a:defRPr b="0" i="0" sz="1600" u="none" cap="none" strike="noStrike">
                <a:solidFill>
                  <a:srgbClr val="888888"/>
                </a:solidFill>
                <a:latin typeface="Arial"/>
                <a:ea typeface="Arial"/>
                <a:cs typeface="Arial"/>
                <a:sym typeface="Arial"/>
              </a:defRPr>
            </a:lvl7pPr>
            <a:lvl8pPr lvl="7" marR="0" rtl="0" algn="ctr">
              <a:lnSpc>
                <a:spcPct val="100000"/>
              </a:lnSpc>
              <a:spcBef>
                <a:spcPts val="300"/>
              </a:spcBef>
              <a:spcAft>
                <a:spcPts val="0"/>
              </a:spcAft>
              <a:buClr>
                <a:srgbClr val="007FA3"/>
              </a:buClr>
              <a:buSzPts val="1600"/>
              <a:buFont typeface="Arial"/>
              <a:buNone/>
              <a:defRPr b="0" i="0" sz="1600" u="none" cap="none" strike="noStrike">
                <a:solidFill>
                  <a:srgbClr val="888888"/>
                </a:solidFill>
                <a:latin typeface="Arial"/>
                <a:ea typeface="Arial"/>
                <a:cs typeface="Arial"/>
                <a:sym typeface="Arial"/>
              </a:defRPr>
            </a:lvl8pPr>
            <a:lvl9pPr lvl="8" marR="0" rtl="0" algn="ctr">
              <a:lnSpc>
                <a:spcPct val="100000"/>
              </a:lnSpc>
              <a:spcBef>
                <a:spcPts val="300"/>
              </a:spcBef>
              <a:spcAft>
                <a:spcPts val="0"/>
              </a:spcAft>
              <a:buClr>
                <a:srgbClr val="007FA3"/>
              </a:buClr>
              <a:buSzPts val="1600"/>
              <a:buFont typeface="Arial"/>
              <a:buNone/>
              <a:defRPr b="0" i="0" sz="1600" u="none" cap="none" strike="noStrike">
                <a:solidFill>
                  <a:srgbClr val="888888"/>
                </a:solidFill>
                <a:latin typeface="Arial"/>
                <a:ea typeface="Arial"/>
                <a:cs typeface="Arial"/>
                <a:sym typeface="Arial"/>
              </a:defRPr>
            </a:lvl9pPr>
          </a:lstStyle>
          <a:p/>
        </p:txBody>
      </p:sp>
      <p:sp>
        <p:nvSpPr>
          <p:cNvPr id="90" name="Google Shape;90;p16"/>
          <p:cNvSpPr txBox="1"/>
          <p:nvPr>
            <p:ph idx="11" type="ftr"/>
          </p:nvPr>
        </p:nvSpPr>
        <p:spPr>
          <a:xfrm>
            <a:off x="93969" y="4629150"/>
            <a:ext cx="8595300" cy="176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91" name="Google Shape;91;p16"/>
          <p:cNvSpPr txBox="1"/>
          <p:nvPr>
            <p:ph idx="10" type="dt"/>
          </p:nvPr>
        </p:nvSpPr>
        <p:spPr>
          <a:xfrm>
            <a:off x="6335712" y="84803"/>
            <a:ext cx="2133600" cy="1374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92" name="Google Shape;92;p16"/>
          <p:cNvSpPr txBox="1"/>
          <p:nvPr>
            <p:ph idx="12" type="sldNum"/>
          </p:nvPr>
        </p:nvSpPr>
        <p:spPr>
          <a:xfrm>
            <a:off x="8469311" y="84803"/>
            <a:ext cx="551700" cy="137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
        <p:nvSpPr>
          <p:cNvPr id="93" name="Google Shape;93;p16"/>
          <p:cNvSpPr txBox="1"/>
          <p:nvPr/>
        </p:nvSpPr>
        <p:spPr>
          <a:xfrm>
            <a:off x="1524000" y="4821451"/>
            <a:ext cx="6096000" cy="27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Verdana"/>
              <a:buNone/>
            </a:pPr>
            <a:r>
              <a:rPr b="0" i="0" lang="zh-TW" sz="1200" u="none" cap="none" strike="noStrike">
                <a:solidFill>
                  <a:srgbClr val="000000"/>
                </a:solidFill>
                <a:latin typeface="Verdana"/>
                <a:ea typeface="Verdana"/>
                <a:cs typeface="Verdana"/>
                <a:sym typeface="Verdana"/>
              </a:rPr>
              <a:t> Copyright © 2022 Pearson Education, Ltd. All Rights Reserved</a:t>
            </a:r>
            <a:endParaRPr b="0" i="0" sz="1200" u="none" cap="none" strike="noStrike">
              <a:solidFill>
                <a:srgbClr val="000000"/>
              </a:solidFill>
              <a:latin typeface="Verdana"/>
              <a:ea typeface="Verdana"/>
              <a:cs typeface="Verdana"/>
              <a:sym typeface="Verdan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94" name="Shape 94"/>
        <p:cNvGrpSpPr/>
        <p:nvPr/>
      </p:nvGrpSpPr>
      <p:grpSpPr>
        <a:xfrm>
          <a:off x="0" y="0"/>
          <a:ext cx="0" cy="0"/>
          <a:chOff x="0" y="0"/>
          <a:chExt cx="0" cy="0"/>
        </a:xfrm>
      </p:grpSpPr>
      <p:sp>
        <p:nvSpPr>
          <p:cNvPr id="95" name="Google Shape;95;p17"/>
          <p:cNvSpPr txBox="1"/>
          <p:nvPr>
            <p:ph type="title"/>
          </p:nvPr>
        </p:nvSpPr>
        <p:spPr>
          <a:xfrm>
            <a:off x="457200" y="161528"/>
            <a:ext cx="8229600" cy="823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600"/>
              <a:buNone/>
              <a:defRPr sz="3600">
                <a:latin typeface="Arial"/>
                <a:ea typeface="Arial"/>
                <a:cs typeface="Arial"/>
                <a:sym typeface="Arial"/>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96" name="Google Shape;96;p17"/>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228600" lvl="0" marL="457200" rtl="0" algn="l">
              <a:lnSpc>
                <a:spcPct val="100000"/>
              </a:lnSpc>
              <a:spcBef>
                <a:spcPts val="1500"/>
              </a:spcBef>
              <a:spcAft>
                <a:spcPts val="0"/>
              </a:spcAft>
              <a:buClr>
                <a:srgbClr val="007FA3"/>
              </a:buClr>
              <a:buSzPts val="2800"/>
              <a:buNone/>
              <a:defRPr sz="2800">
                <a:latin typeface="Arial"/>
                <a:ea typeface="Arial"/>
                <a:cs typeface="Arial"/>
                <a:sym typeface="Arial"/>
              </a:defRPr>
            </a:lvl1pPr>
            <a:lvl2pPr indent="-330200" lvl="1" marL="914400" rtl="0" algn="l">
              <a:lnSpc>
                <a:spcPct val="100000"/>
              </a:lnSpc>
              <a:spcBef>
                <a:spcPts val="600"/>
              </a:spcBef>
              <a:spcAft>
                <a:spcPts val="0"/>
              </a:spcAft>
              <a:buClr>
                <a:srgbClr val="007FA3"/>
              </a:buClr>
              <a:buSzPts val="1600"/>
              <a:buChar char="–"/>
              <a:defRPr/>
            </a:lvl2pPr>
            <a:lvl3pPr indent="-330200" lvl="2" marL="1371600" rtl="0" algn="l">
              <a:lnSpc>
                <a:spcPct val="100000"/>
              </a:lnSpc>
              <a:spcBef>
                <a:spcPts val="600"/>
              </a:spcBef>
              <a:spcAft>
                <a:spcPts val="0"/>
              </a:spcAft>
              <a:buClr>
                <a:srgbClr val="007FA3"/>
              </a:buClr>
              <a:buSzPts val="1600"/>
              <a:buChar char="▪"/>
              <a:defRPr/>
            </a:lvl3pPr>
            <a:lvl4pPr indent="-330200" lvl="3" marL="1828800" rtl="0" algn="l">
              <a:lnSpc>
                <a:spcPct val="100000"/>
              </a:lnSpc>
              <a:spcBef>
                <a:spcPts val="600"/>
              </a:spcBef>
              <a:spcAft>
                <a:spcPts val="0"/>
              </a:spcAft>
              <a:buClr>
                <a:srgbClr val="007FA3"/>
              </a:buClr>
              <a:buSzPts val="1600"/>
              <a:buChar char="–"/>
              <a:defRPr/>
            </a:lvl4pPr>
            <a:lvl5pPr indent="-330200" lvl="4" marL="2286000" rtl="0" algn="l">
              <a:lnSpc>
                <a:spcPct val="100000"/>
              </a:lnSpc>
              <a:spcBef>
                <a:spcPts val="600"/>
              </a:spcBef>
              <a:spcAft>
                <a:spcPts val="0"/>
              </a:spcAft>
              <a:buClr>
                <a:srgbClr val="007FA3"/>
              </a:buClr>
              <a:buSzPts val="1600"/>
              <a:buChar char="•"/>
              <a:defRPr/>
            </a:lvl5pPr>
            <a:lvl6pPr indent="-330200" lvl="5" marL="2743200" rtl="0" algn="l">
              <a:lnSpc>
                <a:spcPct val="100000"/>
              </a:lnSpc>
              <a:spcBef>
                <a:spcPts val="300"/>
              </a:spcBef>
              <a:spcAft>
                <a:spcPts val="0"/>
              </a:spcAft>
              <a:buClr>
                <a:srgbClr val="007FA3"/>
              </a:buClr>
              <a:buSzPts val="1600"/>
              <a:buChar char="•"/>
              <a:defRPr/>
            </a:lvl6pPr>
            <a:lvl7pPr indent="-330200" lvl="6" marL="3200400" rtl="0" algn="l">
              <a:lnSpc>
                <a:spcPct val="100000"/>
              </a:lnSpc>
              <a:spcBef>
                <a:spcPts val="300"/>
              </a:spcBef>
              <a:spcAft>
                <a:spcPts val="0"/>
              </a:spcAft>
              <a:buClr>
                <a:srgbClr val="007FA3"/>
              </a:buClr>
              <a:buSzPts val="1600"/>
              <a:buChar char="•"/>
              <a:defRPr/>
            </a:lvl7pPr>
            <a:lvl8pPr indent="-330200" lvl="7" marL="3657600" rtl="0" algn="l">
              <a:lnSpc>
                <a:spcPct val="100000"/>
              </a:lnSpc>
              <a:spcBef>
                <a:spcPts val="300"/>
              </a:spcBef>
              <a:spcAft>
                <a:spcPts val="0"/>
              </a:spcAft>
              <a:buClr>
                <a:srgbClr val="007FA3"/>
              </a:buClr>
              <a:buSzPts val="1600"/>
              <a:buChar char="•"/>
              <a:defRPr/>
            </a:lvl8pPr>
            <a:lvl9pPr indent="-330200" lvl="8" marL="4114800" rtl="0" algn="l">
              <a:lnSpc>
                <a:spcPct val="100000"/>
              </a:lnSpc>
              <a:spcBef>
                <a:spcPts val="300"/>
              </a:spcBef>
              <a:spcAft>
                <a:spcPts val="0"/>
              </a:spcAft>
              <a:buClr>
                <a:srgbClr val="007FA3"/>
              </a:buClr>
              <a:buSzPts val="1600"/>
              <a:buChar char="•"/>
              <a:defRPr/>
            </a:lvl9pPr>
          </a:lstStyle>
          <a:p/>
        </p:txBody>
      </p:sp>
      <p:sp>
        <p:nvSpPr>
          <p:cNvPr id="97" name="Google Shape;97;p17"/>
          <p:cNvSpPr txBox="1"/>
          <p:nvPr>
            <p:ph idx="11" type="ftr"/>
          </p:nvPr>
        </p:nvSpPr>
        <p:spPr>
          <a:xfrm>
            <a:off x="93969" y="4629150"/>
            <a:ext cx="8595300" cy="176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Clr>
                <a:schemeClr val="dk1"/>
              </a:buClr>
              <a:buSzPts val="1800"/>
              <a:buNone/>
              <a:defRPr/>
            </a:lvl2pPr>
            <a:lvl3pPr lvl="2" rtl="0" algn="l">
              <a:lnSpc>
                <a:spcPct val="100000"/>
              </a:lnSpc>
              <a:spcBef>
                <a:spcPts val="0"/>
              </a:spcBef>
              <a:spcAft>
                <a:spcPts val="0"/>
              </a:spcAft>
              <a:buClr>
                <a:schemeClr val="dk1"/>
              </a:buClr>
              <a:buSzPts val="1800"/>
              <a:buNone/>
              <a:defRPr/>
            </a:lvl3pPr>
            <a:lvl4pPr lvl="3" rtl="0" algn="l">
              <a:lnSpc>
                <a:spcPct val="100000"/>
              </a:lnSpc>
              <a:spcBef>
                <a:spcPts val="0"/>
              </a:spcBef>
              <a:spcAft>
                <a:spcPts val="0"/>
              </a:spcAft>
              <a:buClr>
                <a:schemeClr val="dk1"/>
              </a:buClr>
              <a:buSzPts val="1800"/>
              <a:buNone/>
              <a:defRPr/>
            </a:lvl4pPr>
            <a:lvl5pPr lvl="4" rtl="0" algn="l">
              <a:lnSpc>
                <a:spcPct val="100000"/>
              </a:lnSpc>
              <a:spcBef>
                <a:spcPts val="0"/>
              </a:spcBef>
              <a:spcAft>
                <a:spcPts val="0"/>
              </a:spcAft>
              <a:buClr>
                <a:schemeClr val="dk1"/>
              </a:buClr>
              <a:buSzPts val="1800"/>
              <a:buNone/>
              <a:defRPr/>
            </a:lvl5pPr>
            <a:lvl6pPr lvl="5" rtl="0" algn="l">
              <a:lnSpc>
                <a:spcPct val="100000"/>
              </a:lnSpc>
              <a:spcBef>
                <a:spcPts val="0"/>
              </a:spcBef>
              <a:spcAft>
                <a:spcPts val="0"/>
              </a:spcAft>
              <a:buClr>
                <a:schemeClr val="dk1"/>
              </a:buClr>
              <a:buSzPts val="1800"/>
              <a:buNone/>
              <a:defRPr/>
            </a:lvl6pPr>
            <a:lvl7pPr lvl="6" rtl="0" algn="l">
              <a:lnSpc>
                <a:spcPct val="100000"/>
              </a:lnSpc>
              <a:spcBef>
                <a:spcPts val="0"/>
              </a:spcBef>
              <a:spcAft>
                <a:spcPts val="0"/>
              </a:spcAft>
              <a:buClr>
                <a:schemeClr val="dk1"/>
              </a:buClr>
              <a:buSzPts val="1800"/>
              <a:buNone/>
              <a:defRPr/>
            </a:lvl7pPr>
            <a:lvl8pPr lvl="7" rtl="0" algn="l">
              <a:lnSpc>
                <a:spcPct val="100000"/>
              </a:lnSpc>
              <a:spcBef>
                <a:spcPts val="0"/>
              </a:spcBef>
              <a:spcAft>
                <a:spcPts val="0"/>
              </a:spcAft>
              <a:buClr>
                <a:schemeClr val="dk1"/>
              </a:buClr>
              <a:buSzPts val="1800"/>
              <a:buNone/>
              <a:defRPr/>
            </a:lvl8pPr>
            <a:lvl9pPr lvl="8" rtl="0" algn="l">
              <a:lnSpc>
                <a:spcPct val="100000"/>
              </a:lnSpc>
              <a:spcBef>
                <a:spcPts val="0"/>
              </a:spcBef>
              <a:spcAft>
                <a:spcPts val="0"/>
              </a:spcAft>
              <a:buClr>
                <a:schemeClr val="dk1"/>
              </a:buClr>
              <a:buSzPts val="1800"/>
              <a:buNone/>
              <a:defRPr/>
            </a:lvl9pPr>
          </a:lstStyle>
          <a:p/>
        </p:txBody>
      </p:sp>
      <p:sp>
        <p:nvSpPr>
          <p:cNvPr id="98" name="Google Shape;98;p17"/>
          <p:cNvSpPr txBox="1"/>
          <p:nvPr>
            <p:ph idx="10" type="dt"/>
          </p:nvPr>
        </p:nvSpPr>
        <p:spPr>
          <a:xfrm>
            <a:off x="6335713" y="84804"/>
            <a:ext cx="2133600" cy="1374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None/>
              <a:defRPr/>
            </a:lvl1pPr>
            <a:lvl2pPr lvl="1" rtl="0" algn="l">
              <a:lnSpc>
                <a:spcPct val="100000"/>
              </a:lnSpc>
              <a:spcBef>
                <a:spcPts val="0"/>
              </a:spcBef>
              <a:spcAft>
                <a:spcPts val="0"/>
              </a:spcAft>
              <a:buClr>
                <a:schemeClr val="dk1"/>
              </a:buClr>
              <a:buSzPts val="1800"/>
              <a:buNone/>
              <a:defRPr/>
            </a:lvl2pPr>
            <a:lvl3pPr lvl="2" rtl="0" algn="l">
              <a:lnSpc>
                <a:spcPct val="100000"/>
              </a:lnSpc>
              <a:spcBef>
                <a:spcPts val="0"/>
              </a:spcBef>
              <a:spcAft>
                <a:spcPts val="0"/>
              </a:spcAft>
              <a:buClr>
                <a:schemeClr val="dk1"/>
              </a:buClr>
              <a:buSzPts val="1800"/>
              <a:buNone/>
              <a:defRPr/>
            </a:lvl3pPr>
            <a:lvl4pPr lvl="3" rtl="0" algn="l">
              <a:lnSpc>
                <a:spcPct val="100000"/>
              </a:lnSpc>
              <a:spcBef>
                <a:spcPts val="0"/>
              </a:spcBef>
              <a:spcAft>
                <a:spcPts val="0"/>
              </a:spcAft>
              <a:buClr>
                <a:schemeClr val="dk1"/>
              </a:buClr>
              <a:buSzPts val="1800"/>
              <a:buNone/>
              <a:defRPr/>
            </a:lvl4pPr>
            <a:lvl5pPr lvl="4" rtl="0" algn="l">
              <a:lnSpc>
                <a:spcPct val="100000"/>
              </a:lnSpc>
              <a:spcBef>
                <a:spcPts val="0"/>
              </a:spcBef>
              <a:spcAft>
                <a:spcPts val="0"/>
              </a:spcAft>
              <a:buClr>
                <a:schemeClr val="dk1"/>
              </a:buClr>
              <a:buSzPts val="1800"/>
              <a:buNone/>
              <a:defRPr/>
            </a:lvl5pPr>
            <a:lvl6pPr lvl="5" rtl="0" algn="l">
              <a:lnSpc>
                <a:spcPct val="100000"/>
              </a:lnSpc>
              <a:spcBef>
                <a:spcPts val="0"/>
              </a:spcBef>
              <a:spcAft>
                <a:spcPts val="0"/>
              </a:spcAft>
              <a:buClr>
                <a:schemeClr val="dk1"/>
              </a:buClr>
              <a:buSzPts val="1800"/>
              <a:buNone/>
              <a:defRPr/>
            </a:lvl6pPr>
            <a:lvl7pPr lvl="6" rtl="0" algn="l">
              <a:lnSpc>
                <a:spcPct val="100000"/>
              </a:lnSpc>
              <a:spcBef>
                <a:spcPts val="0"/>
              </a:spcBef>
              <a:spcAft>
                <a:spcPts val="0"/>
              </a:spcAft>
              <a:buClr>
                <a:schemeClr val="dk1"/>
              </a:buClr>
              <a:buSzPts val="1800"/>
              <a:buNone/>
              <a:defRPr/>
            </a:lvl7pPr>
            <a:lvl8pPr lvl="7" rtl="0" algn="l">
              <a:lnSpc>
                <a:spcPct val="100000"/>
              </a:lnSpc>
              <a:spcBef>
                <a:spcPts val="0"/>
              </a:spcBef>
              <a:spcAft>
                <a:spcPts val="0"/>
              </a:spcAft>
              <a:buClr>
                <a:schemeClr val="dk1"/>
              </a:buClr>
              <a:buSzPts val="1800"/>
              <a:buNone/>
              <a:defRPr/>
            </a:lvl8pPr>
            <a:lvl9pPr lvl="8" rtl="0" algn="l">
              <a:lnSpc>
                <a:spcPct val="100000"/>
              </a:lnSpc>
              <a:spcBef>
                <a:spcPts val="0"/>
              </a:spcBef>
              <a:spcAft>
                <a:spcPts val="0"/>
              </a:spcAft>
              <a:buClr>
                <a:schemeClr val="dk1"/>
              </a:buClr>
              <a:buSzPts val="1800"/>
              <a:buNone/>
              <a:defRPr/>
            </a:lvl9pPr>
          </a:lstStyle>
          <a:p/>
        </p:txBody>
      </p:sp>
      <p:sp>
        <p:nvSpPr>
          <p:cNvPr id="99" name="Google Shape;99;p17"/>
          <p:cNvSpPr txBox="1"/>
          <p:nvPr>
            <p:ph idx="12" type="sldNum"/>
          </p:nvPr>
        </p:nvSpPr>
        <p:spPr>
          <a:xfrm>
            <a:off x="8469312" y="84804"/>
            <a:ext cx="551700" cy="1374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Clr>
                <a:srgbClr val="000000"/>
              </a:buClr>
              <a:buSzPts val="1400"/>
              <a:buFont typeface="Arial"/>
              <a:buNone/>
              <a:defRPr/>
            </a:lvl1pPr>
            <a:lvl2pPr indent="0" lvl="1" marL="0" rtl="0" algn="l">
              <a:lnSpc>
                <a:spcPct val="100000"/>
              </a:lnSpc>
              <a:spcBef>
                <a:spcPts val="0"/>
              </a:spcBef>
              <a:spcAft>
                <a:spcPts val="0"/>
              </a:spcAft>
              <a:buClr>
                <a:srgbClr val="000000"/>
              </a:buClr>
              <a:buSzPts val="1400"/>
              <a:buFont typeface="Arial"/>
              <a:buNone/>
              <a:defRPr/>
            </a:lvl2pPr>
            <a:lvl3pPr indent="0" lvl="2" marL="0" rtl="0" algn="l">
              <a:lnSpc>
                <a:spcPct val="100000"/>
              </a:lnSpc>
              <a:spcBef>
                <a:spcPts val="0"/>
              </a:spcBef>
              <a:spcAft>
                <a:spcPts val="0"/>
              </a:spcAft>
              <a:buClr>
                <a:srgbClr val="000000"/>
              </a:buClr>
              <a:buSzPts val="1400"/>
              <a:buFont typeface="Arial"/>
              <a:buNone/>
              <a:defRPr/>
            </a:lvl3pPr>
            <a:lvl4pPr indent="0" lvl="3" marL="0" rtl="0" algn="l">
              <a:lnSpc>
                <a:spcPct val="100000"/>
              </a:lnSpc>
              <a:spcBef>
                <a:spcPts val="0"/>
              </a:spcBef>
              <a:spcAft>
                <a:spcPts val="0"/>
              </a:spcAft>
              <a:buClr>
                <a:srgbClr val="000000"/>
              </a:buClr>
              <a:buSzPts val="1400"/>
              <a:buFont typeface="Arial"/>
              <a:buNone/>
              <a:defRPr/>
            </a:lvl4pPr>
            <a:lvl5pPr indent="0" lvl="4" marL="0" rtl="0" algn="l">
              <a:lnSpc>
                <a:spcPct val="100000"/>
              </a:lnSpc>
              <a:spcBef>
                <a:spcPts val="0"/>
              </a:spcBef>
              <a:spcAft>
                <a:spcPts val="0"/>
              </a:spcAft>
              <a:buClr>
                <a:srgbClr val="000000"/>
              </a:buClr>
              <a:buSzPts val="1400"/>
              <a:buFont typeface="Arial"/>
              <a:buNone/>
              <a:defRPr/>
            </a:lvl5pPr>
            <a:lvl6pPr indent="0" lvl="5" marL="0" rtl="0" algn="l">
              <a:lnSpc>
                <a:spcPct val="100000"/>
              </a:lnSpc>
              <a:spcBef>
                <a:spcPts val="0"/>
              </a:spcBef>
              <a:spcAft>
                <a:spcPts val="0"/>
              </a:spcAft>
              <a:buClr>
                <a:srgbClr val="000000"/>
              </a:buClr>
              <a:buSzPts val="1400"/>
              <a:buFont typeface="Arial"/>
              <a:buNone/>
              <a:defRPr/>
            </a:lvl6pPr>
            <a:lvl7pPr indent="0" lvl="6" marL="0" rtl="0" algn="l">
              <a:lnSpc>
                <a:spcPct val="100000"/>
              </a:lnSpc>
              <a:spcBef>
                <a:spcPts val="0"/>
              </a:spcBef>
              <a:spcAft>
                <a:spcPts val="0"/>
              </a:spcAft>
              <a:buClr>
                <a:srgbClr val="000000"/>
              </a:buClr>
              <a:buSzPts val="1400"/>
              <a:buFont typeface="Arial"/>
              <a:buNone/>
              <a:defRPr/>
            </a:lvl7pPr>
            <a:lvl8pPr indent="0" lvl="7" marL="0" rtl="0" algn="l">
              <a:lnSpc>
                <a:spcPct val="100000"/>
              </a:lnSpc>
              <a:spcBef>
                <a:spcPts val="0"/>
              </a:spcBef>
              <a:spcAft>
                <a:spcPts val="0"/>
              </a:spcAft>
              <a:buClr>
                <a:srgbClr val="000000"/>
              </a:buClr>
              <a:buSzPts val="1400"/>
              <a:buFont typeface="Arial"/>
              <a:buNone/>
              <a:defRPr/>
            </a:lvl8pPr>
            <a:lvl9pPr indent="0" lvl="8" marL="0" rt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zh-TW"/>
              <a:t>‹#›</a:t>
            </a:fld>
            <a:endParaRPr/>
          </a:p>
        </p:txBody>
      </p:sp>
      <p:sp>
        <p:nvSpPr>
          <p:cNvPr id="100" name="Google Shape;100;p17"/>
          <p:cNvSpPr txBox="1"/>
          <p:nvPr/>
        </p:nvSpPr>
        <p:spPr>
          <a:xfrm>
            <a:off x="1524000" y="4821451"/>
            <a:ext cx="6096000" cy="27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Verdana"/>
              <a:buNone/>
            </a:pPr>
            <a:r>
              <a:rPr b="0" i="0" lang="zh-TW" sz="1200" u="none" cap="none" strike="noStrike">
                <a:solidFill>
                  <a:srgbClr val="000000"/>
                </a:solidFill>
                <a:latin typeface="Verdana"/>
                <a:ea typeface="Verdana"/>
                <a:cs typeface="Verdana"/>
                <a:sym typeface="Verdana"/>
              </a:rPr>
              <a:t> Copyright © 2022 Pearson Education, Ltd. All Rights Reserved</a:t>
            </a:r>
            <a:endParaRPr b="0" i="0" sz="1200" u="none" cap="none" strike="noStrike">
              <a:solidFill>
                <a:srgbClr val="000000"/>
              </a:solidFill>
              <a:latin typeface="Verdana"/>
              <a:ea typeface="Verdana"/>
              <a:cs typeface="Verdana"/>
              <a:sym typeface="Verdan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Two Content">
  <p:cSld name="1_Title and Two Content">
    <p:spTree>
      <p:nvGrpSpPr>
        <p:cNvPr id="101" name="Shape 101"/>
        <p:cNvGrpSpPr/>
        <p:nvPr/>
      </p:nvGrpSpPr>
      <p:grpSpPr>
        <a:xfrm>
          <a:off x="0" y="0"/>
          <a:ext cx="0" cy="0"/>
          <a:chOff x="0" y="0"/>
          <a:chExt cx="0" cy="0"/>
        </a:xfrm>
      </p:grpSpPr>
      <p:sp>
        <p:nvSpPr>
          <p:cNvPr id="102" name="Google Shape;102;p18"/>
          <p:cNvSpPr txBox="1"/>
          <p:nvPr>
            <p:ph type="title"/>
          </p:nvPr>
        </p:nvSpPr>
        <p:spPr>
          <a:xfrm>
            <a:off x="457200" y="161528"/>
            <a:ext cx="8229600" cy="823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600"/>
              <a:buNone/>
              <a:defRPr sz="3600">
                <a:latin typeface="Arial"/>
                <a:ea typeface="Arial"/>
                <a:cs typeface="Arial"/>
                <a:sym typeface="Arial"/>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103" name="Google Shape;103;p18"/>
          <p:cNvSpPr txBox="1"/>
          <p:nvPr>
            <p:ph idx="1" type="body"/>
          </p:nvPr>
        </p:nvSpPr>
        <p:spPr>
          <a:xfrm>
            <a:off x="457200" y="1200151"/>
            <a:ext cx="8229600" cy="600900"/>
          </a:xfrm>
          <a:prstGeom prst="rect">
            <a:avLst/>
          </a:prstGeom>
          <a:noFill/>
          <a:ln>
            <a:noFill/>
          </a:ln>
        </p:spPr>
        <p:txBody>
          <a:bodyPr anchorCtr="0" anchor="t" bIns="91425" lIns="91425" spcFirstLastPara="1" rIns="91425" wrap="square" tIns="91425">
            <a:noAutofit/>
          </a:bodyPr>
          <a:lstStyle>
            <a:lvl1pPr indent="-381000" lvl="0" marL="457200" rtl="0" algn="l">
              <a:lnSpc>
                <a:spcPct val="100000"/>
              </a:lnSpc>
              <a:spcBef>
                <a:spcPts val="1500"/>
              </a:spcBef>
              <a:spcAft>
                <a:spcPts val="0"/>
              </a:spcAft>
              <a:buSzPts val="2400"/>
              <a:buChar char="•"/>
              <a:defRPr sz="2400">
                <a:latin typeface="Arial"/>
                <a:ea typeface="Arial"/>
                <a:cs typeface="Arial"/>
                <a:sym typeface="Arial"/>
              </a:defRPr>
            </a:lvl1pPr>
            <a:lvl2pPr indent="-381000" lvl="1" marL="914400" rtl="0" algn="l">
              <a:lnSpc>
                <a:spcPct val="100000"/>
              </a:lnSpc>
              <a:spcBef>
                <a:spcPts val="600"/>
              </a:spcBef>
              <a:spcAft>
                <a:spcPts val="0"/>
              </a:spcAft>
              <a:buSzPts val="2400"/>
              <a:buChar char="–"/>
              <a:defRPr sz="2400">
                <a:latin typeface="Arial"/>
                <a:ea typeface="Arial"/>
                <a:cs typeface="Arial"/>
                <a:sym typeface="Arial"/>
              </a:defRPr>
            </a:lvl2pPr>
            <a:lvl3pPr indent="-381000" lvl="2" marL="1371600" rtl="0" algn="l">
              <a:lnSpc>
                <a:spcPct val="100000"/>
              </a:lnSpc>
              <a:spcBef>
                <a:spcPts val="600"/>
              </a:spcBef>
              <a:spcAft>
                <a:spcPts val="0"/>
              </a:spcAft>
              <a:buSzPts val="2400"/>
              <a:buChar char="▪"/>
              <a:defRPr sz="2400">
                <a:latin typeface="Arial"/>
                <a:ea typeface="Arial"/>
                <a:cs typeface="Arial"/>
                <a:sym typeface="Arial"/>
              </a:defRPr>
            </a:lvl3pPr>
            <a:lvl4pPr indent="-381000" lvl="3" marL="1828800" rtl="0" algn="l">
              <a:lnSpc>
                <a:spcPct val="100000"/>
              </a:lnSpc>
              <a:spcBef>
                <a:spcPts val="600"/>
              </a:spcBef>
              <a:spcAft>
                <a:spcPts val="0"/>
              </a:spcAft>
              <a:buSzPts val="2400"/>
              <a:buChar char="–"/>
              <a:defRPr sz="2400">
                <a:latin typeface="Arial"/>
                <a:ea typeface="Arial"/>
                <a:cs typeface="Arial"/>
                <a:sym typeface="Arial"/>
              </a:defRPr>
            </a:lvl4pPr>
            <a:lvl5pPr indent="-381000" lvl="4" marL="2286000" rtl="0" algn="l">
              <a:lnSpc>
                <a:spcPct val="100000"/>
              </a:lnSpc>
              <a:spcBef>
                <a:spcPts val="600"/>
              </a:spcBef>
              <a:spcAft>
                <a:spcPts val="0"/>
              </a:spcAft>
              <a:buSzPts val="2400"/>
              <a:buChar char="•"/>
              <a:defRPr sz="2400">
                <a:latin typeface="Arial"/>
                <a:ea typeface="Arial"/>
                <a:cs typeface="Arial"/>
                <a:sym typeface="Arial"/>
              </a:defRPr>
            </a:lvl5pPr>
            <a:lvl6pPr indent="-317500" lvl="5" marL="2743200" rtl="0" algn="l">
              <a:lnSpc>
                <a:spcPct val="100000"/>
              </a:lnSpc>
              <a:spcBef>
                <a:spcPts val="300"/>
              </a:spcBef>
              <a:spcAft>
                <a:spcPts val="0"/>
              </a:spcAft>
              <a:buSzPts val="1400"/>
              <a:buChar char="•"/>
              <a:defRPr sz="1400"/>
            </a:lvl6pPr>
            <a:lvl7pPr indent="-317500" lvl="6" marL="3200400" rtl="0" algn="l">
              <a:lnSpc>
                <a:spcPct val="100000"/>
              </a:lnSpc>
              <a:spcBef>
                <a:spcPts val="300"/>
              </a:spcBef>
              <a:spcAft>
                <a:spcPts val="0"/>
              </a:spcAft>
              <a:buSzPts val="1400"/>
              <a:buChar char="•"/>
              <a:defRPr sz="1400"/>
            </a:lvl7pPr>
            <a:lvl8pPr indent="-317500" lvl="7" marL="3657600" rtl="0" algn="l">
              <a:lnSpc>
                <a:spcPct val="100000"/>
              </a:lnSpc>
              <a:spcBef>
                <a:spcPts val="300"/>
              </a:spcBef>
              <a:spcAft>
                <a:spcPts val="0"/>
              </a:spcAft>
              <a:buSzPts val="1400"/>
              <a:buChar char="•"/>
              <a:defRPr sz="1400"/>
            </a:lvl8pPr>
            <a:lvl9pPr indent="-317500" lvl="8" marL="4114800" rtl="0" algn="l">
              <a:lnSpc>
                <a:spcPct val="100000"/>
              </a:lnSpc>
              <a:spcBef>
                <a:spcPts val="300"/>
              </a:spcBef>
              <a:spcAft>
                <a:spcPts val="0"/>
              </a:spcAft>
              <a:buSzPts val="1400"/>
              <a:buChar char="•"/>
              <a:defRPr sz="1400"/>
            </a:lvl9pPr>
          </a:lstStyle>
          <a:p/>
        </p:txBody>
      </p:sp>
      <p:sp>
        <p:nvSpPr>
          <p:cNvPr id="104" name="Google Shape;104;p18"/>
          <p:cNvSpPr txBox="1"/>
          <p:nvPr>
            <p:ph idx="2" type="body"/>
          </p:nvPr>
        </p:nvSpPr>
        <p:spPr>
          <a:xfrm>
            <a:off x="457200" y="2007425"/>
            <a:ext cx="8229600" cy="555000"/>
          </a:xfrm>
          <a:prstGeom prst="rect">
            <a:avLst/>
          </a:prstGeom>
          <a:noFill/>
          <a:ln>
            <a:noFill/>
          </a:ln>
        </p:spPr>
        <p:txBody>
          <a:bodyPr anchorCtr="0" anchor="t" bIns="91425" lIns="91425" spcFirstLastPara="1" rIns="91425" wrap="square" tIns="91425">
            <a:noAutofit/>
          </a:bodyPr>
          <a:lstStyle>
            <a:lvl1pPr indent="-381000" lvl="0" marL="457200" rtl="0" algn="l">
              <a:lnSpc>
                <a:spcPct val="100000"/>
              </a:lnSpc>
              <a:spcBef>
                <a:spcPts val="1500"/>
              </a:spcBef>
              <a:spcAft>
                <a:spcPts val="0"/>
              </a:spcAft>
              <a:buSzPts val="2400"/>
              <a:buChar char="•"/>
              <a:defRPr sz="2400">
                <a:latin typeface="Arial"/>
                <a:ea typeface="Arial"/>
                <a:cs typeface="Arial"/>
                <a:sym typeface="Arial"/>
              </a:defRPr>
            </a:lvl1pPr>
            <a:lvl2pPr indent="-381000" lvl="1" marL="914400" rtl="0" algn="l">
              <a:lnSpc>
                <a:spcPct val="100000"/>
              </a:lnSpc>
              <a:spcBef>
                <a:spcPts val="600"/>
              </a:spcBef>
              <a:spcAft>
                <a:spcPts val="0"/>
              </a:spcAft>
              <a:buSzPts val="2400"/>
              <a:buChar char="–"/>
              <a:defRPr sz="2400">
                <a:latin typeface="Arial"/>
                <a:ea typeface="Arial"/>
                <a:cs typeface="Arial"/>
                <a:sym typeface="Arial"/>
              </a:defRPr>
            </a:lvl2pPr>
            <a:lvl3pPr indent="-381000" lvl="2" marL="1371600" rtl="0" algn="l">
              <a:lnSpc>
                <a:spcPct val="100000"/>
              </a:lnSpc>
              <a:spcBef>
                <a:spcPts val="600"/>
              </a:spcBef>
              <a:spcAft>
                <a:spcPts val="0"/>
              </a:spcAft>
              <a:buSzPts val="2400"/>
              <a:buChar char="▪"/>
              <a:defRPr sz="2400">
                <a:latin typeface="Arial"/>
                <a:ea typeface="Arial"/>
                <a:cs typeface="Arial"/>
                <a:sym typeface="Arial"/>
              </a:defRPr>
            </a:lvl3pPr>
            <a:lvl4pPr indent="-381000" lvl="3" marL="1828800" rtl="0" algn="l">
              <a:lnSpc>
                <a:spcPct val="100000"/>
              </a:lnSpc>
              <a:spcBef>
                <a:spcPts val="600"/>
              </a:spcBef>
              <a:spcAft>
                <a:spcPts val="0"/>
              </a:spcAft>
              <a:buSzPts val="2400"/>
              <a:buChar char="–"/>
              <a:defRPr sz="2400">
                <a:latin typeface="Arial"/>
                <a:ea typeface="Arial"/>
                <a:cs typeface="Arial"/>
                <a:sym typeface="Arial"/>
              </a:defRPr>
            </a:lvl4pPr>
            <a:lvl5pPr indent="-381000" lvl="4" marL="2286000" rtl="0" algn="l">
              <a:lnSpc>
                <a:spcPct val="100000"/>
              </a:lnSpc>
              <a:spcBef>
                <a:spcPts val="600"/>
              </a:spcBef>
              <a:spcAft>
                <a:spcPts val="0"/>
              </a:spcAft>
              <a:buSzPts val="2400"/>
              <a:buChar char="•"/>
              <a:defRPr sz="2400">
                <a:latin typeface="Arial"/>
                <a:ea typeface="Arial"/>
                <a:cs typeface="Arial"/>
                <a:sym typeface="Arial"/>
              </a:defRPr>
            </a:lvl5pPr>
            <a:lvl6pPr indent="-317500" lvl="5" marL="2743200" rtl="0" algn="l">
              <a:lnSpc>
                <a:spcPct val="100000"/>
              </a:lnSpc>
              <a:spcBef>
                <a:spcPts val="300"/>
              </a:spcBef>
              <a:spcAft>
                <a:spcPts val="0"/>
              </a:spcAft>
              <a:buSzPts val="1400"/>
              <a:buChar char="•"/>
              <a:defRPr sz="1400"/>
            </a:lvl6pPr>
            <a:lvl7pPr indent="-317500" lvl="6" marL="3200400" rtl="0" algn="l">
              <a:lnSpc>
                <a:spcPct val="100000"/>
              </a:lnSpc>
              <a:spcBef>
                <a:spcPts val="300"/>
              </a:spcBef>
              <a:spcAft>
                <a:spcPts val="0"/>
              </a:spcAft>
              <a:buSzPts val="1400"/>
              <a:buChar char="•"/>
              <a:defRPr sz="1400"/>
            </a:lvl7pPr>
            <a:lvl8pPr indent="-317500" lvl="7" marL="3657600" rtl="0" algn="l">
              <a:lnSpc>
                <a:spcPct val="100000"/>
              </a:lnSpc>
              <a:spcBef>
                <a:spcPts val="300"/>
              </a:spcBef>
              <a:spcAft>
                <a:spcPts val="0"/>
              </a:spcAft>
              <a:buSzPts val="1400"/>
              <a:buChar char="•"/>
              <a:defRPr sz="1400"/>
            </a:lvl8pPr>
            <a:lvl9pPr indent="-317500" lvl="8" marL="4114800" rtl="0" algn="l">
              <a:lnSpc>
                <a:spcPct val="100000"/>
              </a:lnSpc>
              <a:spcBef>
                <a:spcPts val="300"/>
              </a:spcBef>
              <a:spcAft>
                <a:spcPts val="0"/>
              </a:spcAft>
              <a:buSzPts val="1400"/>
              <a:buChar char="•"/>
              <a:defRPr sz="1400"/>
            </a:lvl9pPr>
          </a:lstStyle>
          <a:p/>
        </p:txBody>
      </p:sp>
      <p:sp>
        <p:nvSpPr>
          <p:cNvPr id="105" name="Google Shape;105;p18"/>
          <p:cNvSpPr txBox="1"/>
          <p:nvPr>
            <p:ph idx="11" type="ftr"/>
          </p:nvPr>
        </p:nvSpPr>
        <p:spPr>
          <a:xfrm>
            <a:off x="93969" y="4629150"/>
            <a:ext cx="8595300" cy="176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Clr>
                <a:schemeClr val="dk1"/>
              </a:buClr>
              <a:buSzPts val="1800"/>
              <a:buNone/>
              <a:defRPr/>
            </a:lvl2pPr>
            <a:lvl3pPr lvl="2" rtl="0" algn="l">
              <a:lnSpc>
                <a:spcPct val="100000"/>
              </a:lnSpc>
              <a:spcBef>
                <a:spcPts val="0"/>
              </a:spcBef>
              <a:spcAft>
                <a:spcPts val="0"/>
              </a:spcAft>
              <a:buClr>
                <a:schemeClr val="dk1"/>
              </a:buClr>
              <a:buSzPts val="1800"/>
              <a:buNone/>
              <a:defRPr/>
            </a:lvl3pPr>
            <a:lvl4pPr lvl="3" rtl="0" algn="l">
              <a:lnSpc>
                <a:spcPct val="100000"/>
              </a:lnSpc>
              <a:spcBef>
                <a:spcPts val="0"/>
              </a:spcBef>
              <a:spcAft>
                <a:spcPts val="0"/>
              </a:spcAft>
              <a:buClr>
                <a:schemeClr val="dk1"/>
              </a:buClr>
              <a:buSzPts val="1800"/>
              <a:buNone/>
              <a:defRPr/>
            </a:lvl4pPr>
            <a:lvl5pPr lvl="4" rtl="0" algn="l">
              <a:lnSpc>
                <a:spcPct val="100000"/>
              </a:lnSpc>
              <a:spcBef>
                <a:spcPts val="0"/>
              </a:spcBef>
              <a:spcAft>
                <a:spcPts val="0"/>
              </a:spcAft>
              <a:buClr>
                <a:schemeClr val="dk1"/>
              </a:buClr>
              <a:buSzPts val="1800"/>
              <a:buNone/>
              <a:defRPr/>
            </a:lvl5pPr>
            <a:lvl6pPr lvl="5" rtl="0" algn="l">
              <a:lnSpc>
                <a:spcPct val="100000"/>
              </a:lnSpc>
              <a:spcBef>
                <a:spcPts val="0"/>
              </a:spcBef>
              <a:spcAft>
                <a:spcPts val="0"/>
              </a:spcAft>
              <a:buClr>
                <a:schemeClr val="dk1"/>
              </a:buClr>
              <a:buSzPts val="1800"/>
              <a:buNone/>
              <a:defRPr/>
            </a:lvl6pPr>
            <a:lvl7pPr lvl="6" rtl="0" algn="l">
              <a:lnSpc>
                <a:spcPct val="100000"/>
              </a:lnSpc>
              <a:spcBef>
                <a:spcPts val="0"/>
              </a:spcBef>
              <a:spcAft>
                <a:spcPts val="0"/>
              </a:spcAft>
              <a:buClr>
                <a:schemeClr val="dk1"/>
              </a:buClr>
              <a:buSzPts val="1800"/>
              <a:buNone/>
              <a:defRPr/>
            </a:lvl7pPr>
            <a:lvl8pPr lvl="7" rtl="0" algn="l">
              <a:lnSpc>
                <a:spcPct val="100000"/>
              </a:lnSpc>
              <a:spcBef>
                <a:spcPts val="0"/>
              </a:spcBef>
              <a:spcAft>
                <a:spcPts val="0"/>
              </a:spcAft>
              <a:buClr>
                <a:schemeClr val="dk1"/>
              </a:buClr>
              <a:buSzPts val="1800"/>
              <a:buNone/>
              <a:defRPr/>
            </a:lvl8pPr>
            <a:lvl9pPr lvl="8" rtl="0" algn="l">
              <a:lnSpc>
                <a:spcPct val="100000"/>
              </a:lnSpc>
              <a:spcBef>
                <a:spcPts val="0"/>
              </a:spcBef>
              <a:spcAft>
                <a:spcPts val="0"/>
              </a:spcAft>
              <a:buClr>
                <a:schemeClr val="dk1"/>
              </a:buClr>
              <a:buSzPts val="1800"/>
              <a:buNone/>
              <a:defRPr/>
            </a:lvl9pPr>
          </a:lstStyle>
          <a:p/>
        </p:txBody>
      </p:sp>
      <p:sp>
        <p:nvSpPr>
          <p:cNvPr id="106" name="Google Shape;106;p18"/>
          <p:cNvSpPr txBox="1"/>
          <p:nvPr>
            <p:ph idx="10" type="dt"/>
          </p:nvPr>
        </p:nvSpPr>
        <p:spPr>
          <a:xfrm>
            <a:off x="6335712" y="84803"/>
            <a:ext cx="2133600" cy="1374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None/>
              <a:defRPr/>
            </a:lvl1pPr>
            <a:lvl2pPr lvl="1" rtl="0" algn="l">
              <a:lnSpc>
                <a:spcPct val="100000"/>
              </a:lnSpc>
              <a:spcBef>
                <a:spcPts val="0"/>
              </a:spcBef>
              <a:spcAft>
                <a:spcPts val="0"/>
              </a:spcAft>
              <a:buClr>
                <a:schemeClr val="dk1"/>
              </a:buClr>
              <a:buSzPts val="1800"/>
              <a:buNone/>
              <a:defRPr/>
            </a:lvl2pPr>
            <a:lvl3pPr lvl="2" rtl="0" algn="l">
              <a:lnSpc>
                <a:spcPct val="100000"/>
              </a:lnSpc>
              <a:spcBef>
                <a:spcPts val="0"/>
              </a:spcBef>
              <a:spcAft>
                <a:spcPts val="0"/>
              </a:spcAft>
              <a:buClr>
                <a:schemeClr val="dk1"/>
              </a:buClr>
              <a:buSzPts val="1800"/>
              <a:buNone/>
              <a:defRPr/>
            </a:lvl3pPr>
            <a:lvl4pPr lvl="3" rtl="0" algn="l">
              <a:lnSpc>
                <a:spcPct val="100000"/>
              </a:lnSpc>
              <a:spcBef>
                <a:spcPts val="0"/>
              </a:spcBef>
              <a:spcAft>
                <a:spcPts val="0"/>
              </a:spcAft>
              <a:buClr>
                <a:schemeClr val="dk1"/>
              </a:buClr>
              <a:buSzPts val="1800"/>
              <a:buNone/>
              <a:defRPr/>
            </a:lvl4pPr>
            <a:lvl5pPr lvl="4" rtl="0" algn="l">
              <a:lnSpc>
                <a:spcPct val="100000"/>
              </a:lnSpc>
              <a:spcBef>
                <a:spcPts val="0"/>
              </a:spcBef>
              <a:spcAft>
                <a:spcPts val="0"/>
              </a:spcAft>
              <a:buClr>
                <a:schemeClr val="dk1"/>
              </a:buClr>
              <a:buSzPts val="1800"/>
              <a:buNone/>
              <a:defRPr/>
            </a:lvl5pPr>
            <a:lvl6pPr lvl="5" rtl="0" algn="l">
              <a:lnSpc>
                <a:spcPct val="100000"/>
              </a:lnSpc>
              <a:spcBef>
                <a:spcPts val="0"/>
              </a:spcBef>
              <a:spcAft>
                <a:spcPts val="0"/>
              </a:spcAft>
              <a:buClr>
                <a:schemeClr val="dk1"/>
              </a:buClr>
              <a:buSzPts val="1800"/>
              <a:buNone/>
              <a:defRPr/>
            </a:lvl6pPr>
            <a:lvl7pPr lvl="6" rtl="0" algn="l">
              <a:lnSpc>
                <a:spcPct val="100000"/>
              </a:lnSpc>
              <a:spcBef>
                <a:spcPts val="0"/>
              </a:spcBef>
              <a:spcAft>
                <a:spcPts val="0"/>
              </a:spcAft>
              <a:buClr>
                <a:schemeClr val="dk1"/>
              </a:buClr>
              <a:buSzPts val="1800"/>
              <a:buNone/>
              <a:defRPr/>
            </a:lvl7pPr>
            <a:lvl8pPr lvl="7" rtl="0" algn="l">
              <a:lnSpc>
                <a:spcPct val="100000"/>
              </a:lnSpc>
              <a:spcBef>
                <a:spcPts val="0"/>
              </a:spcBef>
              <a:spcAft>
                <a:spcPts val="0"/>
              </a:spcAft>
              <a:buClr>
                <a:schemeClr val="dk1"/>
              </a:buClr>
              <a:buSzPts val="1800"/>
              <a:buNone/>
              <a:defRPr/>
            </a:lvl8pPr>
            <a:lvl9pPr lvl="8" rtl="0" algn="l">
              <a:lnSpc>
                <a:spcPct val="100000"/>
              </a:lnSpc>
              <a:spcBef>
                <a:spcPts val="0"/>
              </a:spcBef>
              <a:spcAft>
                <a:spcPts val="0"/>
              </a:spcAft>
              <a:buClr>
                <a:schemeClr val="dk1"/>
              </a:buClr>
              <a:buSzPts val="1800"/>
              <a:buNone/>
              <a:defRPr/>
            </a:lvl9pPr>
          </a:lstStyle>
          <a:p/>
        </p:txBody>
      </p:sp>
      <p:sp>
        <p:nvSpPr>
          <p:cNvPr id="107" name="Google Shape;107;p18"/>
          <p:cNvSpPr txBox="1"/>
          <p:nvPr>
            <p:ph idx="12" type="sldNum"/>
          </p:nvPr>
        </p:nvSpPr>
        <p:spPr>
          <a:xfrm>
            <a:off x="8469311" y="84803"/>
            <a:ext cx="551700" cy="1374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Clr>
                <a:srgbClr val="000000"/>
              </a:buClr>
              <a:buSzPts val="1400"/>
              <a:buFont typeface="Arial"/>
              <a:buNone/>
              <a:defRPr/>
            </a:lvl1pPr>
            <a:lvl2pPr indent="0" lvl="1" marL="0" rtl="0" algn="l">
              <a:lnSpc>
                <a:spcPct val="100000"/>
              </a:lnSpc>
              <a:spcBef>
                <a:spcPts val="0"/>
              </a:spcBef>
              <a:spcAft>
                <a:spcPts val="0"/>
              </a:spcAft>
              <a:buClr>
                <a:srgbClr val="000000"/>
              </a:buClr>
              <a:buSzPts val="1400"/>
              <a:buFont typeface="Arial"/>
              <a:buNone/>
              <a:defRPr/>
            </a:lvl2pPr>
            <a:lvl3pPr indent="0" lvl="2" marL="0" rtl="0" algn="l">
              <a:lnSpc>
                <a:spcPct val="100000"/>
              </a:lnSpc>
              <a:spcBef>
                <a:spcPts val="0"/>
              </a:spcBef>
              <a:spcAft>
                <a:spcPts val="0"/>
              </a:spcAft>
              <a:buClr>
                <a:srgbClr val="000000"/>
              </a:buClr>
              <a:buSzPts val="1400"/>
              <a:buFont typeface="Arial"/>
              <a:buNone/>
              <a:defRPr/>
            </a:lvl3pPr>
            <a:lvl4pPr indent="0" lvl="3" marL="0" rtl="0" algn="l">
              <a:lnSpc>
                <a:spcPct val="100000"/>
              </a:lnSpc>
              <a:spcBef>
                <a:spcPts val="0"/>
              </a:spcBef>
              <a:spcAft>
                <a:spcPts val="0"/>
              </a:spcAft>
              <a:buClr>
                <a:srgbClr val="000000"/>
              </a:buClr>
              <a:buSzPts val="1400"/>
              <a:buFont typeface="Arial"/>
              <a:buNone/>
              <a:defRPr/>
            </a:lvl4pPr>
            <a:lvl5pPr indent="0" lvl="4" marL="0" rtl="0" algn="l">
              <a:lnSpc>
                <a:spcPct val="100000"/>
              </a:lnSpc>
              <a:spcBef>
                <a:spcPts val="0"/>
              </a:spcBef>
              <a:spcAft>
                <a:spcPts val="0"/>
              </a:spcAft>
              <a:buClr>
                <a:srgbClr val="000000"/>
              </a:buClr>
              <a:buSzPts val="1400"/>
              <a:buFont typeface="Arial"/>
              <a:buNone/>
              <a:defRPr/>
            </a:lvl5pPr>
            <a:lvl6pPr indent="0" lvl="5" marL="0" rtl="0" algn="l">
              <a:lnSpc>
                <a:spcPct val="100000"/>
              </a:lnSpc>
              <a:spcBef>
                <a:spcPts val="0"/>
              </a:spcBef>
              <a:spcAft>
                <a:spcPts val="0"/>
              </a:spcAft>
              <a:buClr>
                <a:srgbClr val="000000"/>
              </a:buClr>
              <a:buSzPts val="1400"/>
              <a:buFont typeface="Arial"/>
              <a:buNone/>
              <a:defRPr/>
            </a:lvl6pPr>
            <a:lvl7pPr indent="0" lvl="6" marL="0" rtl="0" algn="l">
              <a:lnSpc>
                <a:spcPct val="100000"/>
              </a:lnSpc>
              <a:spcBef>
                <a:spcPts val="0"/>
              </a:spcBef>
              <a:spcAft>
                <a:spcPts val="0"/>
              </a:spcAft>
              <a:buClr>
                <a:srgbClr val="000000"/>
              </a:buClr>
              <a:buSzPts val="1400"/>
              <a:buFont typeface="Arial"/>
              <a:buNone/>
              <a:defRPr/>
            </a:lvl7pPr>
            <a:lvl8pPr indent="0" lvl="7" marL="0" rtl="0" algn="l">
              <a:lnSpc>
                <a:spcPct val="100000"/>
              </a:lnSpc>
              <a:spcBef>
                <a:spcPts val="0"/>
              </a:spcBef>
              <a:spcAft>
                <a:spcPts val="0"/>
              </a:spcAft>
              <a:buClr>
                <a:srgbClr val="000000"/>
              </a:buClr>
              <a:buSzPts val="1400"/>
              <a:buFont typeface="Arial"/>
              <a:buNone/>
              <a:defRPr/>
            </a:lvl8pPr>
            <a:lvl9pPr indent="0" lvl="8" marL="0" rt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zh-TW"/>
              <a:t>‹#›</a:t>
            </a:fld>
            <a:endParaRPr/>
          </a:p>
        </p:txBody>
      </p:sp>
      <p:sp>
        <p:nvSpPr>
          <p:cNvPr id="108" name="Google Shape;108;p18"/>
          <p:cNvSpPr txBox="1"/>
          <p:nvPr/>
        </p:nvSpPr>
        <p:spPr>
          <a:xfrm>
            <a:off x="1524000" y="4821451"/>
            <a:ext cx="6096000" cy="27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Verdana"/>
              <a:buNone/>
            </a:pPr>
            <a:r>
              <a:rPr b="0" i="0" lang="zh-TW" sz="1200" u="none" cap="none" strike="noStrike">
                <a:solidFill>
                  <a:srgbClr val="000000"/>
                </a:solidFill>
                <a:latin typeface="Verdana"/>
                <a:ea typeface="Verdana"/>
                <a:cs typeface="Verdana"/>
                <a:sym typeface="Verdana"/>
              </a:rPr>
              <a:t> Copyright © 2022 Pearson Education, Ltd. All Rights Reserved</a:t>
            </a:r>
            <a:endParaRPr b="0" i="0" sz="1200" u="none" cap="none" strike="noStrike">
              <a:solidFill>
                <a:srgbClr val="000000"/>
              </a:solidFill>
              <a:latin typeface="Verdana"/>
              <a:ea typeface="Verdana"/>
              <a:cs typeface="Verdana"/>
              <a:sym typeface="Verdana"/>
            </a:endParaRPr>
          </a:p>
        </p:txBody>
      </p:sp>
      <p:sp>
        <p:nvSpPr>
          <p:cNvPr id="109" name="Google Shape;109;p18"/>
          <p:cNvSpPr txBox="1"/>
          <p:nvPr>
            <p:ph idx="3" type="body"/>
          </p:nvPr>
        </p:nvSpPr>
        <p:spPr>
          <a:xfrm>
            <a:off x="457200" y="2742030"/>
            <a:ext cx="8229600" cy="555000"/>
          </a:xfrm>
          <a:prstGeom prst="rect">
            <a:avLst/>
          </a:prstGeom>
          <a:noFill/>
          <a:ln>
            <a:noFill/>
          </a:ln>
        </p:spPr>
        <p:txBody>
          <a:bodyPr anchorCtr="0" anchor="t" bIns="91425" lIns="91425" spcFirstLastPara="1" rIns="91425" wrap="square" tIns="91425">
            <a:noAutofit/>
          </a:bodyPr>
          <a:lstStyle>
            <a:lvl1pPr indent="-381000" lvl="0" marL="457200" rtl="0" algn="l">
              <a:lnSpc>
                <a:spcPct val="100000"/>
              </a:lnSpc>
              <a:spcBef>
                <a:spcPts val="1500"/>
              </a:spcBef>
              <a:spcAft>
                <a:spcPts val="0"/>
              </a:spcAft>
              <a:buSzPts val="2400"/>
              <a:buChar char="•"/>
              <a:defRPr sz="2400">
                <a:latin typeface="Arial"/>
                <a:ea typeface="Arial"/>
                <a:cs typeface="Arial"/>
                <a:sym typeface="Arial"/>
              </a:defRPr>
            </a:lvl1pPr>
            <a:lvl2pPr indent="-381000" lvl="1" marL="914400" rtl="0" algn="l">
              <a:lnSpc>
                <a:spcPct val="100000"/>
              </a:lnSpc>
              <a:spcBef>
                <a:spcPts val="600"/>
              </a:spcBef>
              <a:spcAft>
                <a:spcPts val="0"/>
              </a:spcAft>
              <a:buSzPts val="2400"/>
              <a:buChar char="–"/>
              <a:defRPr sz="2400">
                <a:latin typeface="Arial"/>
                <a:ea typeface="Arial"/>
                <a:cs typeface="Arial"/>
                <a:sym typeface="Arial"/>
              </a:defRPr>
            </a:lvl2pPr>
            <a:lvl3pPr indent="-381000" lvl="2" marL="1371600" rtl="0" algn="l">
              <a:lnSpc>
                <a:spcPct val="100000"/>
              </a:lnSpc>
              <a:spcBef>
                <a:spcPts val="600"/>
              </a:spcBef>
              <a:spcAft>
                <a:spcPts val="0"/>
              </a:spcAft>
              <a:buSzPts val="2400"/>
              <a:buChar char="▪"/>
              <a:defRPr sz="2400">
                <a:latin typeface="Arial"/>
                <a:ea typeface="Arial"/>
                <a:cs typeface="Arial"/>
                <a:sym typeface="Arial"/>
              </a:defRPr>
            </a:lvl3pPr>
            <a:lvl4pPr indent="-381000" lvl="3" marL="1828800" rtl="0" algn="l">
              <a:lnSpc>
                <a:spcPct val="100000"/>
              </a:lnSpc>
              <a:spcBef>
                <a:spcPts val="600"/>
              </a:spcBef>
              <a:spcAft>
                <a:spcPts val="0"/>
              </a:spcAft>
              <a:buSzPts val="2400"/>
              <a:buChar char="–"/>
              <a:defRPr sz="2400">
                <a:latin typeface="Arial"/>
                <a:ea typeface="Arial"/>
                <a:cs typeface="Arial"/>
                <a:sym typeface="Arial"/>
              </a:defRPr>
            </a:lvl4pPr>
            <a:lvl5pPr indent="-381000" lvl="4" marL="2286000" rtl="0" algn="l">
              <a:lnSpc>
                <a:spcPct val="100000"/>
              </a:lnSpc>
              <a:spcBef>
                <a:spcPts val="600"/>
              </a:spcBef>
              <a:spcAft>
                <a:spcPts val="0"/>
              </a:spcAft>
              <a:buSzPts val="2400"/>
              <a:buChar char="•"/>
              <a:defRPr sz="2400">
                <a:latin typeface="Arial"/>
                <a:ea typeface="Arial"/>
                <a:cs typeface="Arial"/>
                <a:sym typeface="Arial"/>
              </a:defRPr>
            </a:lvl5pPr>
            <a:lvl6pPr indent="-317500" lvl="5" marL="2743200" rtl="0" algn="l">
              <a:lnSpc>
                <a:spcPct val="100000"/>
              </a:lnSpc>
              <a:spcBef>
                <a:spcPts val="300"/>
              </a:spcBef>
              <a:spcAft>
                <a:spcPts val="0"/>
              </a:spcAft>
              <a:buSzPts val="1400"/>
              <a:buChar char="•"/>
              <a:defRPr sz="1400"/>
            </a:lvl6pPr>
            <a:lvl7pPr indent="-317500" lvl="6" marL="3200400" rtl="0" algn="l">
              <a:lnSpc>
                <a:spcPct val="100000"/>
              </a:lnSpc>
              <a:spcBef>
                <a:spcPts val="300"/>
              </a:spcBef>
              <a:spcAft>
                <a:spcPts val="0"/>
              </a:spcAft>
              <a:buSzPts val="1400"/>
              <a:buChar char="•"/>
              <a:defRPr sz="1400"/>
            </a:lvl7pPr>
            <a:lvl8pPr indent="-317500" lvl="7" marL="3657600" rtl="0" algn="l">
              <a:lnSpc>
                <a:spcPct val="100000"/>
              </a:lnSpc>
              <a:spcBef>
                <a:spcPts val="300"/>
              </a:spcBef>
              <a:spcAft>
                <a:spcPts val="0"/>
              </a:spcAft>
              <a:buSzPts val="1400"/>
              <a:buChar char="•"/>
              <a:defRPr sz="1400"/>
            </a:lvl8pPr>
            <a:lvl9pPr indent="-317500" lvl="8" marL="4114800" rtl="0" algn="l">
              <a:lnSpc>
                <a:spcPct val="100000"/>
              </a:lnSpc>
              <a:spcBef>
                <a:spcPts val="300"/>
              </a:spcBef>
              <a:spcAft>
                <a:spcPts val="0"/>
              </a:spcAft>
              <a:buSzPts val="1400"/>
              <a:buChar char="•"/>
              <a:defRPr sz="14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Two Content">
  <p:cSld name="4_Title and Two Content">
    <p:spTree>
      <p:nvGrpSpPr>
        <p:cNvPr id="110" name="Shape 110"/>
        <p:cNvGrpSpPr/>
        <p:nvPr/>
      </p:nvGrpSpPr>
      <p:grpSpPr>
        <a:xfrm>
          <a:off x="0" y="0"/>
          <a:ext cx="0" cy="0"/>
          <a:chOff x="0" y="0"/>
          <a:chExt cx="0" cy="0"/>
        </a:xfrm>
      </p:grpSpPr>
      <p:sp>
        <p:nvSpPr>
          <p:cNvPr id="111" name="Google Shape;111;p19"/>
          <p:cNvSpPr txBox="1"/>
          <p:nvPr>
            <p:ph type="title"/>
          </p:nvPr>
        </p:nvSpPr>
        <p:spPr>
          <a:xfrm>
            <a:off x="457200" y="161528"/>
            <a:ext cx="8229600" cy="823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600"/>
              <a:buNone/>
              <a:defRPr sz="3600">
                <a:latin typeface="Arial"/>
                <a:ea typeface="Arial"/>
                <a:cs typeface="Arial"/>
                <a:sym typeface="Arial"/>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112" name="Google Shape;112;p19"/>
          <p:cNvSpPr txBox="1"/>
          <p:nvPr>
            <p:ph idx="1" type="body"/>
          </p:nvPr>
        </p:nvSpPr>
        <p:spPr>
          <a:xfrm>
            <a:off x="457200" y="1200151"/>
            <a:ext cx="8229600" cy="600900"/>
          </a:xfrm>
          <a:prstGeom prst="rect">
            <a:avLst/>
          </a:prstGeom>
          <a:noFill/>
          <a:ln>
            <a:noFill/>
          </a:ln>
        </p:spPr>
        <p:txBody>
          <a:bodyPr anchorCtr="0" anchor="t" bIns="91425" lIns="91425" spcFirstLastPara="1" rIns="91425" wrap="square" tIns="91425">
            <a:noAutofit/>
          </a:bodyPr>
          <a:lstStyle>
            <a:lvl1pPr indent="-381000" lvl="0" marL="457200" rtl="0" algn="l">
              <a:lnSpc>
                <a:spcPct val="100000"/>
              </a:lnSpc>
              <a:spcBef>
                <a:spcPts val="1500"/>
              </a:spcBef>
              <a:spcAft>
                <a:spcPts val="0"/>
              </a:spcAft>
              <a:buSzPts val="2400"/>
              <a:buChar char="•"/>
              <a:defRPr sz="2400">
                <a:latin typeface="Arial"/>
                <a:ea typeface="Arial"/>
                <a:cs typeface="Arial"/>
                <a:sym typeface="Arial"/>
              </a:defRPr>
            </a:lvl1pPr>
            <a:lvl2pPr indent="-381000" lvl="1" marL="914400" rtl="0" algn="l">
              <a:lnSpc>
                <a:spcPct val="100000"/>
              </a:lnSpc>
              <a:spcBef>
                <a:spcPts val="600"/>
              </a:spcBef>
              <a:spcAft>
                <a:spcPts val="0"/>
              </a:spcAft>
              <a:buSzPts val="2400"/>
              <a:buChar char="–"/>
              <a:defRPr sz="2400">
                <a:latin typeface="Arial"/>
                <a:ea typeface="Arial"/>
                <a:cs typeface="Arial"/>
                <a:sym typeface="Arial"/>
              </a:defRPr>
            </a:lvl2pPr>
            <a:lvl3pPr indent="-381000" lvl="2" marL="1371600" rtl="0" algn="l">
              <a:lnSpc>
                <a:spcPct val="100000"/>
              </a:lnSpc>
              <a:spcBef>
                <a:spcPts val="600"/>
              </a:spcBef>
              <a:spcAft>
                <a:spcPts val="0"/>
              </a:spcAft>
              <a:buSzPts val="2400"/>
              <a:buChar char="▪"/>
              <a:defRPr sz="2400">
                <a:latin typeface="Arial"/>
                <a:ea typeface="Arial"/>
                <a:cs typeface="Arial"/>
                <a:sym typeface="Arial"/>
              </a:defRPr>
            </a:lvl3pPr>
            <a:lvl4pPr indent="-381000" lvl="3" marL="1828800" rtl="0" algn="l">
              <a:lnSpc>
                <a:spcPct val="100000"/>
              </a:lnSpc>
              <a:spcBef>
                <a:spcPts val="600"/>
              </a:spcBef>
              <a:spcAft>
                <a:spcPts val="0"/>
              </a:spcAft>
              <a:buSzPts val="2400"/>
              <a:buChar char="–"/>
              <a:defRPr sz="2400">
                <a:latin typeface="Arial"/>
                <a:ea typeface="Arial"/>
                <a:cs typeface="Arial"/>
                <a:sym typeface="Arial"/>
              </a:defRPr>
            </a:lvl4pPr>
            <a:lvl5pPr indent="-381000" lvl="4" marL="2286000" rtl="0" algn="l">
              <a:lnSpc>
                <a:spcPct val="100000"/>
              </a:lnSpc>
              <a:spcBef>
                <a:spcPts val="600"/>
              </a:spcBef>
              <a:spcAft>
                <a:spcPts val="0"/>
              </a:spcAft>
              <a:buSzPts val="2400"/>
              <a:buChar char="•"/>
              <a:defRPr sz="2400">
                <a:latin typeface="Arial"/>
                <a:ea typeface="Arial"/>
                <a:cs typeface="Arial"/>
                <a:sym typeface="Arial"/>
              </a:defRPr>
            </a:lvl5pPr>
            <a:lvl6pPr indent="-317500" lvl="5" marL="2743200" rtl="0" algn="l">
              <a:lnSpc>
                <a:spcPct val="100000"/>
              </a:lnSpc>
              <a:spcBef>
                <a:spcPts val="300"/>
              </a:spcBef>
              <a:spcAft>
                <a:spcPts val="0"/>
              </a:spcAft>
              <a:buSzPts val="1400"/>
              <a:buChar char="•"/>
              <a:defRPr sz="1400"/>
            </a:lvl6pPr>
            <a:lvl7pPr indent="-317500" lvl="6" marL="3200400" rtl="0" algn="l">
              <a:lnSpc>
                <a:spcPct val="100000"/>
              </a:lnSpc>
              <a:spcBef>
                <a:spcPts val="300"/>
              </a:spcBef>
              <a:spcAft>
                <a:spcPts val="0"/>
              </a:spcAft>
              <a:buSzPts val="1400"/>
              <a:buChar char="•"/>
              <a:defRPr sz="1400"/>
            </a:lvl7pPr>
            <a:lvl8pPr indent="-317500" lvl="7" marL="3657600" rtl="0" algn="l">
              <a:lnSpc>
                <a:spcPct val="100000"/>
              </a:lnSpc>
              <a:spcBef>
                <a:spcPts val="300"/>
              </a:spcBef>
              <a:spcAft>
                <a:spcPts val="0"/>
              </a:spcAft>
              <a:buSzPts val="1400"/>
              <a:buChar char="•"/>
              <a:defRPr sz="1400"/>
            </a:lvl8pPr>
            <a:lvl9pPr indent="-317500" lvl="8" marL="4114800" rtl="0" algn="l">
              <a:lnSpc>
                <a:spcPct val="100000"/>
              </a:lnSpc>
              <a:spcBef>
                <a:spcPts val="300"/>
              </a:spcBef>
              <a:spcAft>
                <a:spcPts val="0"/>
              </a:spcAft>
              <a:buSzPts val="1400"/>
              <a:buChar char="•"/>
              <a:defRPr sz="1400"/>
            </a:lvl9pPr>
          </a:lstStyle>
          <a:p/>
        </p:txBody>
      </p:sp>
      <p:sp>
        <p:nvSpPr>
          <p:cNvPr id="113" name="Google Shape;113;p19"/>
          <p:cNvSpPr txBox="1"/>
          <p:nvPr>
            <p:ph idx="2" type="body"/>
          </p:nvPr>
        </p:nvSpPr>
        <p:spPr>
          <a:xfrm>
            <a:off x="457200" y="2007425"/>
            <a:ext cx="8229600" cy="555000"/>
          </a:xfrm>
          <a:prstGeom prst="rect">
            <a:avLst/>
          </a:prstGeom>
          <a:noFill/>
          <a:ln>
            <a:noFill/>
          </a:ln>
        </p:spPr>
        <p:txBody>
          <a:bodyPr anchorCtr="0" anchor="t" bIns="91425" lIns="91425" spcFirstLastPara="1" rIns="91425" wrap="square" tIns="91425">
            <a:noAutofit/>
          </a:bodyPr>
          <a:lstStyle>
            <a:lvl1pPr indent="-381000" lvl="0" marL="457200" rtl="0" algn="l">
              <a:lnSpc>
                <a:spcPct val="100000"/>
              </a:lnSpc>
              <a:spcBef>
                <a:spcPts val="1500"/>
              </a:spcBef>
              <a:spcAft>
                <a:spcPts val="0"/>
              </a:spcAft>
              <a:buSzPts val="2400"/>
              <a:buChar char="•"/>
              <a:defRPr sz="2400">
                <a:latin typeface="Arial"/>
                <a:ea typeface="Arial"/>
                <a:cs typeface="Arial"/>
                <a:sym typeface="Arial"/>
              </a:defRPr>
            </a:lvl1pPr>
            <a:lvl2pPr indent="-381000" lvl="1" marL="914400" rtl="0" algn="l">
              <a:lnSpc>
                <a:spcPct val="100000"/>
              </a:lnSpc>
              <a:spcBef>
                <a:spcPts val="600"/>
              </a:spcBef>
              <a:spcAft>
                <a:spcPts val="0"/>
              </a:spcAft>
              <a:buSzPts val="2400"/>
              <a:buChar char="–"/>
              <a:defRPr sz="2400">
                <a:latin typeface="Arial"/>
                <a:ea typeface="Arial"/>
                <a:cs typeface="Arial"/>
                <a:sym typeface="Arial"/>
              </a:defRPr>
            </a:lvl2pPr>
            <a:lvl3pPr indent="-381000" lvl="2" marL="1371600" rtl="0" algn="l">
              <a:lnSpc>
                <a:spcPct val="100000"/>
              </a:lnSpc>
              <a:spcBef>
                <a:spcPts val="600"/>
              </a:spcBef>
              <a:spcAft>
                <a:spcPts val="0"/>
              </a:spcAft>
              <a:buSzPts val="2400"/>
              <a:buChar char="▪"/>
              <a:defRPr sz="2400">
                <a:latin typeface="Arial"/>
                <a:ea typeface="Arial"/>
                <a:cs typeface="Arial"/>
                <a:sym typeface="Arial"/>
              </a:defRPr>
            </a:lvl3pPr>
            <a:lvl4pPr indent="-381000" lvl="3" marL="1828800" rtl="0" algn="l">
              <a:lnSpc>
                <a:spcPct val="100000"/>
              </a:lnSpc>
              <a:spcBef>
                <a:spcPts val="600"/>
              </a:spcBef>
              <a:spcAft>
                <a:spcPts val="0"/>
              </a:spcAft>
              <a:buSzPts val="2400"/>
              <a:buChar char="–"/>
              <a:defRPr sz="2400">
                <a:latin typeface="Arial"/>
                <a:ea typeface="Arial"/>
                <a:cs typeface="Arial"/>
                <a:sym typeface="Arial"/>
              </a:defRPr>
            </a:lvl4pPr>
            <a:lvl5pPr indent="-381000" lvl="4" marL="2286000" rtl="0" algn="l">
              <a:lnSpc>
                <a:spcPct val="100000"/>
              </a:lnSpc>
              <a:spcBef>
                <a:spcPts val="600"/>
              </a:spcBef>
              <a:spcAft>
                <a:spcPts val="0"/>
              </a:spcAft>
              <a:buSzPts val="2400"/>
              <a:buChar char="•"/>
              <a:defRPr sz="2400">
                <a:latin typeface="Arial"/>
                <a:ea typeface="Arial"/>
                <a:cs typeface="Arial"/>
                <a:sym typeface="Arial"/>
              </a:defRPr>
            </a:lvl5pPr>
            <a:lvl6pPr indent="-317500" lvl="5" marL="2743200" rtl="0" algn="l">
              <a:lnSpc>
                <a:spcPct val="100000"/>
              </a:lnSpc>
              <a:spcBef>
                <a:spcPts val="300"/>
              </a:spcBef>
              <a:spcAft>
                <a:spcPts val="0"/>
              </a:spcAft>
              <a:buSzPts val="1400"/>
              <a:buChar char="•"/>
              <a:defRPr sz="1400"/>
            </a:lvl6pPr>
            <a:lvl7pPr indent="-317500" lvl="6" marL="3200400" rtl="0" algn="l">
              <a:lnSpc>
                <a:spcPct val="100000"/>
              </a:lnSpc>
              <a:spcBef>
                <a:spcPts val="300"/>
              </a:spcBef>
              <a:spcAft>
                <a:spcPts val="0"/>
              </a:spcAft>
              <a:buSzPts val="1400"/>
              <a:buChar char="•"/>
              <a:defRPr sz="1400"/>
            </a:lvl7pPr>
            <a:lvl8pPr indent="-317500" lvl="7" marL="3657600" rtl="0" algn="l">
              <a:lnSpc>
                <a:spcPct val="100000"/>
              </a:lnSpc>
              <a:spcBef>
                <a:spcPts val="300"/>
              </a:spcBef>
              <a:spcAft>
                <a:spcPts val="0"/>
              </a:spcAft>
              <a:buSzPts val="1400"/>
              <a:buChar char="•"/>
              <a:defRPr sz="1400"/>
            </a:lvl8pPr>
            <a:lvl9pPr indent="-317500" lvl="8" marL="4114800" rtl="0" algn="l">
              <a:lnSpc>
                <a:spcPct val="100000"/>
              </a:lnSpc>
              <a:spcBef>
                <a:spcPts val="300"/>
              </a:spcBef>
              <a:spcAft>
                <a:spcPts val="0"/>
              </a:spcAft>
              <a:buSzPts val="1400"/>
              <a:buChar char="•"/>
              <a:defRPr sz="1400"/>
            </a:lvl9pPr>
          </a:lstStyle>
          <a:p/>
        </p:txBody>
      </p:sp>
      <p:sp>
        <p:nvSpPr>
          <p:cNvPr id="114" name="Google Shape;114;p19"/>
          <p:cNvSpPr txBox="1"/>
          <p:nvPr>
            <p:ph idx="11" type="ftr"/>
          </p:nvPr>
        </p:nvSpPr>
        <p:spPr>
          <a:xfrm>
            <a:off x="93969" y="4629150"/>
            <a:ext cx="8595300" cy="176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Clr>
                <a:schemeClr val="dk1"/>
              </a:buClr>
              <a:buSzPts val="1800"/>
              <a:buNone/>
              <a:defRPr/>
            </a:lvl2pPr>
            <a:lvl3pPr lvl="2" rtl="0" algn="l">
              <a:lnSpc>
                <a:spcPct val="100000"/>
              </a:lnSpc>
              <a:spcBef>
                <a:spcPts val="0"/>
              </a:spcBef>
              <a:spcAft>
                <a:spcPts val="0"/>
              </a:spcAft>
              <a:buClr>
                <a:schemeClr val="dk1"/>
              </a:buClr>
              <a:buSzPts val="1800"/>
              <a:buNone/>
              <a:defRPr/>
            </a:lvl3pPr>
            <a:lvl4pPr lvl="3" rtl="0" algn="l">
              <a:lnSpc>
                <a:spcPct val="100000"/>
              </a:lnSpc>
              <a:spcBef>
                <a:spcPts val="0"/>
              </a:spcBef>
              <a:spcAft>
                <a:spcPts val="0"/>
              </a:spcAft>
              <a:buClr>
                <a:schemeClr val="dk1"/>
              </a:buClr>
              <a:buSzPts val="1800"/>
              <a:buNone/>
              <a:defRPr/>
            </a:lvl4pPr>
            <a:lvl5pPr lvl="4" rtl="0" algn="l">
              <a:lnSpc>
                <a:spcPct val="100000"/>
              </a:lnSpc>
              <a:spcBef>
                <a:spcPts val="0"/>
              </a:spcBef>
              <a:spcAft>
                <a:spcPts val="0"/>
              </a:spcAft>
              <a:buClr>
                <a:schemeClr val="dk1"/>
              </a:buClr>
              <a:buSzPts val="1800"/>
              <a:buNone/>
              <a:defRPr/>
            </a:lvl5pPr>
            <a:lvl6pPr lvl="5" rtl="0" algn="l">
              <a:lnSpc>
                <a:spcPct val="100000"/>
              </a:lnSpc>
              <a:spcBef>
                <a:spcPts val="0"/>
              </a:spcBef>
              <a:spcAft>
                <a:spcPts val="0"/>
              </a:spcAft>
              <a:buClr>
                <a:schemeClr val="dk1"/>
              </a:buClr>
              <a:buSzPts val="1800"/>
              <a:buNone/>
              <a:defRPr/>
            </a:lvl6pPr>
            <a:lvl7pPr lvl="6" rtl="0" algn="l">
              <a:lnSpc>
                <a:spcPct val="100000"/>
              </a:lnSpc>
              <a:spcBef>
                <a:spcPts val="0"/>
              </a:spcBef>
              <a:spcAft>
                <a:spcPts val="0"/>
              </a:spcAft>
              <a:buClr>
                <a:schemeClr val="dk1"/>
              </a:buClr>
              <a:buSzPts val="1800"/>
              <a:buNone/>
              <a:defRPr/>
            </a:lvl7pPr>
            <a:lvl8pPr lvl="7" rtl="0" algn="l">
              <a:lnSpc>
                <a:spcPct val="100000"/>
              </a:lnSpc>
              <a:spcBef>
                <a:spcPts val="0"/>
              </a:spcBef>
              <a:spcAft>
                <a:spcPts val="0"/>
              </a:spcAft>
              <a:buClr>
                <a:schemeClr val="dk1"/>
              </a:buClr>
              <a:buSzPts val="1800"/>
              <a:buNone/>
              <a:defRPr/>
            </a:lvl8pPr>
            <a:lvl9pPr lvl="8" rtl="0" algn="l">
              <a:lnSpc>
                <a:spcPct val="100000"/>
              </a:lnSpc>
              <a:spcBef>
                <a:spcPts val="0"/>
              </a:spcBef>
              <a:spcAft>
                <a:spcPts val="0"/>
              </a:spcAft>
              <a:buClr>
                <a:schemeClr val="dk1"/>
              </a:buClr>
              <a:buSzPts val="1800"/>
              <a:buNone/>
              <a:defRPr/>
            </a:lvl9pPr>
          </a:lstStyle>
          <a:p/>
        </p:txBody>
      </p:sp>
      <p:sp>
        <p:nvSpPr>
          <p:cNvPr id="115" name="Google Shape;115;p19"/>
          <p:cNvSpPr txBox="1"/>
          <p:nvPr>
            <p:ph idx="10" type="dt"/>
          </p:nvPr>
        </p:nvSpPr>
        <p:spPr>
          <a:xfrm>
            <a:off x="6335712" y="84803"/>
            <a:ext cx="2133600" cy="1374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None/>
              <a:defRPr/>
            </a:lvl1pPr>
            <a:lvl2pPr lvl="1" rtl="0" algn="l">
              <a:lnSpc>
                <a:spcPct val="100000"/>
              </a:lnSpc>
              <a:spcBef>
                <a:spcPts val="0"/>
              </a:spcBef>
              <a:spcAft>
                <a:spcPts val="0"/>
              </a:spcAft>
              <a:buClr>
                <a:schemeClr val="dk1"/>
              </a:buClr>
              <a:buSzPts val="1800"/>
              <a:buNone/>
              <a:defRPr/>
            </a:lvl2pPr>
            <a:lvl3pPr lvl="2" rtl="0" algn="l">
              <a:lnSpc>
                <a:spcPct val="100000"/>
              </a:lnSpc>
              <a:spcBef>
                <a:spcPts val="0"/>
              </a:spcBef>
              <a:spcAft>
                <a:spcPts val="0"/>
              </a:spcAft>
              <a:buClr>
                <a:schemeClr val="dk1"/>
              </a:buClr>
              <a:buSzPts val="1800"/>
              <a:buNone/>
              <a:defRPr/>
            </a:lvl3pPr>
            <a:lvl4pPr lvl="3" rtl="0" algn="l">
              <a:lnSpc>
                <a:spcPct val="100000"/>
              </a:lnSpc>
              <a:spcBef>
                <a:spcPts val="0"/>
              </a:spcBef>
              <a:spcAft>
                <a:spcPts val="0"/>
              </a:spcAft>
              <a:buClr>
                <a:schemeClr val="dk1"/>
              </a:buClr>
              <a:buSzPts val="1800"/>
              <a:buNone/>
              <a:defRPr/>
            </a:lvl4pPr>
            <a:lvl5pPr lvl="4" rtl="0" algn="l">
              <a:lnSpc>
                <a:spcPct val="100000"/>
              </a:lnSpc>
              <a:spcBef>
                <a:spcPts val="0"/>
              </a:spcBef>
              <a:spcAft>
                <a:spcPts val="0"/>
              </a:spcAft>
              <a:buClr>
                <a:schemeClr val="dk1"/>
              </a:buClr>
              <a:buSzPts val="1800"/>
              <a:buNone/>
              <a:defRPr/>
            </a:lvl5pPr>
            <a:lvl6pPr lvl="5" rtl="0" algn="l">
              <a:lnSpc>
                <a:spcPct val="100000"/>
              </a:lnSpc>
              <a:spcBef>
                <a:spcPts val="0"/>
              </a:spcBef>
              <a:spcAft>
                <a:spcPts val="0"/>
              </a:spcAft>
              <a:buClr>
                <a:schemeClr val="dk1"/>
              </a:buClr>
              <a:buSzPts val="1800"/>
              <a:buNone/>
              <a:defRPr/>
            </a:lvl6pPr>
            <a:lvl7pPr lvl="6" rtl="0" algn="l">
              <a:lnSpc>
                <a:spcPct val="100000"/>
              </a:lnSpc>
              <a:spcBef>
                <a:spcPts val="0"/>
              </a:spcBef>
              <a:spcAft>
                <a:spcPts val="0"/>
              </a:spcAft>
              <a:buClr>
                <a:schemeClr val="dk1"/>
              </a:buClr>
              <a:buSzPts val="1800"/>
              <a:buNone/>
              <a:defRPr/>
            </a:lvl7pPr>
            <a:lvl8pPr lvl="7" rtl="0" algn="l">
              <a:lnSpc>
                <a:spcPct val="100000"/>
              </a:lnSpc>
              <a:spcBef>
                <a:spcPts val="0"/>
              </a:spcBef>
              <a:spcAft>
                <a:spcPts val="0"/>
              </a:spcAft>
              <a:buClr>
                <a:schemeClr val="dk1"/>
              </a:buClr>
              <a:buSzPts val="1800"/>
              <a:buNone/>
              <a:defRPr/>
            </a:lvl8pPr>
            <a:lvl9pPr lvl="8" rtl="0" algn="l">
              <a:lnSpc>
                <a:spcPct val="100000"/>
              </a:lnSpc>
              <a:spcBef>
                <a:spcPts val="0"/>
              </a:spcBef>
              <a:spcAft>
                <a:spcPts val="0"/>
              </a:spcAft>
              <a:buClr>
                <a:schemeClr val="dk1"/>
              </a:buClr>
              <a:buSzPts val="1800"/>
              <a:buNone/>
              <a:defRPr/>
            </a:lvl9pPr>
          </a:lstStyle>
          <a:p/>
        </p:txBody>
      </p:sp>
      <p:sp>
        <p:nvSpPr>
          <p:cNvPr id="116" name="Google Shape;116;p19"/>
          <p:cNvSpPr txBox="1"/>
          <p:nvPr>
            <p:ph idx="12" type="sldNum"/>
          </p:nvPr>
        </p:nvSpPr>
        <p:spPr>
          <a:xfrm>
            <a:off x="8469311" y="84803"/>
            <a:ext cx="551700" cy="1374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Clr>
                <a:srgbClr val="000000"/>
              </a:buClr>
              <a:buSzPts val="1400"/>
              <a:buFont typeface="Arial"/>
              <a:buNone/>
              <a:defRPr/>
            </a:lvl1pPr>
            <a:lvl2pPr indent="0" lvl="1" marL="0" rtl="0" algn="l">
              <a:lnSpc>
                <a:spcPct val="100000"/>
              </a:lnSpc>
              <a:spcBef>
                <a:spcPts val="0"/>
              </a:spcBef>
              <a:spcAft>
                <a:spcPts val="0"/>
              </a:spcAft>
              <a:buClr>
                <a:srgbClr val="000000"/>
              </a:buClr>
              <a:buSzPts val="1400"/>
              <a:buFont typeface="Arial"/>
              <a:buNone/>
              <a:defRPr/>
            </a:lvl2pPr>
            <a:lvl3pPr indent="0" lvl="2" marL="0" rtl="0" algn="l">
              <a:lnSpc>
                <a:spcPct val="100000"/>
              </a:lnSpc>
              <a:spcBef>
                <a:spcPts val="0"/>
              </a:spcBef>
              <a:spcAft>
                <a:spcPts val="0"/>
              </a:spcAft>
              <a:buClr>
                <a:srgbClr val="000000"/>
              </a:buClr>
              <a:buSzPts val="1400"/>
              <a:buFont typeface="Arial"/>
              <a:buNone/>
              <a:defRPr/>
            </a:lvl3pPr>
            <a:lvl4pPr indent="0" lvl="3" marL="0" rtl="0" algn="l">
              <a:lnSpc>
                <a:spcPct val="100000"/>
              </a:lnSpc>
              <a:spcBef>
                <a:spcPts val="0"/>
              </a:spcBef>
              <a:spcAft>
                <a:spcPts val="0"/>
              </a:spcAft>
              <a:buClr>
                <a:srgbClr val="000000"/>
              </a:buClr>
              <a:buSzPts val="1400"/>
              <a:buFont typeface="Arial"/>
              <a:buNone/>
              <a:defRPr/>
            </a:lvl4pPr>
            <a:lvl5pPr indent="0" lvl="4" marL="0" rtl="0" algn="l">
              <a:lnSpc>
                <a:spcPct val="100000"/>
              </a:lnSpc>
              <a:spcBef>
                <a:spcPts val="0"/>
              </a:spcBef>
              <a:spcAft>
                <a:spcPts val="0"/>
              </a:spcAft>
              <a:buClr>
                <a:srgbClr val="000000"/>
              </a:buClr>
              <a:buSzPts val="1400"/>
              <a:buFont typeface="Arial"/>
              <a:buNone/>
              <a:defRPr/>
            </a:lvl5pPr>
            <a:lvl6pPr indent="0" lvl="5" marL="0" rtl="0" algn="l">
              <a:lnSpc>
                <a:spcPct val="100000"/>
              </a:lnSpc>
              <a:spcBef>
                <a:spcPts val="0"/>
              </a:spcBef>
              <a:spcAft>
                <a:spcPts val="0"/>
              </a:spcAft>
              <a:buClr>
                <a:srgbClr val="000000"/>
              </a:buClr>
              <a:buSzPts val="1400"/>
              <a:buFont typeface="Arial"/>
              <a:buNone/>
              <a:defRPr/>
            </a:lvl6pPr>
            <a:lvl7pPr indent="0" lvl="6" marL="0" rtl="0" algn="l">
              <a:lnSpc>
                <a:spcPct val="100000"/>
              </a:lnSpc>
              <a:spcBef>
                <a:spcPts val="0"/>
              </a:spcBef>
              <a:spcAft>
                <a:spcPts val="0"/>
              </a:spcAft>
              <a:buClr>
                <a:srgbClr val="000000"/>
              </a:buClr>
              <a:buSzPts val="1400"/>
              <a:buFont typeface="Arial"/>
              <a:buNone/>
              <a:defRPr/>
            </a:lvl7pPr>
            <a:lvl8pPr indent="0" lvl="7" marL="0" rtl="0" algn="l">
              <a:lnSpc>
                <a:spcPct val="100000"/>
              </a:lnSpc>
              <a:spcBef>
                <a:spcPts val="0"/>
              </a:spcBef>
              <a:spcAft>
                <a:spcPts val="0"/>
              </a:spcAft>
              <a:buClr>
                <a:srgbClr val="000000"/>
              </a:buClr>
              <a:buSzPts val="1400"/>
              <a:buFont typeface="Arial"/>
              <a:buNone/>
              <a:defRPr/>
            </a:lvl8pPr>
            <a:lvl9pPr indent="0" lvl="8" marL="0" rt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zh-TW"/>
              <a:t>‹#›</a:t>
            </a:fld>
            <a:endParaRPr/>
          </a:p>
        </p:txBody>
      </p:sp>
      <p:sp>
        <p:nvSpPr>
          <p:cNvPr id="117" name="Google Shape;117;p19"/>
          <p:cNvSpPr txBox="1"/>
          <p:nvPr/>
        </p:nvSpPr>
        <p:spPr>
          <a:xfrm>
            <a:off x="1524000" y="4947305"/>
            <a:ext cx="6096000" cy="27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Verdana"/>
              <a:buNone/>
            </a:pPr>
            <a:r>
              <a:rPr b="0" i="0" lang="zh-TW" sz="1200" u="none" cap="none" strike="noStrike">
                <a:solidFill>
                  <a:srgbClr val="000000"/>
                </a:solidFill>
                <a:latin typeface="Verdana"/>
                <a:ea typeface="Verdana"/>
                <a:cs typeface="Verdana"/>
                <a:sym typeface="Verdana"/>
              </a:rPr>
              <a:t> Copyright © 2022 Pearson Education, Ltd. All Rights Reserved</a:t>
            </a:r>
            <a:endParaRPr b="0" i="0" sz="1200" u="none" cap="none" strike="noStrike">
              <a:solidFill>
                <a:srgbClr val="000000"/>
              </a:solidFill>
              <a:latin typeface="Verdana"/>
              <a:ea typeface="Verdana"/>
              <a:cs typeface="Verdana"/>
              <a:sym typeface="Verdana"/>
            </a:endParaRPr>
          </a:p>
        </p:txBody>
      </p:sp>
      <p:sp>
        <p:nvSpPr>
          <p:cNvPr id="118" name="Google Shape;118;p19"/>
          <p:cNvSpPr txBox="1"/>
          <p:nvPr>
            <p:ph idx="3" type="body"/>
          </p:nvPr>
        </p:nvSpPr>
        <p:spPr>
          <a:xfrm>
            <a:off x="457200" y="2742030"/>
            <a:ext cx="8229600" cy="555000"/>
          </a:xfrm>
          <a:prstGeom prst="rect">
            <a:avLst/>
          </a:prstGeom>
          <a:noFill/>
          <a:ln>
            <a:noFill/>
          </a:ln>
        </p:spPr>
        <p:txBody>
          <a:bodyPr anchorCtr="0" anchor="t" bIns="91425" lIns="91425" spcFirstLastPara="1" rIns="91425" wrap="square" tIns="91425">
            <a:noAutofit/>
          </a:bodyPr>
          <a:lstStyle>
            <a:lvl1pPr indent="-381000" lvl="0" marL="457200" rtl="0" algn="l">
              <a:lnSpc>
                <a:spcPct val="100000"/>
              </a:lnSpc>
              <a:spcBef>
                <a:spcPts val="1500"/>
              </a:spcBef>
              <a:spcAft>
                <a:spcPts val="0"/>
              </a:spcAft>
              <a:buSzPts val="2400"/>
              <a:buChar char="•"/>
              <a:defRPr sz="2400">
                <a:latin typeface="Arial"/>
                <a:ea typeface="Arial"/>
                <a:cs typeface="Arial"/>
                <a:sym typeface="Arial"/>
              </a:defRPr>
            </a:lvl1pPr>
            <a:lvl2pPr indent="-381000" lvl="1" marL="914400" rtl="0" algn="l">
              <a:lnSpc>
                <a:spcPct val="100000"/>
              </a:lnSpc>
              <a:spcBef>
                <a:spcPts val="600"/>
              </a:spcBef>
              <a:spcAft>
                <a:spcPts val="0"/>
              </a:spcAft>
              <a:buSzPts val="2400"/>
              <a:buChar char="–"/>
              <a:defRPr sz="2400">
                <a:latin typeface="Arial"/>
                <a:ea typeface="Arial"/>
                <a:cs typeface="Arial"/>
                <a:sym typeface="Arial"/>
              </a:defRPr>
            </a:lvl2pPr>
            <a:lvl3pPr indent="-381000" lvl="2" marL="1371600" rtl="0" algn="l">
              <a:lnSpc>
                <a:spcPct val="100000"/>
              </a:lnSpc>
              <a:spcBef>
                <a:spcPts val="600"/>
              </a:spcBef>
              <a:spcAft>
                <a:spcPts val="0"/>
              </a:spcAft>
              <a:buSzPts val="2400"/>
              <a:buChar char="▪"/>
              <a:defRPr sz="2400">
                <a:latin typeface="Arial"/>
                <a:ea typeface="Arial"/>
                <a:cs typeface="Arial"/>
                <a:sym typeface="Arial"/>
              </a:defRPr>
            </a:lvl3pPr>
            <a:lvl4pPr indent="-381000" lvl="3" marL="1828800" rtl="0" algn="l">
              <a:lnSpc>
                <a:spcPct val="100000"/>
              </a:lnSpc>
              <a:spcBef>
                <a:spcPts val="600"/>
              </a:spcBef>
              <a:spcAft>
                <a:spcPts val="0"/>
              </a:spcAft>
              <a:buSzPts val="2400"/>
              <a:buChar char="–"/>
              <a:defRPr sz="2400">
                <a:latin typeface="Arial"/>
                <a:ea typeface="Arial"/>
                <a:cs typeface="Arial"/>
                <a:sym typeface="Arial"/>
              </a:defRPr>
            </a:lvl4pPr>
            <a:lvl5pPr indent="-381000" lvl="4" marL="2286000" rtl="0" algn="l">
              <a:lnSpc>
                <a:spcPct val="100000"/>
              </a:lnSpc>
              <a:spcBef>
                <a:spcPts val="600"/>
              </a:spcBef>
              <a:spcAft>
                <a:spcPts val="0"/>
              </a:spcAft>
              <a:buSzPts val="2400"/>
              <a:buChar char="•"/>
              <a:defRPr sz="2400">
                <a:latin typeface="Arial"/>
                <a:ea typeface="Arial"/>
                <a:cs typeface="Arial"/>
                <a:sym typeface="Arial"/>
              </a:defRPr>
            </a:lvl5pPr>
            <a:lvl6pPr indent="-317500" lvl="5" marL="2743200" rtl="0" algn="l">
              <a:lnSpc>
                <a:spcPct val="100000"/>
              </a:lnSpc>
              <a:spcBef>
                <a:spcPts val="300"/>
              </a:spcBef>
              <a:spcAft>
                <a:spcPts val="0"/>
              </a:spcAft>
              <a:buSzPts val="1400"/>
              <a:buChar char="•"/>
              <a:defRPr sz="1400"/>
            </a:lvl6pPr>
            <a:lvl7pPr indent="-317500" lvl="6" marL="3200400" rtl="0" algn="l">
              <a:lnSpc>
                <a:spcPct val="100000"/>
              </a:lnSpc>
              <a:spcBef>
                <a:spcPts val="300"/>
              </a:spcBef>
              <a:spcAft>
                <a:spcPts val="0"/>
              </a:spcAft>
              <a:buSzPts val="1400"/>
              <a:buChar char="•"/>
              <a:defRPr sz="1400"/>
            </a:lvl7pPr>
            <a:lvl8pPr indent="-317500" lvl="7" marL="3657600" rtl="0" algn="l">
              <a:lnSpc>
                <a:spcPct val="100000"/>
              </a:lnSpc>
              <a:spcBef>
                <a:spcPts val="300"/>
              </a:spcBef>
              <a:spcAft>
                <a:spcPts val="0"/>
              </a:spcAft>
              <a:buSzPts val="1400"/>
              <a:buChar char="•"/>
              <a:defRPr sz="1400"/>
            </a:lvl8pPr>
            <a:lvl9pPr indent="-317500" lvl="8" marL="4114800" rtl="0" algn="l">
              <a:lnSpc>
                <a:spcPct val="100000"/>
              </a:lnSpc>
              <a:spcBef>
                <a:spcPts val="300"/>
              </a:spcBef>
              <a:spcAft>
                <a:spcPts val="0"/>
              </a:spcAft>
              <a:buSzPts val="1400"/>
              <a:buChar char="•"/>
              <a:defRPr sz="1400"/>
            </a:lvl9pPr>
          </a:lstStyle>
          <a:p/>
        </p:txBody>
      </p:sp>
      <p:sp>
        <p:nvSpPr>
          <p:cNvPr id="119" name="Google Shape;119;p19"/>
          <p:cNvSpPr txBox="1"/>
          <p:nvPr>
            <p:ph idx="4" type="body"/>
          </p:nvPr>
        </p:nvSpPr>
        <p:spPr>
          <a:xfrm>
            <a:off x="457200" y="3411236"/>
            <a:ext cx="8229600" cy="555000"/>
          </a:xfrm>
          <a:prstGeom prst="rect">
            <a:avLst/>
          </a:prstGeom>
          <a:noFill/>
          <a:ln>
            <a:noFill/>
          </a:ln>
        </p:spPr>
        <p:txBody>
          <a:bodyPr anchorCtr="0" anchor="t" bIns="91425" lIns="91425" spcFirstLastPara="1" rIns="91425" wrap="square" tIns="91425">
            <a:noAutofit/>
          </a:bodyPr>
          <a:lstStyle>
            <a:lvl1pPr indent="-381000" lvl="0" marL="457200" rtl="0" algn="l">
              <a:lnSpc>
                <a:spcPct val="100000"/>
              </a:lnSpc>
              <a:spcBef>
                <a:spcPts val="1500"/>
              </a:spcBef>
              <a:spcAft>
                <a:spcPts val="0"/>
              </a:spcAft>
              <a:buSzPts val="2400"/>
              <a:buChar char="•"/>
              <a:defRPr sz="2400">
                <a:latin typeface="Arial"/>
                <a:ea typeface="Arial"/>
                <a:cs typeface="Arial"/>
                <a:sym typeface="Arial"/>
              </a:defRPr>
            </a:lvl1pPr>
            <a:lvl2pPr indent="-381000" lvl="1" marL="914400" rtl="0" algn="l">
              <a:lnSpc>
                <a:spcPct val="100000"/>
              </a:lnSpc>
              <a:spcBef>
                <a:spcPts val="600"/>
              </a:spcBef>
              <a:spcAft>
                <a:spcPts val="0"/>
              </a:spcAft>
              <a:buSzPts val="2400"/>
              <a:buChar char="–"/>
              <a:defRPr sz="2400">
                <a:latin typeface="Arial"/>
                <a:ea typeface="Arial"/>
                <a:cs typeface="Arial"/>
                <a:sym typeface="Arial"/>
              </a:defRPr>
            </a:lvl2pPr>
            <a:lvl3pPr indent="-381000" lvl="2" marL="1371600" rtl="0" algn="l">
              <a:lnSpc>
                <a:spcPct val="100000"/>
              </a:lnSpc>
              <a:spcBef>
                <a:spcPts val="600"/>
              </a:spcBef>
              <a:spcAft>
                <a:spcPts val="0"/>
              </a:spcAft>
              <a:buSzPts val="2400"/>
              <a:buChar char="▪"/>
              <a:defRPr sz="2400">
                <a:latin typeface="Arial"/>
                <a:ea typeface="Arial"/>
                <a:cs typeface="Arial"/>
                <a:sym typeface="Arial"/>
              </a:defRPr>
            </a:lvl3pPr>
            <a:lvl4pPr indent="-381000" lvl="3" marL="1828800" rtl="0" algn="l">
              <a:lnSpc>
                <a:spcPct val="100000"/>
              </a:lnSpc>
              <a:spcBef>
                <a:spcPts val="600"/>
              </a:spcBef>
              <a:spcAft>
                <a:spcPts val="0"/>
              </a:spcAft>
              <a:buSzPts val="2400"/>
              <a:buChar char="–"/>
              <a:defRPr sz="2400">
                <a:latin typeface="Arial"/>
                <a:ea typeface="Arial"/>
                <a:cs typeface="Arial"/>
                <a:sym typeface="Arial"/>
              </a:defRPr>
            </a:lvl4pPr>
            <a:lvl5pPr indent="-381000" lvl="4" marL="2286000" rtl="0" algn="l">
              <a:lnSpc>
                <a:spcPct val="100000"/>
              </a:lnSpc>
              <a:spcBef>
                <a:spcPts val="600"/>
              </a:spcBef>
              <a:spcAft>
                <a:spcPts val="0"/>
              </a:spcAft>
              <a:buSzPts val="2400"/>
              <a:buChar char="•"/>
              <a:defRPr sz="2400">
                <a:latin typeface="Arial"/>
                <a:ea typeface="Arial"/>
                <a:cs typeface="Arial"/>
                <a:sym typeface="Arial"/>
              </a:defRPr>
            </a:lvl5pPr>
            <a:lvl6pPr indent="-317500" lvl="5" marL="2743200" rtl="0" algn="l">
              <a:lnSpc>
                <a:spcPct val="100000"/>
              </a:lnSpc>
              <a:spcBef>
                <a:spcPts val="300"/>
              </a:spcBef>
              <a:spcAft>
                <a:spcPts val="0"/>
              </a:spcAft>
              <a:buSzPts val="1400"/>
              <a:buChar char="•"/>
              <a:defRPr sz="1400"/>
            </a:lvl6pPr>
            <a:lvl7pPr indent="-317500" lvl="6" marL="3200400" rtl="0" algn="l">
              <a:lnSpc>
                <a:spcPct val="100000"/>
              </a:lnSpc>
              <a:spcBef>
                <a:spcPts val="300"/>
              </a:spcBef>
              <a:spcAft>
                <a:spcPts val="0"/>
              </a:spcAft>
              <a:buSzPts val="1400"/>
              <a:buChar char="•"/>
              <a:defRPr sz="1400"/>
            </a:lvl7pPr>
            <a:lvl8pPr indent="-317500" lvl="7" marL="3657600" rtl="0" algn="l">
              <a:lnSpc>
                <a:spcPct val="100000"/>
              </a:lnSpc>
              <a:spcBef>
                <a:spcPts val="300"/>
              </a:spcBef>
              <a:spcAft>
                <a:spcPts val="0"/>
              </a:spcAft>
              <a:buSzPts val="1400"/>
              <a:buChar char="•"/>
              <a:defRPr sz="1400"/>
            </a:lvl8pPr>
            <a:lvl9pPr indent="-317500" lvl="8" marL="4114800" rtl="0" algn="l">
              <a:lnSpc>
                <a:spcPct val="100000"/>
              </a:lnSpc>
              <a:spcBef>
                <a:spcPts val="300"/>
              </a:spcBef>
              <a:spcAft>
                <a:spcPts val="0"/>
              </a:spcAft>
              <a:buSzPts val="1400"/>
              <a:buChar char="•"/>
              <a:defRPr sz="1400"/>
            </a:lvl9pPr>
          </a:lstStyle>
          <a:p/>
        </p:txBody>
      </p:sp>
      <p:sp>
        <p:nvSpPr>
          <p:cNvPr id="120" name="Google Shape;120;p19"/>
          <p:cNvSpPr txBox="1"/>
          <p:nvPr>
            <p:ph idx="5" type="body"/>
          </p:nvPr>
        </p:nvSpPr>
        <p:spPr>
          <a:xfrm>
            <a:off x="457200" y="4069400"/>
            <a:ext cx="8229600" cy="555000"/>
          </a:xfrm>
          <a:prstGeom prst="rect">
            <a:avLst/>
          </a:prstGeom>
          <a:noFill/>
          <a:ln>
            <a:noFill/>
          </a:ln>
        </p:spPr>
        <p:txBody>
          <a:bodyPr anchorCtr="0" anchor="t" bIns="91425" lIns="91425" spcFirstLastPara="1" rIns="91425" wrap="square" tIns="91425">
            <a:noAutofit/>
          </a:bodyPr>
          <a:lstStyle>
            <a:lvl1pPr indent="-381000" lvl="0" marL="457200" rtl="0" algn="l">
              <a:lnSpc>
                <a:spcPct val="100000"/>
              </a:lnSpc>
              <a:spcBef>
                <a:spcPts val="1500"/>
              </a:spcBef>
              <a:spcAft>
                <a:spcPts val="0"/>
              </a:spcAft>
              <a:buSzPts val="2400"/>
              <a:buChar char="•"/>
              <a:defRPr sz="2400">
                <a:latin typeface="Arial"/>
                <a:ea typeface="Arial"/>
                <a:cs typeface="Arial"/>
                <a:sym typeface="Arial"/>
              </a:defRPr>
            </a:lvl1pPr>
            <a:lvl2pPr indent="-381000" lvl="1" marL="914400" rtl="0" algn="l">
              <a:lnSpc>
                <a:spcPct val="100000"/>
              </a:lnSpc>
              <a:spcBef>
                <a:spcPts val="600"/>
              </a:spcBef>
              <a:spcAft>
                <a:spcPts val="0"/>
              </a:spcAft>
              <a:buSzPts val="2400"/>
              <a:buChar char="–"/>
              <a:defRPr sz="2400">
                <a:latin typeface="Arial"/>
                <a:ea typeface="Arial"/>
                <a:cs typeface="Arial"/>
                <a:sym typeface="Arial"/>
              </a:defRPr>
            </a:lvl2pPr>
            <a:lvl3pPr indent="-381000" lvl="2" marL="1371600" rtl="0" algn="l">
              <a:lnSpc>
                <a:spcPct val="100000"/>
              </a:lnSpc>
              <a:spcBef>
                <a:spcPts val="600"/>
              </a:spcBef>
              <a:spcAft>
                <a:spcPts val="0"/>
              </a:spcAft>
              <a:buSzPts val="2400"/>
              <a:buChar char="▪"/>
              <a:defRPr sz="2400">
                <a:latin typeface="Arial"/>
                <a:ea typeface="Arial"/>
                <a:cs typeface="Arial"/>
                <a:sym typeface="Arial"/>
              </a:defRPr>
            </a:lvl3pPr>
            <a:lvl4pPr indent="-381000" lvl="3" marL="1828800" rtl="0" algn="l">
              <a:lnSpc>
                <a:spcPct val="100000"/>
              </a:lnSpc>
              <a:spcBef>
                <a:spcPts val="600"/>
              </a:spcBef>
              <a:spcAft>
                <a:spcPts val="0"/>
              </a:spcAft>
              <a:buSzPts val="2400"/>
              <a:buChar char="–"/>
              <a:defRPr sz="2400">
                <a:latin typeface="Arial"/>
                <a:ea typeface="Arial"/>
                <a:cs typeface="Arial"/>
                <a:sym typeface="Arial"/>
              </a:defRPr>
            </a:lvl4pPr>
            <a:lvl5pPr indent="-381000" lvl="4" marL="2286000" rtl="0" algn="l">
              <a:lnSpc>
                <a:spcPct val="100000"/>
              </a:lnSpc>
              <a:spcBef>
                <a:spcPts val="600"/>
              </a:spcBef>
              <a:spcAft>
                <a:spcPts val="0"/>
              </a:spcAft>
              <a:buSzPts val="2400"/>
              <a:buChar char="•"/>
              <a:defRPr sz="2400">
                <a:latin typeface="Arial"/>
                <a:ea typeface="Arial"/>
                <a:cs typeface="Arial"/>
                <a:sym typeface="Arial"/>
              </a:defRPr>
            </a:lvl5pPr>
            <a:lvl6pPr indent="-317500" lvl="5" marL="2743200" rtl="0" algn="l">
              <a:lnSpc>
                <a:spcPct val="100000"/>
              </a:lnSpc>
              <a:spcBef>
                <a:spcPts val="300"/>
              </a:spcBef>
              <a:spcAft>
                <a:spcPts val="0"/>
              </a:spcAft>
              <a:buSzPts val="1400"/>
              <a:buChar char="•"/>
              <a:defRPr sz="1400"/>
            </a:lvl6pPr>
            <a:lvl7pPr indent="-317500" lvl="6" marL="3200400" rtl="0" algn="l">
              <a:lnSpc>
                <a:spcPct val="100000"/>
              </a:lnSpc>
              <a:spcBef>
                <a:spcPts val="300"/>
              </a:spcBef>
              <a:spcAft>
                <a:spcPts val="0"/>
              </a:spcAft>
              <a:buSzPts val="1400"/>
              <a:buChar char="•"/>
              <a:defRPr sz="1400"/>
            </a:lvl7pPr>
            <a:lvl8pPr indent="-317500" lvl="7" marL="3657600" rtl="0" algn="l">
              <a:lnSpc>
                <a:spcPct val="100000"/>
              </a:lnSpc>
              <a:spcBef>
                <a:spcPts val="300"/>
              </a:spcBef>
              <a:spcAft>
                <a:spcPts val="0"/>
              </a:spcAft>
              <a:buSzPts val="1400"/>
              <a:buChar char="•"/>
              <a:defRPr sz="1400"/>
            </a:lvl8pPr>
            <a:lvl9pPr indent="-317500" lvl="8" marL="4114800" rtl="0" algn="l">
              <a:lnSpc>
                <a:spcPct val="100000"/>
              </a:lnSpc>
              <a:spcBef>
                <a:spcPts val="300"/>
              </a:spcBef>
              <a:spcAft>
                <a:spcPts val="0"/>
              </a:spcAft>
              <a:buSzPts val="1400"/>
              <a:buChar char="•"/>
              <a:defRPr sz="1400"/>
            </a:lvl9pPr>
          </a:lstStyle>
          <a:p/>
        </p:txBody>
      </p:sp>
      <p:sp>
        <p:nvSpPr>
          <p:cNvPr id="121" name="Google Shape;121;p19"/>
          <p:cNvSpPr txBox="1"/>
          <p:nvPr>
            <p:ph idx="6" type="body"/>
          </p:nvPr>
        </p:nvSpPr>
        <p:spPr>
          <a:xfrm>
            <a:off x="518753" y="5086302"/>
            <a:ext cx="8229600" cy="555000"/>
          </a:xfrm>
          <a:prstGeom prst="rect">
            <a:avLst/>
          </a:prstGeom>
          <a:noFill/>
          <a:ln>
            <a:noFill/>
          </a:ln>
        </p:spPr>
        <p:txBody>
          <a:bodyPr anchorCtr="0" anchor="t" bIns="91425" lIns="91425" spcFirstLastPara="1" rIns="91425" wrap="square" tIns="91425">
            <a:noAutofit/>
          </a:bodyPr>
          <a:lstStyle>
            <a:lvl1pPr indent="-381000" lvl="0" marL="457200" rtl="0" algn="l">
              <a:lnSpc>
                <a:spcPct val="100000"/>
              </a:lnSpc>
              <a:spcBef>
                <a:spcPts val="1500"/>
              </a:spcBef>
              <a:spcAft>
                <a:spcPts val="0"/>
              </a:spcAft>
              <a:buSzPts val="2400"/>
              <a:buChar char="•"/>
              <a:defRPr sz="2400">
                <a:latin typeface="Arial"/>
                <a:ea typeface="Arial"/>
                <a:cs typeface="Arial"/>
                <a:sym typeface="Arial"/>
              </a:defRPr>
            </a:lvl1pPr>
            <a:lvl2pPr indent="-381000" lvl="1" marL="914400" rtl="0" algn="l">
              <a:lnSpc>
                <a:spcPct val="100000"/>
              </a:lnSpc>
              <a:spcBef>
                <a:spcPts val="600"/>
              </a:spcBef>
              <a:spcAft>
                <a:spcPts val="0"/>
              </a:spcAft>
              <a:buSzPts val="2400"/>
              <a:buChar char="–"/>
              <a:defRPr sz="2400">
                <a:latin typeface="Arial"/>
                <a:ea typeface="Arial"/>
                <a:cs typeface="Arial"/>
                <a:sym typeface="Arial"/>
              </a:defRPr>
            </a:lvl2pPr>
            <a:lvl3pPr indent="-381000" lvl="2" marL="1371600" rtl="0" algn="l">
              <a:lnSpc>
                <a:spcPct val="100000"/>
              </a:lnSpc>
              <a:spcBef>
                <a:spcPts val="600"/>
              </a:spcBef>
              <a:spcAft>
                <a:spcPts val="0"/>
              </a:spcAft>
              <a:buSzPts val="2400"/>
              <a:buChar char="▪"/>
              <a:defRPr sz="2400">
                <a:latin typeface="Arial"/>
                <a:ea typeface="Arial"/>
                <a:cs typeface="Arial"/>
                <a:sym typeface="Arial"/>
              </a:defRPr>
            </a:lvl3pPr>
            <a:lvl4pPr indent="-381000" lvl="3" marL="1828800" rtl="0" algn="l">
              <a:lnSpc>
                <a:spcPct val="100000"/>
              </a:lnSpc>
              <a:spcBef>
                <a:spcPts val="600"/>
              </a:spcBef>
              <a:spcAft>
                <a:spcPts val="0"/>
              </a:spcAft>
              <a:buSzPts val="2400"/>
              <a:buChar char="–"/>
              <a:defRPr sz="2400">
                <a:latin typeface="Arial"/>
                <a:ea typeface="Arial"/>
                <a:cs typeface="Arial"/>
                <a:sym typeface="Arial"/>
              </a:defRPr>
            </a:lvl4pPr>
            <a:lvl5pPr indent="-381000" lvl="4" marL="2286000" rtl="0" algn="l">
              <a:lnSpc>
                <a:spcPct val="100000"/>
              </a:lnSpc>
              <a:spcBef>
                <a:spcPts val="600"/>
              </a:spcBef>
              <a:spcAft>
                <a:spcPts val="0"/>
              </a:spcAft>
              <a:buSzPts val="2400"/>
              <a:buChar char="•"/>
              <a:defRPr sz="2400">
                <a:latin typeface="Arial"/>
                <a:ea typeface="Arial"/>
                <a:cs typeface="Arial"/>
                <a:sym typeface="Arial"/>
              </a:defRPr>
            </a:lvl5pPr>
            <a:lvl6pPr indent="-317500" lvl="5" marL="2743200" rtl="0" algn="l">
              <a:lnSpc>
                <a:spcPct val="100000"/>
              </a:lnSpc>
              <a:spcBef>
                <a:spcPts val="300"/>
              </a:spcBef>
              <a:spcAft>
                <a:spcPts val="0"/>
              </a:spcAft>
              <a:buSzPts val="1400"/>
              <a:buChar char="•"/>
              <a:defRPr sz="1400"/>
            </a:lvl6pPr>
            <a:lvl7pPr indent="-317500" lvl="6" marL="3200400" rtl="0" algn="l">
              <a:lnSpc>
                <a:spcPct val="100000"/>
              </a:lnSpc>
              <a:spcBef>
                <a:spcPts val="300"/>
              </a:spcBef>
              <a:spcAft>
                <a:spcPts val="0"/>
              </a:spcAft>
              <a:buSzPts val="1400"/>
              <a:buChar char="•"/>
              <a:defRPr sz="1400"/>
            </a:lvl7pPr>
            <a:lvl8pPr indent="-317500" lvl="7" marL="3657600" rtl="0" algn="l">
              <a:lnSpc>
                <a:spcPct val="100000"/>
              </a:lnSpc>
              <a:spcBef>
                <a:spcPts val="300"/>
              </a:spcBef>
              <a:spcAft>
                <a:spcPts val="0"/>
              </a:spcAft>
              <a:buSzPts val="1400"/>
              <a:buChar char="•"/>
              <a:defRPr sz="1400"/>
            </a:lvl8pPr>
            <a:lvl9pPr indent="-317500" lvl="8" marL="4114800" rtl="0" algn="l">
              <a:lnSpc>
                <a:spcPct val="100000"/>
              </a:lnSpc>
              <a:spcBef>
                <a:spcPts val="300"/>
              </a:spcBef>
              <a:spcAft>
                <a:spcPts val="0"/>
              </a:spcAft>
              <a:buSzPts val="1400"/>
              <a:buChar char="•"/>
              <a:defRPr sz="14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p:cSld name="Title and Two Content">
    <p:spTree>
      <p:nvGrpSpPr>
        <p:cNvPr id="122" name="Shape 122"/>
        <p:cNvGrpSpPr/>
        <p:nvPr/>
      </p:nvGrpSpPr>
      <p:grpSpPr>
        <a:xfrm>
          <a:off x="0" y="0"/>
          <a:ext cx="0" cy="0"/>
          <a:chOff x="0" y="0"/>
          <a:chExt cx="0" cy="0"/>
        </a:xfrm>
      </p:grpSpPr>
      <p:sp>
        <p:nvSpPr>
          <p:cNvPr id="123" name="Google Shape;123;p20"/>
          <p:cNvSpPr txBox="1"/>
          <p:nvPr>
            <p:ph type="title"/>
          </p:nvPr>
        </p:nvSpPr>
        <p:spPr>
          <a:xfrm>
            <a:off x="457200" y="161528"/>
            <a:ext cx="8229600" cy="823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600"/>
              <a:buNone/>
              <a:defRPr sz="3600">
                <a:latin typeface="Arial"/>
                <a:ea typeface="Arial"/>
                <a:cs typeface="Arial"/>
                <a:sym typeface="Arial"/>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124" name="Google Shape;124;p20"/>
          <p:cNvSpPr txBox="1"/>
          <p:nvPr>
            <p:ph idx="1" type="body"/>
          </p:nvPr>
        </p:nvSpPr>
        <p:spPr>
          <a:xfrm>
            <a:off x="457200" y="1200151"/>
            <a:ext cx="8229600" cy="600900"/>
          </a:xfrm>
          <a:prstGeom prst="rect">
            <a:avLst/>
          </a:prstGeom>
          <a:noFill/>
          <a:ln>
            <a:noFill/>
          </a:ln>
        </p:spPr>
        <p:txBody>
          <a:bodyPr anchorCtr="0" anchor="t" bIns="91425" lIns="91425" spcFirstLastPara="1" rIns="91425" wrap="square" tIns="91425">
            <a:noAutofit/>
          </a:bodyPr>
          <a:lstStyle>
            <a:lvl1pPr indent="-381000" lvl="0" marL="457200" rtl="0" algn="l">
              <a:lnSpc>
                <a:spcPct val="100000"/>
              </a:lnSpc>
              <a:spcBef>
                <a:spcPts val="1500"/>
              </a:spcBef>
              <a:spcAft>
                <a:spcPts val="0"/>
              </a:spcAft>
              <a:buSzPts val="2400"/>
              <a:buChar char="•"/>
              <a:defRPr sz="2400">
                <a:latin typeface="Arial"/>
                <a:ea typeface="Arial"/>
                <a:cs typeface="Arial"/>
                <a:sym typeface="Arial"/>
              </a:defRPr>
            </a:lvl1pPr>
            <a:lvl2pPr indent="-381000" lvl="1" marL="914400" rtl="0" algn="l">
              <a:lnSpc>
                <a:spcPct val="100000"/>
              </a:lnSpc>
              <a:spcBef>
                <a:spcPts val="600"/>
              </a:spcBef>
              <a:spcAft>
                <a:spcPts val="0"/>
              </a:spcAft>
              <a:buSzPts val="2400"/>
              <a:buChar char="–"/>
              <a:defRPr sz="2400">
                <a:latin typeface="Arial"/>
                <a:ea typeface="Arial"/>
                <a:cs typeface="Arial"/>
                <a:sym typeface="Arial"/>
              </a:defRPr>
            </a:lvl2pPr>
            <a:lvl3pPr indent="-381000" lvl="2" marL="1371600" rtl="0" algn="l">
              <a:lnSpc>
                <a:spcPct val="100000"/>
              </a:lnSpc>
              <a:spcBef>
                <a:spcPts val="600"/>
              </a:spcBef>
              <a:spcAft>
                <a:spcPts val="0"/>
              </a:spcAft>
              <a:buSzPts val="2400"/>
              <a:buChar char="▪"/>
              <a:defRPr sz="2400">
                <a:latin typeface="Arial"/>
                <a:ea typeface="Arial"/>
                <a:cs typeface="Arial"/>
                <a:sym typeface="Arial"/>
              </a:defRPr>
            </a:lvl3pPr>
            <a:lvl4pPr indent="-381000" lvl="3" marL="1828800" rtl="0" algn="l">
              <a:lnSpc>
                <a:spcPct val="100000"/>
              </a:lnSpc>
              <a:spcBef>
                <a:spcPts val="600"/>
              </a:spcBef>
              <a:spcAft>
                <a:spcPts val="0"/>
              </a:spcAft>
              <a:buSzPts val="2400"/>
              <a:buChar char="–"/>
              <a:defRPr sz="2400">
                <a:latin typeface="Arial"/>
                <a:ea typeface="Arial"/>
                <a:cs typeface="Arial"/>
                <a:sym typeface="Arial"/>
              </a:defRPr>
            </a:lvl4pPr>
            <a:lvl5pPr indent="-381000" lvl="4" marL="2286000" rtl="0" algn="l">
              <a:lnSpc>
                <a:spcPct val="100000"/>
              </a:lnSpc>
              <a:spcBef>
                <a:spcPts val="600"/>
              </a:spcBef>
              <a:spcAft>
                <a:spcPts val="0"/>
              </a:spcAft>
              <a:buSzPts val="2400"/>
              <a:buChar char="•"/>
              <a:defRPr sz="2400">
                <a:latin typeface="Arial"/>
                <a:ea typeface="Arial"/>
                <a:cs typeface="Arial"/>
                <a:sym typeface="Arial"/>
              </a:defRPr>
            </a:lvl5pPr>
            <a:lvl6pPr indent="-317500" lvl="5" marL="2743200" rtl="0" algn="l">
              <a:lnSpc>
                <a:spcPct val="100000"/>
              </a:lnSpc>
              <a:spcBef>
                <a:spcPts val="300"/>
              </a:spcBef>
              <a:spcAft>
                <a:spcPts val="0"/>
              </a:spcAft>
              <a:buSzPts val="1400"/>
              <a:buChar char="•"/>
              <a:defRPr sz="1400"/>
            </a:lvl6pPr>
            <a:lvl7pPr indent="-317500" lvl="6" marL="3200400" rtl="0" algn="l">
              <a:lnSpc>
                <a:spcPct val="100000"/>
              </a:lnSpc>
              <a:spcBef>
                <a:spcPts val="300"/>
              </a:spcBef>
              <a:spcAft>
                <a:spcPts val="0"/>
              </a:spcAft>
              <a:buSzPts val="1400"/>
              <a:buChar char="•"/>
              <a:defRPr sz="1400"/>
            </a:lvl7pPr>
            <a:lvl8pPr indent="-317500" lvl="7" marL="3657600" rtl="0" algn="l">
              <a:lnSpc>
                <a:spcPct val="100000"/>
              </a:lnSpc>
              <a:spcBef>
                <a:spcPts val="300"/>
              </a:spcBef>
              <a:spcAft>
                <a:spcPts val="0"/>
              </a:spcAft>
              <a:buSzPts val="1400"/>
              <a:buChar char="•"/>
              <a:defRPr sz="1400"/>
            </a:lvl8pPr>
            <a:lvl9pPr indent="-317500" lvl="8" marL="4114800" rtl="0" algn="l">
              <a:lnSpc>
                <a:spcPct val="100000"/>
              </a:lnSpc>
              <a:spcBef>
                <a:spcPts val="300"/>
              </a:spcBef>
              <a:spcAft>
                <a:spcPts val="0"/>
              </a:spcAft>
              <a:buSzPts val="1400"/>
              <a:buChar char="•"/>
              <a:defRPr sz="1400"/>
            </a:lvl9pPr>
          </a:lstStyle>
          <a:p/>
        </p:txBody>
      </p:sp>
      <p:sp>
        <p:nvSpPr>
          <p:cNvPr id="125" name="Google Shape;125;p20"/>
          <p:cNvSpPr txBox="1"/>
          <p:nvPr>
            <p:ph idx="2" type="body"/>
          </p:nvPr>
        </p:nvSpPr>
        <p:spPr>
          <a:xfrm>
            <a:off x="457200" y="2007425"/>
            <a:ext cx="8229600" cy="555000"/>
          </a:xfrm>
          <a:prstGeom prst="rect">
            <a:avLst/>
          </a:prstGeom>
          <a:noFill/>
          <a:ln>
            <a:noFill/>
          </a:ln>
        </p:spPr>
        <p:txBody>
          <a:bodyPr anchorCtr="0" anchor="t" bIns="91425" lIns="91425" spcFirstLastPara="1" rIns="91425" wrap="square" tIns="91425">
            <a:noAutofit/>
          </a:bodyPr>
          <a:lstStyle>
            <a:lvl1pPr indent="-381000" lvl="0" marL="457200" rtl="0" algn="l">
              <a:lnSpc>
                <a:spcPct val="100000"/>
              </a:lnSpc>
              <a:spcBef>
                <a:spcPts val="1500"/>
              </a:spcBef>
              <a:spcAft>
                <a:spcPts val="0"/>
              </a:spcAft>
              <a:buSzPts val="2400"/>
              <a:buChar char="•"/>
              <a:defRPr sz="2400">
                <a:latin typeface="Arial"/>
                <a:ea typeface="Arial"/>
                <a:cs typeface="Arial"/>
                <a:sym typeface="Arial"/>
              </a:defRPr>
            </a:lvl1pPr>
            <a:lvl2pPr indent="-381000" lvl="1" marL="914400" rtl="0" algn="l">
              <a:lnSpc>
                <a:spcPct val="100000"/>
              </a:lnSpc>
              <a:spcBef>
                <a:spcPts val="600"/>
              </a:spcBef>
              <a:spcAft>
                <a:spcPts val="0"/>
              </a:spcAft>
              <a:buSzPts val="2400"/>
              <a:buChar char="–"/>
              <a:defRPr sz="2400">
                <a:latin typeface="Arial"/>
                <a:ea typeface="Arial"/>
                <a:cs typeface="Arial"/>
                <a:sym typeface="Arial"/>
              </a:defRPr>
            </a:lvl2pPr>
            <a:lvl3pPr indent="-381000" lvl="2" marL="1371600" rtl="0" algn="l">
              <a:lnSpc>
                <a:spcPct val="100000"/>
              </a:lnSpc>
              <a:spcBef>
                <a:spcPts val="600"/>
              </a:spcBef>
              <a:spcAft>
                <a:spcPts val="0"/>
              </a:spcAft>
              <a:buSzPts val="2400"/>
              <a:buChar char="▪"/>
              <a:defRPr sz="2400">
                <a:latin typeface="Arial"/>
                <a:ea typeface="Arial"/>
                <a:cs typeface="Arial"/>
                <a:sym typeface="Arial"/>
              </a:defRPr>
            </a:lvl3pPr>
            <a:lvl4pPr indent="-381000" lvl="3" marL="1828800" rtl="0" algn="l">
              <a:lnSpc>
                <a:spcPct val="100000"/>
              </a:lnSpc>
              <a:spcBef>
                <a:spcPts val="600"/>
              </a:spcBef>
              <a:spcAft>
                <a:spcPts val="0"/>
              </a:spcAft>
              <a:buSzPts val="2400"/>
              <a:buChar char="–"/>
              <a:defRPr sz="2400">
                <a:latin typeface="Arial"/>
                <a:ea typeface="Arial"/>
                <a:cs typeface="Arial"/>
                <a:sym typeface="Arial"/>
              </a:defRPr>
            </a:lvl4pPr>
            <a:lvl5pPr indent="-381000" lvl="4" marL="2286000" rtl="0" algn="l">
              <a:lnSpc>
                <a:spcPct val="100000"/>
              </a:lnSpc>
              <a:spcBef>
                <a:spcPts val="600"/>
              </a:spcBef>
              <a:spcAft>
                <a:spcPts val="0"/>
              </a:spcAft>
              <a:buSzPts val="2400"/>
              <a:buChar char="•"/>
              <a:defRPr sz="2400">
                <a:latin typeface="Arial"/>
                <a:ea typeface="Arial"/>
                <a:cs typeface="Arial"/>
                <a:sym typeface="Arial"/>
              </a:defRPr>
            </a:lvl5pPr>
            <a:lvl6pPr indent="-317500" lvl="5" marL="2743200" rtl="0" algn="l">
              <a:lnSpc>
                <a:spcPct val="100000"/>
              </a:lnSpc>
              <a:spcBef>
                <a:spcPts val="300"/>
              </a:spcBef>
              <a:spcAft>
                <a:spcPts val="0"/>
              </a:spcAft>
              <a:buSzPts val="1400"/>
              <a:buChar char="•"/>
              <a:defRPr sz="1400"/>
            </a:lvl6pPr>
            <a:lvl7pPr indent="-317500" lvl="6" marL="3200400" rtl="0" algn="l">
              <a:lnSpc>
                <a:spcPct val="100000"/>
              </a:lnSpc>
              <a:spcBef>
                <a:spcPts val="300"/>
              </a:spcBef>
              <a:spcAft>
                <a:spcPts val="0"/>
              </a:spcAft>
              <a:buSzPts val="1400"/>
              <a:buChar char="•"/>
              <a:defRPr sz="1400"/>
            </a:lvl7pPr>
            <a:lvl8pPr indent="-317500" lvl="7" marL="3657600" rtl="0" algn="l">
              <a:lnSpc>
                <a:spcPct val="100000"/>
              </a:lnSpc>
              <a:spcBef>
                <a:spcPts val="300"/>
              </a:spcBef>
              <a:spcAft>
                <a:spcPts val="0"/>
              </a:spcAft>
              <a:buSzPts val="1400"/>
              <a:buChar char="•"/>
              <a:defRPr sz="1400"/>
            </a:lvl8pPr>
            <a:lvl9pPr indent="-317500" lvl="8" marL="4114800" rtl="0" algn="l">
              <a:lnSpc>
                <a:spcPct val="100000"/>
              </a:lnSpc>
              <a:spcBef>
                <a:spcPts val="300"/>
              </a:spcBef>
              <a:spcAft>
                <a:spcPts val="0"/>
              </a:spcAft>
              <a:buSzPts val="1400"/>
              <a:buChar char="•"/>
              <a:defRPr sz="1400"/>
            </a:lvl9pPr>
          </a:lstStyle>
          <a:p/>
        </p:txBody>
      </p:sp>
      <p:sp>
        <p:nvSpPr>
          <p:cNvPr id="126" name="Google Shape;126;p20"/>
          <p:cNvSpPr txBox="1"/>
          <p:nvPr>
            <p:ph idx="11" type="ftr"/>
          </p:nvPr>
        </p:nvSpPr>
        <p:spPr>
          <a:xfrm>
            <a:off x="93969" y="4629150"/>
            <a:ext cx="8595300" cy="176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Clr>
                <a:schemeClr val="dk1"/>
              </a:buClr>
              <a:buSzPts val="1800"/>
              <a:buNone/>
              <a:defRPr/>
            </a:lvl2pPr>
            <a:lvl3pPr lvl="2" rtl="0" algn="l">
              <a:lnSpc>
                <a:spcPct val="100000"/>
              </a:lnSpc>
              <a:spcBef>
                <a:spcPts val="0"/>
              </a:spcBef>
              <a:spcAft>
                <a:spcPts val="0"/>
              </a:spcAft>
              <a:buClr>
                <a:schemeClr val="dk1"/>
              </a:buClr>
              <a:buSzPts val="1800"/>
              <a:buNone/>
              <a:defRPr/>
            </a:lvl3pPr>
            <a:lvl4pPr lvl="3" rtl="0" algn="l">
              <a:lnSpc>
                <a:spcPct val="100000"/>
              </a:lnSpc>
              <a:spcBef>
                <a:spcPts val="0"/>
              </a:spcBef>
              <a:spcAft>
                <a:spcPts val="0"/>
              </a:spcAft>
              <a:buClr>
                <a:schemeClr val="dk1"/>
              </a:buClr>
              <a:buSzPts val="1800"/>
              <a:buNone/>
              <a:defRPr/>
            </a:lvl4pPr>
            <a:lvl5pPr lvl="4" rtl="0" algn="l">
              <a:lnSpc>
                <a:spcPct val="100000"/>
              </a:lnSpc>
              <a:spcBef>
                <a:spcPts val="0"/>
              </a:spcBef>
              <a:spcAft>
                <a:spcPts val="0"/>
              </a:spcAft>
              <a:buClr>
                <a:schemeClr val="dk1"/>
              </a:buClr>
              <a:buSzPts val="1800"/>
              <a:buNone/>
              <a:defRPr/>
            </a:lvl5pPr>
            <a:lvl6pPr lvl="5" rtl="0" algn="l">
              <a:lnSpc>
                <a:spcPct val="100000"/>
              </a:lnSpc>
              <a:spcBef>
                <a:spcPts val="0"/>
              </a:spcBef>
              <a:spcAft>
                <a:spcPts val="0"/>
              </a:spcAft>
              <a:buClr>
                <a:schemeClr val="dk1"/>
              </a:buClr>
              <a:buSzPts val="1800"/>
              <a:buNone/>
              <a:defRPr/>
            </a:lvl6pPr>
            <a:lvl7pPr lvl="6" rtl="0" algn="l">
              <a:lnSpc>
                <a:spcPct val="100000"/>
              </a:lnSpc>
              <a:spcBef>
                <a:spcPts val="0"/>
              </a:spcBef>
              <a:spcAft>
                <a:spcPts val="0"/>
              </a:spcAft>
              <a:buClr>
                <a:schemeClr val="dk1"/>
              </a:buClr>
              <a:buSzPts val="1800"/>
              <a:buNone/>
              <a:defRPr/>
            </a:lvl7pPr>
            <a:lvl8pPr lvl="7" rtl="0" algn="l">
              <a:lnSpc>
                <a:spcPct val="100000"/>
              </a:lnSpc>
              <a:spcBef>
                <a:spcPts val="0"/>
              </a:spcBef>
              <a:spcAft>
                <a:spcPts val="0"/>
              </a:spcAft>
              <a:buClr>
                <a:schemeClr val="dk1"/>
              </a:buClr>
              <a:buSzPts val="1800"/>
              <a:buNone/>
              <a:defRPr/>
            </a:lvl8pPr>
            <a:lvl9pPr lvl="8" rtl="0" algn="l">
              <a:lnSpc>
                <a:spcPct val="100000"/>
              </a:lnSpc>
              <a:spcBef>
                <a:spcPts val="0"/>
              </a:spcBef>
              <a:spcAft>
                <a:spcPts val="0"/>
              </a:spcAft>
              <a:buClr>
                <a:schemeClr val="dk1"/>
              </a:buClr>
              <a:buSzPts val="1800"/>
              <a:buNone/>
              <a:defRPr/>
            </a:lvl9pPr>
          </a:lstStyle>
          <a:p/>
        </p:txBody>
      </p:sp>
      <p:sp>
        <p:nvSpPr>
          <p:cNvPr id="127" name="Google Shape;127;p20"/>
          <p:cNvSpPr txBox="1"/>
          <p:nvPr>
            <p:ph idx="10" type="dt"/>
          </p:nvPr>
        </p:nvSpPr>
        <p:spPr>
          <a:xfrm>
            <a:off x="6335712" y="84803"/>
            <a:ext cx="2133600" cy="1374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None/>
              <a:defRPr/>
            </a:lvl1pPr>
            <a:lvl2pPr lvl="1" rtl="0" algn="l">
              <a:lnSpc>
                <a:spcPct val="100000"/>
              </a:lnSpc>
              <a:spcBef>
                <a:spcPts val="0"/>
              </a:spcBef>
              <a:spcAft>
                <a:spcPts val="0"/>
              </a:spcAft>
              <a:buClr>
                <a:schemeClr val="dk1"/>
              </a:buClr>
              <a:buSzPts val="1800"/>
              <a:buNone/>
              <a:defRPr/>
            </a:lvl2pPr>
            <a:lvl3pPr lvl="2" rtl="0" algn="l">
              <a:lnSpc>
                <a:spcPct val="100000"/>
              </a:lnSpc>
              <a:spcBef>
                <a:spcPts val="0"/>
              </a:spcBef>
              <a:spcAft>
                <a:spcPts val="0"/>
              </a:spcAft>
              <a:buClr>
                <a:schemeClr val="dk1"/>
              </a:buClr>
              <a:buSzPts val="1800"/>
              <a:buNone/>
              <a:defRPr/>
            </a:lvl3pPr>
            <a:lvl4pPr lvl="3" rtl="0" algn="l">
              <a:lnSpc>
                <a:spcPct val="100000"/>
              </a:lnSpc>
              <a:spcBef>
                <a:spcPts val="0"/>
              </a:spcBef>
              <a:spcAft>
                <a:spcPts val="0"/>
              </a:spcAft>
              <a:buClr>
                <a:schemeClr val="dk1"/>
              </a:buClr>
              <a:buSzPts val="1800"/>
              <a:buNone/>
              <a:defRPr/>
            </a:lvl4pPr>
            <a:lvl5pPr lvl="4" rtl="0" algn="l">
              <a:lnSpc>
                <a:spcPct val="100000"/>
              </a:lnSpc>
              <a:spcBef>
                <a:spcPts val="0"/>
              </a:spcBef>
              <a:spcAft>
                <a:spcPts val="0"/>
              </a:spcAft>
              <a:buClr>
                <a:schemeClr val="dk1"/>
              </a:buClr>
              <a:buSzPts val="1800"/>
              <a:buNone/>
              <a:defRPr/>
            </a:lvl5pPr>
            <a:lvl6pPr lvl="5" rtl="0" algn="l">
              <a:lnSpc>
                <a:spcPct val="100000"/>
              </a:lnSpc>
              <a:spcBef>
                <a:spcPts val="0"/>
              </a:spcBef>
              <a:spcAft>
                <a:spcPts val="0"/>
              </a:spcAft>
              <a:buClr>
                <a:schemeClr val="dk1"/>
              </a:buClr>
              <a:buSzPts val="1800"/>
              <a:buNone/>
              <a:defRPr/>
            </a:lvl6pPr>
            <a:lvl7pPr lvl="6" rtl="0" algn="l">
              <a:lnSpc>
                <a:spcPct val="100000"/>
              </a:lnSpc>
              <a:spcBef>
                <a:spcPts val="0"/>
              </a:spcBef>
              <a:spcAft>
                <a:spcPts val="0"/>
              </a:spcAft>
              <a:buClr>
                <a:schemeClr val="dk1"/>
              </a:buClr>
              <a:buSzPts val="1800"/>
              <a:buNone/>
              <a:defRPr/>
            </a:lvl7pPr>
            <a:lvl8pPr lvl="7" rtl="0" algn="l">
              <a:lnSpc>
                <a:spcPct val="100000"/>
              </a:lnSpc>
              <a:spcBef>
                <a:spcPts val="0"/>
              </a:spcBef>
              <a:spcAft>
                <a:spcPts val="0"/>
              </a:spcAft>
              <a:buClr>
                <a:schemeClr val="dk1"/>
              </a:buClr>
              <a:buSzPts val="1800"/>
              <a:buNone/>
              <a:defRPr/>
            </a:lvl8pPr>
            <a:lvl9pPr lvl="8" rtl="0" algn="l">
              <a:lnSpc>
                <a:spcPct val="100000"/>
              </a:lnSpc>
              <a:spcBef>
                <a:spcPts val="0"/>
              </a:spcBef>
              <a:spcAft>
                <a:spcPts val="0"/>
              </a:spcAft>
              <a:buClr>
                <a:schemeClr val="dk1"/>
              </a:buClr>
              <a:buSzPts val="1800"/>
              <a:buNone/>
              <a:defRPr/>
            </a:lvl9pPr>
          </a:lstStyle>
          <a:p/>
        </p:txBody>
      </p:sp>
      <p:sp>
        <p:nvSpPr>
          <p:cNvPr id="128" name="Google Shape;128;p20"/>
          <p:cNvSpPr txBox="1"/>
          <p:nvPr>
            <p:ph idx="12" type="sldNum"/>
          </p:nvPr>
        </p:nvSpPr>
        <p:spPr>
          <a:xfrm>
            <a:off x="8469311" y="84803"/>
            <a:ext cx="551700" cy="1374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Clr>
                <a:srgbClr val="000000"/>
              </a:buClr>
              <a:buSzPts val="1400"/>
              <a:buFont typeface="Arial"/>
              <a:buNone/>
              <a:defRPr/>
            </a:lvl1pPr>
            <a:lvl2pPr indent="0" lvl="1" marL="0" rtl="0" algn="l">
              <a:lnSpc>
                <a:spcPct val="100000"/>
              </a:lnSpc>
              <a:spcBef>
                <a:spcPts val="0"/>
              </a:spcBef>
              <a:spcAft>
                <a:spcPts val="0"/>
              </a:spcAft>
              <a:buClr>
                <a:srgbClr val="000000"/>
              </a:buClr>
              <a:buSzPts val="1400"/>
              <a:buFont typeface="Arial"/>
              <a:buNone/>
              <a:defRPr/>
            </a:lvl2pPr>
            <a:lvl3pPr indent="0" lvl="2" marL="0" rtl="0" algn="l">
              <a:lnSpc>
                <a:spcPct val="100000"/>
              </a:lnSpc>
              <a:spcBef>
                <a:spcPts val="0"/>
              </a:spcBef>
              <a:spcAft>
                <a:spcPts val="0"/>
              </a:spcAft>
              <a:buClr>
                <a:srgbClr val="000000"/>
              </a:buClr>
              <a:buSzPts val="1400"/>
              <a:buFont typeface="Arial"/>
              <a:buNone/>
              <a:defRPr/>
            </a:lvl3pPr>
            <a:lvl4pPr indent="0" lvl="3" marL="0" rtl="0" algn="l">
              <a:lnSpc>
                <a:spcPct val="100000"/>
              </a:lnSpc>
              <a:spcBef>
                <a:spcPts val="0"/>
              </a:spcBef>
              <a:spcAft>
                <a:spcPts val="0"/>
              </a:spcAft>
              <a:buClr>
                <a:srgbClr val="000000"/>
              </a:buClr>
              <a:buSzPts val="1400"/>
              <a:buFont typeface="Arial"/>
              <a:buNone/>
              <a:defRPr/>
            </a:lvl4pPr>
            <a:lvl5pPr indent="0" lvl="4" marL="0" rtl="0" algn="l">
              <a:lnSpc>
                <a:spcPct val="100000"/>
              </a:lnSpc>
              <a:spcBef>
                <a:spcPts val="0"/>
              </a:spcBef>
              <a:spcAft>
                <a:spcPts val="0"/>
              </a:spcAft>
              <a:buClr>
                <a:srgbClr val="000000"/>
              </a:buClr>
              <a:buSzPts val="1400"/>
              <a:buFont typeface="Arial"/>
              <a:buNone/>
              <a:defRPr/>
            </a:lvl5pPr>
            <a:lvl6pPr indent="0" lvl="5" marL="0" rtl="0" algn="l">
              <a:lnSpc>
                <a:spcPct val="100000"/>
              </a:lnSpc>
              <a:spcBef>
                <a:spcPts val="0"/>
              </a:spcBef>
              <a:spcAft>
                <a:spcPts val="0"/>
              </a:spcAft>
              <a:buClr>
                <a:srgbClr val="000000"/>
              </a:buClr>
              <a:buSzPts val="1400"/>
              <a:buFont typeface="Arial"/>
              <a:buNone/>
              <a:defRPr/>
            </a:lvl6pPr>
            <a:lvl7pPr indent="0" lvl="6" marL="0" rtl="0" algn="l">
              <a:lnSpc>
                <a:spcPct val="100000"/>
              </a:lnSpc>
              <a:spcBef>
                <a:spcPts val="0"/>
              </a:spcBef>
              <a:spcAft>
                <a:spcPts val="0"/>
              </a:spcAft>
              <a:buClr>
                <a:srgbClr val="000000"/>
              </a:buClr>
              <a:buSzPts val="1400"/>
              <a:buFont typeface="Arial"/>
              <a:buNone/>
              <a:defRPr/>
            </a:lvl7pPr>
            <a:lvl8pPr indent="0" lvl="7" marL="0" rtl="0" algn="l">
              <a:lnSpc>
                <a:spcPct val="100000"/>
              </a:lnSpc>
              <a:spcBef>
                <a:spcPts val="0"/>
              </a:spcBef>
              <a:spcAft>
                <a:spcPts val="0"/>
              </a:spcAft>
              <a:buClr>
                <a:srgbClr val="000000"/>
              </a:buClr>
              <a:buSzPts val="1400"/>
              <a:buFont typeface="Arial"/>
              <a:buNone/>
              <a:defRPr/>
            </a:lvl8pPr>
            <a:lvl9pPr indent="0" lvl="8" marL="0" rt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zh-TW"/>
              <a:t>‹#›</a:t>
            </a:fld>
            <a:endParaRPr/>
          </a:p>
        </p:txBody>
      </p:sp>
      <p:sp>
        <p:nvSpPr>
          <p:cNvPr id="129" name="Google Shape;129;p20"/>
          <p:cNvSpPr txBox="1"/>
          <p:nvPr/>
        </p:nvSpPr>
        <p:spPr>
          <a:xfrm>
            <a:off x="1524000" y="4821451"/>
            <a:ext cx="6096000" cy="27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Verdana"/>
              <a:buNone/>
            </a:pPr>
            <a:r>
              <a:rPr b="0" i="0" lang="zh-TW" sz="1200" u="none" cap="none" strike="noStrike">
                <a:solidFill>
                  <a:srgbClr val="000000"/>
                </a:solidFill>
                <a:latin typeface="Verdana"/>
                <a:ea typeface="Verdana"/>
                <a:cs typeface="Verdana"/>
                <a:sym typeface="Verdana"/>
              </a:rPr>
              <a:t> Copyright © 2022 Pearson Education, Ltd. All Rights Reserved</a:t>
            </a:r>
            <a:endParaRPr b="0" i="0" sz="1200" u="none" cap="none" strike="noStrike">
              <a:solidFill>
                <a:srgbClr val="000000"/>
              </a:solidFill>
              <a:latin typeface="Verdana"/>
              <a:ea typeface="Verdana"/>
              <a:cs typeface="Verdana"/>
              <a:sym typeface="Verdana"/>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gure + Caption" showMasterSp="0">
  <p:cSld name="Figure + Caption">
    <p:spTree>
      <p:nvGrpSpPr>
        <p:cNvPr id="130" name="Shape 130"/>
        <p:cNvGrpSpPr/>
        <p:nvPr/>
      </p:nvGrpSpPr>
      <p:grpSpPr>
        <a:xfrm>
          <a:off x="0" y="0"/>
          <a:ext cx="0" cy="0"/>
          <a:chOff x="0" y="0"/>
          <a:chExt cx="0" cy="0"/>
        </a:xfrm>
      </p:grpSpPr>
      <p:sp>
        <p:nvSpPr>
          <p:cNvPr id="131" name="Google Shape;131;p21"/>
          <p:cNvSpPr txBox="1"/>
          <p:nvPr>
            <p:ph type="title"/>
          </p:nvPr>
        </p:nvSpPr>
        <p:spPr>
          <a:xfrm>
            <a:off x="457200" y="171450"/>
            <a:ext cx="8229600" cy="8001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600"/>
              <a:buNone/>
              <a:defRPr sz="3600">
                <a:solidFill>
                  <a:srgbClr val="007FA3"/>
                </a:solidFill>
                <a:latin typeface="Arial"/>
                <a:ea typeface="Arial"/>
                <a:cs typeface="Arial"/>
                <a:sym typeface="Arial"/>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132" name="Google Shape;132;p21"/>
          <p:cNvSpPr txBox="1"/>
          <p:nvPr>
            <p:ph idx="1" type="body"/>
          </p:nvPr>
        </p:nvSpPr>
        <p:spPr>
          <a:xfrm>
            <a:off x="457200" y="4026120"/>
            <a:ext cx="8229600" cy="687600"/>
          </a:xfrm>
          <a:prstGeom prst="rect">
            <a:avLst/>
          </a:prstGeom>
          <a:noFill/>
          <a:ln>
            <a:noFill/>
          </a:ln>
        </p:spPr>
        <p:txBody>
          <a:bodyPr anchorCtr="0" anchor="b" bIns="91425" lIns="91425" spcFirstLastPara="1" rIns="91425" wrap="square" tIns="91425">
            <a:noAutofit/>
          </a:bodyPr>
          <a:lstStyle>
            <a:lvl1pPr indent="-228600" lvl="0" marL="457200" rtl="0" algn="l">
              <a:lnSpc>
                <a:spcPct val="100000"/>
              </a:lnSpc>
              <a:spcBef>
                <a:spcPts val="0"/>
              </a:spcBef>
              <a:spcAft>
                <a:spcPts val="0"/>
              </a:spcAft>
              <a:buSzPts val="800"/>
              <a:buNone/>
              <a:defRPr sz="800"/>
            </a:lvl1pPr>
            <a:lvl2pPr indent="-228600" lvl="1" marL="914400" rtl="0" algn="l">
              <a:lnSpc>
                <a:spcPct val="100000"/>
              </a:lnSpc>
              <a:spcBef>
                <a:spcPts val="0"/>
              </a:spcBef>
              <a:spcAft>
                <a:spcPts val="0"/>
              </a:spcAft>
              <a:buSzPts val="1600"/>
              <a:buNone/>
              <a:defRPr sz="1600"/>
            </a:lvl2pPr>
            <a:lvl3pPr indent="-228600" lvl="2" marL="1371600" rtl="0" algn="l">
              <a:lnSpc>
                <a:spcPct val="100000"/>
              </a:lnSpc>
              <a:spcBef>
                <a:spcPts val="0"/>
              </a:spcBef>
              <a:spcAft>
                <a:spcPts val="0"/>
              </a:spcAft>
              <a:buSzPts val="1600"/>
              <a:buNone/>
              <a:defRPr sz="1600"/>
            </a:lvl3pPr>
            <a:lvl4pPr indent="-228600" lvl="3" marL="1828800" rtl="0" algn="l">
              <a:lnSpc>
                <a:spcPct val="100000"/>
              </a:lnSpc>
              <a:spcBef>
                <a:spcPts val="0"/>
              </a:spcBef>
              <a:spcAft>
                <a:spcPts val="0"/>
              </a:spcAft>
              <a:buSzPts val="1600"/>
              <a:buNone/>
              <a:defRPr sz="1600"/>
            </a:lvl4pPr>
            <a:lvl5pPr indent="-228600" lvl="4" marL="2286000" rtl="0" algn="l">
              <a:lnSpc>
                <a:spcPct val="100000"/>
              </a:lnSpc>
              <a:spcBef>
                <a:spcPts val="0"/>
              </a:spcBef>
              <a:spcAft>
                <a:spcPts val="0"/>
              </a:spcAft>
              <a:buSzPts val="1600"/>
              <a:buNone/>
              <a:defRPr sz="1600"/>
            </a:lvl5pPr>
            <a:lvl6pPr indent="-228600" lvl="5" marL="2743200" rtl="0" algn="l">
              <a:lnSpc>
                <a:spcPct val="100000"/>
              </a:lnSpc>
              <a:spcBef>
                <a:spcPts val="0"/>
              </a:spcBef>
              <a:spcAft>
                <a:spcPts val="0"/>
              </a:spcAft>
              <a:buSzPts val="1600"/>
              <a:buNone/>
              <a:defRPr sz="1600"/>
            </a:lvl6pPr>
            <a:lvl7pPr indent="-228600" lvl="6" marL="3200400" rtl="0" algn="l">
              <a:lnSpc>
                <a:spcPct val="100000"/>
              </a:lnSpc>
              <a:spcBef>
                <a:spcPts val="0"/>
              </a:spcBef>
              <a:spcAft>
                <a:spcPts val="0"/>
              </a:spcAft>
              <a:buSzPts val="1600"/>
              <a:buNone/>
              <a:defRPr sz="1600"/>
            </a:lvl7pPr>
            <a:lvl8pPr indent="-228600" lvl="7" marL="3657600" rtl="0" algn="l">
              <a:lnSpc>
                <a:spcPct val="100000"/>
              </a:lnSpc>
              <a:spcBef>
                <a:spcPts val="0"/>
              </a:spcBef>
              <a:spcAft>
                <a:spcPts val="0"/>
              </a:spcAft>
              <a:buSzPts val="1600"/>
              <a:buNone/>
              <a:defRPr sz="1600"/>
            </a:lvl8pPr>
            <a:lvl9pPr indent="-228600" lvl="8" marL="4114800" rtl="0" algn="l">
              <a:lnSpc>
                <a:spcPct val="100000"/>
              </a:lnSpc>
              <a:spcBef>
                <a:spcPts val="0"/>
              </a:spcBef>
              <a:spcAft>
                <a:spcPts val="0"/>
              </a:spcAft>
              <a:buSzPts val="1600"/>
              <a:buNone/>
              <a:defRPr sz="1600"/>
            </a:lvl9pPr>
          </a:lstStyle>
          <a:p/>
        </p:txBody>
      </p:sp>
      <p:sp>
        <p:nvSpPr>
          <p:cNvPr id="133" name="Google Shape;133;p21"/>
          <p:cNvSpPr txBox="1"/>
          <p:nvPr>
            <p:ph idx="11" type="ftr"/>
          </p:nvPr>
        </p:nvSpPr>
        <p:spPr>
          <a:xfrm>
            <a:off x="93969" y="4629150"/>
            <a:ext cx="8595300" cy="176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Clr>
                <a:schemeClr val="dk1"/>
              </a:buClr>
              <a:buSzPts val="1800"/>
              <a:buNone/>
              <a:defRPr/>
            </a:lvl2pPr>
            <a:lvl3pPr lvl="2" rtl="0" algn="l">
              <a:lnSpc>
                <a:spcPct val="100000"/>
              </a:lnSpc>
              <a:spcBef>
                <a:spcPts val="0"/>
              </a:spcBef>
              <a:spcAft>
                <a:spcPts val="0"/>
              </a:spcAft>
              <a:buClr>
                <a:schemeClr val="dk1"/>
              </a:buClr>
              <a:buSzPts val="1800"/>
              <a:buNone/>
              <a:defRPr/>
            </a:lvl3pPr>
            <a:lvl4pPr lvl="3" rtl="0" algn="l">
              <a:lnSpc>
                <a:spcPct val="100000"/>
              </a:lnSpc>
              <a:spcBef>
                <a:spcPts val="0"/>
              </a:spcBef>
              <a:spcAft>
                <a:spcPts val="0"/>
              </a:spcAft>
              <a:buClr>
                <a:schemeClr val="dk1"/>
              </a:buClr>
              <a:buSzPts val="1800"/>
              <a:buNone/>
              <a:defRPr/>
            </a:lvl4pPr>
            <a:lvl5pPr lvl="4" rtl="0" algn="l">
              <a:lnSpc>
                <a:spcPct val="100000"/>
              </a:lnSpc>
              <a:spcBef>
                <a:spcPts val="0"/>
              </a:spcBef>
              <a:spcAft>
                <a:spcPts val="0"/>
              </a:spcAft>
              <a:buClr>
                <a:schemeClr val="dk1"/>
              </a:buClr>
              <a:buSzPts val="1800"/>
              <a:buNone/>
              <a:defRPr/>
            </a:lvl5pPr>
            <a:lvl6pPr lvl="5" rtl="0" algn="l">
              <a:lnSpc>
                <a:spcPct val="100000"/>
              </a:lnSpc>
              <a:spcBef>
                <a:spcPts val="0"/>
              </a:spcBef>
              <a:spcAft>
                <a:spcPts val="0"/>
              </a:spcAft>
              <a:buClr>
                <a:schemeClr val="dk1"/>
              </a:buClr>
              <a:buSzPts val="1800"/>
              <a:buNone/>
              <a:defRPr/>
            </a:lvl6pPr>
            <a:lvl7pPr lvl="6" rtl="0" algn="l">
              <a:lnSpc>
                <a:spcPct val="100000"/>
              </a:lnSpc>
              <a:spcBef>
                <a:spcPts val="0"/>
              </a:spcBef>
              <a:spcAft>
                <a:spcPts val="0"/>
              </a:spcAft>
              <a:buClr>
                <a:schemeClr val="dk1"/>
              </a:buClr>
              <a:buSzPts val="1800"/>
              <a:buNone/>
              <a:defRPr/>
            </a:lvl7pPr>
            <a:lvl8pPr lvl="7" rtl="0" algn="l">
              <a:lnSpc>
                <a:spcPct val="100000"/>
              </a:lnSpc>
              <a:spcBef>
                <a:spcPts val="0"/>
              </a:spcBef>
              <a:spcAft>
                <a:spcPts val="0"/>
              </a:spcAft>
              <a:buClr>
                <a:schemeClr val="dk1"/>
              </a:buClr>
              <a:buSzPts val="1800"/>
              <a:buNone/>
              <a:defRPr/>
            </a:lvl8pPr>
            <a:lvl9pPr lvl="8" rtl="0" algn="l">
              <a:lnSpc>
                <a:spcPct val="100000"/>
              </a:lnSpc>
              <a:spcBef>
                <a:spcPts val="0"/>
              </a:spcBef>
              <a:spcAft>
                <a:spcPts val="0"/>
              </a:spcAft>
              <a:buClr>
                <a:schemeClr val="dk1"/>
              </a:buClr>
              <a:buSzPts val="1800"/>
              <a:buNone/>
              <a:defRPr/>
            </a:lvl9pPr>
          </a:lstStyle>
          <a:p/>
        </p:txBody>
      </p:sp>
      <p:sp>
        <p:nvSpPr>
          <p:cNvPr id="134" name="Google Shape;134;p21"/>
          <p:cNvSpPr txBox="1"/>
          <p:nvPr>
            <p:ph idx="10" type="dt"/>
          </p:nvPr>
        </p:nvSpPr>
        <p:spPr>
          <a:xfrm>
            <a:off x="6335712" y="84803"/>
            <a:ext cx="2133600" cy="1374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900"/>
              <a:buFont typeface="Arial"/>
              <a:buNone/>
              <a:defRPr>
                <a:solidFill>
                  <a:schemeClr val="dk1"/>
                </a:solidFill>
              </a:defRPr>
            </a:lvl1pPr>
            <a:lvl2pPr lvl="1" rtl="0" algn="l">
              <a:lnSpc>
                <a:spcPct val="100000"/>
              </a:lnSpc>
              <a:spcBef>
                <a:spcPts val="0"/>
              </a:spcBef>
              <a:spcAft>
                <a:spcPts val="0"/>
              </a:spcAft>
              <a:buClr>
                <a:schemeClr val="dk1"/>
              </a:buClr>
              <a:buSzPts val="1800"/>
              <a:buNone/>
              <a:defRPr/>
            </a:lvl2pPr>
            <a:lvl3pPr lvl="2" rtl="0" algn="l">
              <a:lnSpc>
                <a:spcPct val="100000"/>
              </a:lnSpc>
              <a:spcBef>
                <a:spcPts val="0"/>
              </a:spcBef>
              <a:spcAft>
                <a:spcPts val="0"/>
              </a:spcAft>
              <a:buClr>
                <a:schemeClr val="dk1"/>
              </a:buClr>
              <a:buSzPts val="1800"/>
              <a:buNone/>
              <a:defRPr/>
            </a:lvl3pPr>
            <a:lvl4pPr lvl="3" rtl="0" algn="l">
              <a:lnSpc>
                <a:spcPct val="100000"/>
              </a:lnSpc>
              <a:spcBef>
                <a:spcPts val="0"/>
              </a:spcBef>
              <a:spcAft>
                <a:spcPts val="0"/>
              </a:spcAft>
              <a:buClr>
                <a:schemeClr val="dk1"/>
              </a:buClr>
              <a:buSzPts val="1800"/>
              <a:buNone/>
              <a:defRPr/>
            </a:lvl4pPr>
            <a:lvl5pPr lvl="4" rtl="0" algn="l">
              <a:lnSpc>
                <a:spcPct val="100000"/>
              </a:lnSpc>
              <a:spcBef>
                <a:spcPts val="0"/>
              </a:spcBef>
              <a:spcAft>
                <a:spcPts val="0"/>
              </a:spcAft>
              <a:buClr>
                <a:schemeClr val="dk1"/>
              </a:buClr>
              <a:buSzPts val="1800"/>
              <a:buNone/>
              <a:defRPr/>
            </a:lvl5pPr>
            <a:lvl6pPr lvl="5" rtl="0" algn="l">
              <a:lnSpc>
                <a:spcPct val="100000"/>
              </a:lnSpc>
              <a:spcBef>
                <a:spcPts val="0"/>
              </a:spcBef>
              <a:spcAft>
                <a:spcPts val="0"/>
              </a:spcAft>
              <a:buClr>
                <a:schemeClr val="dk1"/>
              </a:buClr>
              <a:buSzPts val="1800"/>
              <a:buNone/>
              <a:defRPr/>
            </a:lvl6pPr>
            <a:lvl7pPr lvl="6" rtl="0" algn="l">
              <a:lnSpc>
                <a:spcPct val="100000"/>
              </a:lnSpc>
              <a:spcBef>
                <a:spcPts val="0"/>
              </a:spcBef>
              <a:spcAft>
                <a:spcPts val="0"/>
              </a:spcAft>
              <a:buClr>
                <a:schemeClr val="dk1"/>
              </a:buClr>
              <a:buSzPts val="1800"/>
              <a:buNone/>
              <a:defRPr/>
            </a:lvl7pPr>
            <a:lvl8pPr lvl="7" rtl="0" algn="l">
              <a:lnSpc>
                <a:spcPct val="100000"/>
              </a:lnSpc>
              <a:spcBef>
                <a:spcPts val="0"/>
              </a:spcBef>
              <a:spcAft>
                <a:spcPts val="0"/>
              </a:spcAft>
              <a:buClr>
                <a:schemeClr val="dk1"/>
              </a:buClr>
              <a:buSzPts val="1800"/>
              <a:buNone/>
              <a:defRPr/>
            </a:lvl8pPr>
            <a:lvl9pPr lvl="8" rtl="0" algn="l">
              <a:lnSpc>
                <a:spcPct val="100000"/>
              </a:lnSpc>
              <a:spcBef>
                <a:spcPts val="0"/>
              </a:spcBef>
              <a:spcAft>
                <a:spcPts val="0"/>
              </a:spcAft>
              <a:buClr>
                <a:schemeClr val="dk1"/>
              </a:buClr>
              <a:buSzPts val="1800"/>
              <a:buNone/>
              <a:defRPr/>
            </a:lvl9pPr>
          </a:lstStyle>
          <a:p/>
        </p:txBody>
      </p:sp>
      <p:sp>
        <p:nvSpPr>
          <p:cNvPr id="135" name="Google Shape;135;p21"/>
          <p:cNvSpPr txBox="1"/>
          <p:nvPr>
            <p:ph idx="12" type="sldNum"/>
          </p:nvPr>
        </p:nvSpPr>
        <p:spPr>
          <a:xfrm>
            <a:off x="8469311" y="84803"/>
            <a:ext cx="551700" cy="1374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zh-TW"/>
              <a:t>‹#›</a:t>
            </a:fld>
            <a:endParaRPr/>
          </a:p>
        </p:txBody>
      </p:sp>
      <p:sp>
        <p:nvSpPr>
          <p:cNvPr id="136" name="Google Shape;136;p21"/>
          <p:cNvSpPr txBox="1"/>
          <p:nvPr/>
        </p:nvSpPr>
        <p:spPr>
          <a:xfrm>
            <a:off x="7848600" y="4844534"/>
            <a:ext cx="740400" cy="24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zh-TW" sz="1000" u="none" cap="none" strike="noStrike">
                <a:solidFill>
                  <a:srgbClr val="000000"/>
                </a:solidFill>
                <a:latin typeface="Arial"/>
                <a:ea typeface="Arial"/>
                <a:cs typeface="Arial"/>
                <a:sym typeface="Arial"/>
              </a:rPr>
              <a:t>Slide - </a:t>
            </a:r>
            <a:fld id="{00000000-1234-1234-1234-123412341234}" type="slidenum">
              <a:rPr b="0" i="0" lang="zh-TW" sz="1000" u="none" cap="none" strike="noStrike">
                <a:solidFill>
                  <a:srgbClr val="000000"/>
                </a:solidFill>
                <a:latin typeface="Arial"/>
                <a:ea typeface="Arial"/>
                <a:cs typeface="Arial"/>
                <a:sym typeface="Arial"/>
              </a:rPr>
              <a:t>‹#›</a:t>
            </a:fld>
            <a:endParaRPr b="0" i="0" sz="1000" u="none" cap="none" strike="noStrike">
              <a:solidFill>
                <a:srgbClr val="000000"/>
              </a:solidFill>
              <a:latin typeface="Arial"/>
              <a:ea typeface="Arial"/>
              <a:cs typeface="Arial"/>
              <a:sym typeface="Arial"/>
            </a:endParaRPr>
          </a:p>
        </p:txBody>
      </p:sp>
      <p:pic>
        <p:nvPicPr>
          <p:cNvPr descr="Pearson Logo" id="137" name="Google Shape;137;p21"/>
          <p:cNvPicPr preferRelativeResize="0"/>
          <p:nvPr/>
        </p:nvPicPr>
        <p:blipFill rotWithShape="1">
          <a:blip r:embed="rId2">
            <a:alphaModFix/>
          </a:blip>
          <a:srcRect b="0" l="0" r="0" t="0"/>
          <a:stretch/>
        </p:blipFill>
        <p:spPr>
          <a:xfrm>
            <a:off x="443972" y="4822282"/>
            <a:ext cx="688501" cy="209935"/>
          </a:xfrm>
          <a:prstGeom prst="rect">
            <a:avLst/>
          </a:prstGeom>
          <a:noFill/>
          <a:ln>
            <a:noFill/>
          </a:ln>
        </p:spPr>
      </p:pic>
      <p:sp>
        <p:nvSpPr>
          <p:cNvPr id="138" name="Google Shape;138;p21"/>
          <p:cNvSpPr txBox="1"/>
          <p:nvPr/>
        </p:nvSpPr>
        <p:spPr>
          <a:xfrm>
            <a:off x="1524000" y="4821451"/>
            <a:ext cx="6096000" cy="27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Verdana"/>
              <a:buNone/>
            </a:pPr>
            <a:r>
              <a:rPr b="0" i="0" lang="zh-TW" sz="1200" u="none" cap="none" strike="noStrike">
                <a:solidFill>
                  <a:srgbClr val="000000"/>
                </a:solidFill>
                <a:latin typeface="Verdana"/>
                <a:ea typeface="Verdana"/>
                <a:cs typeface="Verdana"/>
                <a:sym typeface="Verdana"/>
              </a:rPr>
              <a:t> Copyright © 2022 Pearson Education, Ltd. All Rights Reserved</a:t>
            </a:r>
            <a:endParaRPr b="0" i="0" sz="1200" u="none" cap="none" strike="noStrike">
              <a:solidFill>
                <a:srgbClr val="000000"/>
              </a:solidFill>
              <a:latin typeface="Verdana"/>
              <a:ea typeface="Verdana"/>
              <a:cs typeface="Verdana"/>
              <a:sym typeface="Verdan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39" name="Shape 139"/>
        <p:cNvGrpSpPr/>
        <p:nvPr/>
      </p:nvGrpSpPr>
      <p:grpSpPr>
        <a:xfrm>
          <a:off x="0" y="0"/>
          <a:ext cx="0" cy="0"/>
          <a:chOff x="0" y="0"/>
          <a:chExt cx="0" cy="0"/>
        </a:xfrm>
      </p:grpSpPr>
      <p:sp>
        <p:nvSpPr>
          <p:cNvPr id="140" name="Google Shape;140;p22"/>
          <p:cNvSpPr txBox="1"/>
          <p:nvPr>
            <p:ph type="title"/>
          </p:nvPr>
        </p:nvSpPr>
        <p:spPr>
          <a:xfrm>
            <a:off x="457200" y="161528"/>
            <a:ext cx="8229600" cy="823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600"/>
              <a:buNone/>
              <a:defRPr sz="3600">
                <a:latin typeface="Arial"/>
                <a:ea typeface="Arial"/>
                <a:cs typeface="Arial"/>
                <a:sym typeface="Arial"/>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141" name="Google Shape;141;p22"/>
          <p:cNvSpPr txBox="1"/>
          <p:nvPr>
            <p:ph idx="1" type="body"/>
          </p:nvPr>
        </p:nvSpPr>
        <p:spPr>
          <a:xfrm>
            <a:off x="457200" y="1200151"/>
            <a:ext cx="8229600" cy="338100"/>
          </a:xfrm>
          <a:prstGeom prst="rect">
            <a:avLst/>
          </a:prstGeom>
          <a:noFill/>
          <a:ln>
            <a:noFill/>
          </a:ln>
        </p:spPr>
        <p:txBody>
          <a:bodyPr anchorCtr="0" anchor="t" bIns="91425" lIns="91425" spcFirstLastPara="1" rIns="91425" wrap="square" tIns="91425">
            <a:noAutofit/>
          </a:bodyPr>
          <a:lstStyle>
            <a:lvl1pPr indent="-228600" lvl="0" marL="457200" rtl="0" algn="l">
              <a:lnSpc>
                <a:spcPct val="100000"/>
              </a:lnSpc>
              <a:spcBef>
                <a:spcPts val="1500"/>
              </a:spcBef>
              <a:spcAft>
                <a:spcPts val="0"/>
              </a:spcAft>
              <a:buClr>
                <a:srgbClr val="007FA3"/>
              </a:buClr>
              <a:buSzPts val="2800"/>
              <a:buNone/>
              <a:defRPr sz="2800">
                <a:latin typeface="Arial"/>
                <a:ea typeface="Arial"/>
                <a:cs typeface="Arial"/>
                <a:sym typeface="Arial"/>
              </a:defRPr>
            </a:lvl1pPr>
            <a:lvl2pPr indent="-330200" lvl="1" marL="914400" rtl="0" algn="l">
              <a:lnSpc>
                <a:spcPct val="100000"/>
              </a:lnSpc>
              <a:spcBef>
                <a:spcPts val="600"/>
              </a:spcBef>
              <a:spcAft>
                <a:spcPts val="0"/>
              </a:spcAft>
              <a:buClr>
                <a:srgbClr val="007FA3"/>
              </a:buClr>
              <a:buSzPts val="1600"/>
              <a:buChar char="–"/>
              <a:defRPr/>
            </a:lvl2pPr>
            <a:lvl3pPr indent="-330200" lvl="2" marL="1371600" rtl="0" algn="l">
              <a:lnSpc>
                <a:spcPct val="100000"/>
              </a:lnSpc>
              <a:spcBef>
                <a:spcPts val="600"/>
              </a:spcBef>
              <a:spcAft>
                <a:spcPts val="0"/>
              </a:spcAft>
              <a:buClr>
                <a:srgbClr val="007FA3"/>
              </a:buClr>
              <a:buSzPts val="1600"/>
              <a:buChar char="▪"/>
              <a:defRPr/>
            </a:lvl3pPr>
            <a:lvl4pPr indent="-330200" lvl="3" marL="1828800" rtl="0" algn="l">
              <a:lnSpc>
                <a:spcPct val="100000"/>
              </a:lnSpc>
              <a:spcBef>
                <a:spcPts val="600"/>
              </a:spcBef>
              <a:spcAft>
                <a:spcPts val="0"/>
              </a:spcAft>
              <a:buClr>
                <a:srgbClr val="007FA3"/>
              </a:buClr>
              <a:buSzPts val="1600"/>
              <a:buChar char="–"/>
              <a:defRPr/>
            </a:lvl4pPr>
            <a:lvl5pPr indent="-330200" lvl="4" marL="2286000" rtl="0" algn="l">
              <a:lnSpc>
                <a:spcPct val="100000"/>
              </a:lnSpc>
              <a:spcBef>
                <a:spcPts val="600"/>
              </a:spcBef>
              <a:spcAft>
                <a:spcPts val="0"/>
              </a:spcAft>
              <a:buClr>
                <a:srgbClr val="007FA3"/>
              </a:buClr>
              <a:buSzPts val="1600"/>
              <a:buChar char="•"/>
              <a:defRPr/>
            </a:lvl5pPr>
            <a:lvl6pPr indent="-330200" lvl="5" marL="2743200" rtl="0" algn="l">
              <a:lnSpc>
                <a:spcPct val="100000"/>
              </a:lnSpc>
              <a:spcBef>
                <a:spcPts val="300"/>
              </a:spcBef>
              <a:spcAft>
                <a:spcPts val="0"/>
              </a:spcAft>
              <a:buClr>
                <a:srgbClr val="007FA3"/>
              </a:buClr>
              <a:buSzPts val="1600"/>
              <a:buChar char="•"/>
              <a:defRPr/>
            </a:lvl6pPr>
            <a:lvl7pPr indent="-330200" lvl="6" marL="3200400" rtl="0" algn="l">
              <a:lnSpc>
                <a:spcPct val="100000"/>
              </a:lnSpc>
              <a:spcBef>
                <a:spcPts val="300"/>
              </a:spcBef>
              <a:spcAft>
                <a:spcPts val="0"/>
              </a:spcAft>
              <a:buClr>
                <a:srgbClr val="007FA3"/>
              </a:buClr>
              <a:buSzPts val="1600"/>
              <a:buChar char="•"/>
              <a:defRPr/>
            </a:lvl7pPr>
            <a:lvl8pPr indent="-330200" lvl="7" marL="3657600" rtl="0" algn="l">
              <a:lnSpc>
                <a:spcPct val="100000"/>
              </a:lnSpc>
              <a:spcBef>
                <a:spcPts val="300"/>
              </a:spcBef>
              <a:spcAft>
                <a:spcPts val="0"/>
              </a:spcAft>
              <a:buClr>
                <a:srgbClr val="007FA3"/>
              </a:buClr>
              <a:buSzPts val="1600"/>
              <a:buChar char="•"/>
              <a:defRPr/>
            </a:lvl8pPr>
            <a:lvl9pPr indent="-330200" lvl="8" marL="4114800" rtl="0" algn="l">
              <a:lnSpc>
                <a:spcPct val="100000"/>
              </a:lnSpc>
              <a:spcBef>
                <a:spcPts val="300"/>
              </a:spcBef>
              <a:spcAft>
                <a:spcPts val="0"/>
              </a:spcAft>
              <a:buClr>
                <a:srgbClr val="007FA3"/>
              </a:buClr>
              <a:buSzPts val="1600"/>
              <a:buChar char="•"/>
              <a:defRPr/>
            </a:lvl9pPr>
          </a:lstStyle>
          <a:p/>
        </p:txBody>
      </p:sp>
      <p:sp>
        <p:nvSpPr>
          <p:cNvPr id="142" name="Google Shape;142;p22"/>
          <p:cNvSpPr txBox="1"/>
          <p:nvPr>
            <p:ph idx="11" type="ftr"/>
          </p:nvPr>
        </p:nvSpPr>
        <p:spPr>
          <a:xfrm>
            <a:off x="93969" y="4629150"/>
            <a:ext cx="8595300" cy="176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Clr>
                <a:schemeClr val="dk1"/>
              </a:buClr>
              <a:buSzPts val="1800"/>
              <a:buNone/>
              <a:defRPr/>
            </a:lvl2pPr>
            <a:lvl3pPr lvl="2" rtl="0" algn="l">
              <a:lnSpc>
                <a:spcPct val="100000"/>
              </a:lnSpc>
              <a:spcBef>
                <a:spcPts val="0"/>
              </a:spcBef>
              <a:spcAft>
                <a:spcPts val="0"/>
              </a:spcAft>
              <a:buClr>
                <a:schemeClr val="dk1"/>
              </a:buClr>
              <a:buSzPts val="1800"/>
              <a:buNone/>
              <a:defRPr/>
            </a:lvl3pPr>
            <a:lvl4pPr lvl="3" rtl="0" algn="l">
              <a:lnSpc>
                <a:spcPct val="100000"/>
              </a:lnSpc>
              <a:spcBef>
                <a:spcPts val="0"/>
              </a:spcBef>
              <a:spcAft>
                <a:spcPts val="0"/>
              </a:spcAft>
              <a:buClr>
                <a:schemeClr val="dk1"/>
              </a:buClr>
              <a:buSzPts val="1800"/>
              <a:buNone/>
              <a:defRPr/>
            </a:lvl4pPr>
            <a:lvl5pPr lvl="4" rtl="0" algn="l">
              <a:lnSpc>
                <a:spcPct val="100000"/>
              </a:lnSpc>
              <a:spcBef>
                <a:spcPts val="0"/>
              </a:spcBef>
              <a:spcAft>
                <a:spcPts val="0"/>
              </a:spcAft>
              <a:buClr>
                <a:schemeClr val="dk1"/>
              </a:buClr>
              <a:buSzPts val="1800"/>
              <a:buNone/>
              <a:defRPr/>
            </a:lvl5pPr>
            <a:lvl6pPr lvl="5" rtl="0" algn="l">
              <a:lnSpc>
                <a:spcPct val="100000"/>
              </a:lnSpc>
              <a:spcBef>
                <a:spcPts val="0"/>
              </a:spcBef>
              <a:spcAft>
                <a:spcPts val="0"/>
              </a:spcAft>
              <a:buClr>
                <a:schemeClr val="dk1"/>
              </a:buClr>
              <a:buSzPts val="1800"/>
              <a:buNone/>
              <a:defRPr/>
            </a:lvl6pPr>
            <a:lvl7pPr lvl="6" rtl="0" algn="l">
              <a:lnSpc>
                <a:spcPct val="100000"/>
              </a:lnSpc>
              <a:spcBef>
                <a:spcPts val="0"/>
              </a:spcBef>
              <a:spcAft>
                <a:spcPts val="0"/>
              </a:spcAft>
              <a:buClr>
                <a:schemeClr val="dk1"/>
              </a:buClr>
              <a:buSzPts val="1800"/>
              <a:buNone/>
              <a:defRPr/>
            </a:lvl7pPr>
            <a:lvl8pPr lvl="7" rtl="0" algn="l">
              <a:lnSpc>
                <a:spcPct val="100000"/>
              </a:lnSpc>
              <a:spcBef>
                <a:spcPts val="0"/>
              </a:spcBef>
              <a:spcAft>
                <a:spcPts val="0"/>
              </a:spcAft>
              <a:buClr>
                <a:schemeClr val="dk1"/>
              </a:buClr>
              <a:buSzPts val="1800"/>
              <a:buNone/>
              <a:defRPr/>
            </a:lvl8pPr>
            <a:lvl9pPr lvl="8" rtl="0" algn="l">
              <a:lnSpc>
                <a:spcPct val="100000"/>
              </a:lnSpc>
              <a:spcBef>
                <a:spcPts val="0"/>
              </a:spcBef>
              <a:spcAft>
                <a:spcPts val="0"/>
              </a:spcAft>
              <a:buClr>
                <a:schemeClr val="dk1"/>
              </a:buClr>
              <a:buSzPts val="1800"/>
              <a:buNone/>
              <a:defRPr/>
            </a:lvl9pPr>
          </a:lstStyle>
          <a:p/>
        </p:txBody>
      </p:sp>
      <p:sp>
        <p:nvSpPr>
          <p:cNvPr id="143" name="Google Shape;143;p22"/>
          <p:cNvSpPr txBox="1"/>
          <p:nvPr>
            <p:ph idx="10" type="dt"/>
          </p:nvPr>
        </p:nvSpPr>
        <p:spPr>
          <a:xfrm>
            <a:off x="6335713" y="84804"/>
            <a:ext cx="2133600" cy="1374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None/>
              <a:defRPr/>
            </a:lvl1pPr>
            <a:lvl2pPr lvl="1" rtl="0" algn="l">
              <a:lnSpc>
                <a:spcPct val="100000"/>
              </a:lnSpc>
              <a:spcBef>
                <a:spcPts val="0"/>
              </a:spcBef>
              <a:spcAft>
                <a:spcPts val="0"/>
              </a:spcAft>
              <a:buClr>
                <a:schemeClr val="dk1"/>
              </a:buClr>
              <a:buSzPts val="1800"/>
              <a:buNone/>
              <a:defRPr/>
            </a:lvl2pPr>
            <a:lvl3pPr lvl="2" rtl="0" algn="l">
              <a:lnSpc>
                <a:spcPct val="100000"/>
              </a:lnSpc>
              <a:spcBef>
                <a:spcPts val="0"/>
              </a:spcBef>
              <a:spcAft>
                <a:spcPts val="0"/>
              </a:spcAft>
              <a:buClr>
                <a:schemeClr val="dk1"/>
              </a:buClr>
              <a:buSzPts val="1800"/>
              <a:buNone/>
              <a:defRPr/>
            </a:lvl3pPr>
            <a:lvl4pPr lvl="3" rtl="0" algn="l">
              <a:lnSpc>
                <a:spcPct val="100000"/>
              </a:lnSpc>
              <a:spcBef>
                <a:spcPts val="0"/>
              </a:spcBef>
              <a:spcAft>
                <a:spcPts val="0"/>
              </a:spcAft>
              <a:buClr>
                <a:schemeClr val="dk1"/>
              </a:buClr>
              <a:buSzPts val="1800"/>
              <a:buNone/>
              <a:defRPr/>
            </a:lvl4pPr>
            <a:lvl5pPr lvl="4" rtl="0" algn="l">
              <a:lnSpc>
                <a:spcPct val="100000"/>
              </a:lnSpc>
              <a:spcBef>
                <a:spcPts val="0"/>
              </a:spcBef>
              <a:spcAft>
                <a:spcPts val="0"/>
              </a:spcAft>
              <a:buClr>
                <a:schemeClr val="dk1"/>
              </a:buClr>
              <a:buSzPts val="1800"/>
              <a:buNone/>
              <a:defRPr/>
            </a:lvl5pPr>
            <a:lvl6pPr lvl="5" rtl="0" algn="l">
              <a:lnSpc>
                <a:spcPct val="100000"/>
              </a:lnSpc>
              <a:spcBef>
                <a:spcPts val="0"/>
              </a:spcBef>
              <a:spcAft>
                <a:spcPts val="0"/>
              </a:spcAft>
              <a:buClr>
                <a:schemeClr val="dk1"/>
              </a:buClr>
              <a:buSzPts val="1800"/>
              <a:buNone/>
              <a:defRPr/>
            </a:lvl6pPr>
            <a:lvl7pPr lvl="6" rtl="0" algn="l">
              <a:lnSpc>
                <a:spcPct val="100000"/>
              </a:lnSpc>
              <a:spcBef>
                <a:spcPts val="0"/>
              </a:spcBef>
              <a:spcAft>
                <a:spcPts val="0"/>
              </a:spcAft>
              <a:buClr>
                <a:schemeClr val="dk1"/>
              </a:buClr>
              <a:buSzPts val="1800"/>
              <a:buNone/>
              <a:defRPr/>
            </a:lvl7pPr>
            <a:lvl8pPr lvl="7" rtl="0" algn="l">
              <a:lnSpc>
                <a:spcPct val="100000"/>
              </a:lnSpc>
              <a:spcBef>
                <a:spcPts val="0"/>
              </a:spcBef>
              <a:spcAft>
                <a:spcPts val="0"/>
              </a:spcAft>
              <a:buClr>
                <a:schemeClr val="dk1"/>
              </a:buClr>
              <a:buSzPts val="1800"/>
              <a:buNone/>
              <a:defRPr/>
            </a:lvl8pPr>
            <a:lvl9pPr lvl="8" rtl="0" algn="l">
              <a:lnSpc>
                <a:spcPct val="100000"/>
              </a:lnSpc>
              <a:spcBef>
                <a:spcPts val="0"/>
              </a:spcBef>
              <a:spcAft>
                <a:spcPts val="0"/>
              </a:spcAft>
              <a:buClr>
                <a:schemeClr val="dk1"/>
              </a:buClr>
              <a:buSzPts val="1800"/>
              <a:buNone/>
              <a:defRPr/>
            </a:lvl9pPr>
          </a:lstStyle>
          <a:p/>
        </p:txBody>
      </p:sp>
      <p:sp>
        <p:nvSpPr>
          <p:cNvPr id="144" name="Google Shape;144;p22"/>
          <p:cNvSpPr txBox="1"/>
          <p:nvPr>
            <p:ph idx="12" type="sldNum"/>
          </p:nvPr>
        </p:nvSpPr>
        <p:spPr>
          <a:xfrm>
            <a:off x="8469312" y="84804"/>
            <a:ext cx="551700" cy="1374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Clr>
                <a:srgbClr val="000000"/>
              </a:buClr>
              <a:buSzPts val="1400"/>
              <a:buFont typeface="Arial"/>
              <a:buNone/>
              <a:defRPr/>
            </a:lvl1pPr>
            <a:lvl2pPr indent="0" lvl="1" marL="0" rtl="0" algn="l">
              <a:lnSpc>
                <a:spcPct val="100000"/>
              </a:lnSpc>
              <a:spcBef>
                <a:spcPts val="0"/>
              </a:spcBef>
              <a:spcAft>
                <a:spcPts val="0"/>
              </a:spcAft>
              <a:buClr>
                <a:srgbClr val="000000"/>
              </a:buClr>
              <a:buSzPts val="1400"/>
              <a:buFont typeface="Arial"/>
              <a:buNone/>
              <a:defRPr/>
            </a:lvl2pPr>
            <a:lvl3pPr indent="0" lvl="2" marL="0" rtl="0" algn="l">
              <a:lnSpc>
                <a:spcPct val="100000"/>
              </a:lnSpc>
              <a:spcBef>
                <a:spcPts val="0"/>
              </a:spcBef>
              <a:spcAft>
                <a:spcPts val="0"/>
              </a:spcAft>
              <a:buClr>
                <a:srgbClr val="000000"/>
              </a:buClr>
              <a:buSzPts val="1400"/>
              <a:buFont typeface="Arial"/>
              <a:buNone/>
              <a:defRPr/>
            </a:lvl3pPr>
            <a:lvl4pPr indent="0" lvl="3" marL="0" rtl="0" algn="l">
              <a:lnSpc>
                <a:spcPct val="100000"/>
              </a:lnSpc>
              <a:spcBef>
                <a:spcPts val="0"/>
              </a:spcBef>
              <a:spcAft>
                <a:spcPts val="0"/>
              </a:spcAft>
              <a:buClr>
                <a:srgbClr val="000000"/>
              </a:buClr>
              <a:buSzPts val="1400"/>
              <a:buFont typeface="Arial"/>
              <a:buNone/>
              <a:defRPr/>
            </a:lvl4pPr>
            <a:lvl5pPr indent="0" lvl="4" marL="0" rtl="0" algn="l">
              <a:lnSpc>
                <a:spcPct val="100000"/>
              </a:lnSpc>
              <a:spcBef>
                <a:spcPts val="0"/>
              </a:spcBef>
              <a:spcAft>
                <a:spcPts val="0"/>
              </a:spcAft>
              <a:buClr>
                <a:srgbClr val="000000"/>
              </a:buClr>
              <a:buSzPts val="1400"/>
              <a:buFont typeface="Arial"/>
              <a:buNone/>
              <a:defRPr/>
            </a:lvl5pPr>
            <a:lvl6pPr indent="0" lvl="5" marL="0" rtl="0" algn="l">
              <a:lnSpc>
                <a:spcPct val="100000"/>
              </a:lnSpc>
              <a:spcBef>
                <a:spcPts val="0"/>
              </a:spcBef>
              <a:spcAft>
                <a:spcPts val="0"/>
              </a:spcAft>
              <a:buClr>
                <a:srgbClr val="000000"/>
              </a:buClr>
              <a:buSzPts val="1400"/>
              <a:buFont typeface="Arial"/>
              <a:buNone/>
              <a:defRPr/>
            </a:lvl6pPr>
            <a:lvl7pPr indent="0" lvl="6" marL="0" rtl="0" algn="l">
              <a:lnSpc>
                <a:spcPct val="100000"/>
              </a:lnSpc>
              <a:spcBef>
                <a:spcPts val="0"/>
              </a:spcBef>
              <a:spcAft>
                <a:spcPts val="0"/>
              </a:spcAft>
              <a:buClr>
                <a:srgbClr val="000000"/>
              </a:buClr>
              <a:buSzPts val="1400"/>
              <a:buFont typeface="Arial"/>
              <a:buNone/>
              <a:defRPr/>
            </a:lvl7pPr>
            <a:lvl8pPr indent="0" lvl="7" marL="0" rtl="0" algn="l">
              <a:lnSpc>
                <a:spcPct val="100000"/>
              </a:lnSpc>
              <a:spcBef>
                <a:spcPts val="0"/>
              </a:spcBef>
              <a:spcAft>
                <a:spcPts val="0"/>
              </a:spcAft>
              <a:buClr>
                <a:srgbClr val="000000"/>
              </a:buClr>
              <a:buSzPts val="1400"/>
              <a:buFont typeface="Arial"/>
              <a:buNone/>
              <a:defRPr/>
            </a:lvl8pPr>
            <a:lvl9pPr indent="0" lvl="8" marL="0" rt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zh-TW"/>
              <a:t>‹#›</a:t>
            </a:fld>
            <a:endParaRPr/>
          </a:p>
        </p:txBody>
      </p:sp>
      <p:sp>
        <p:nvSpPr>
          <p:cNvPr id="145" name="Google Shape;145;p22"/>
          <p:cNvSpPr txBox="1"/>
          <p:nvPr/>
        </p:nvSpPr>
        <p:spPr>
          <a:xfrm>
            <a:off x="1524000" y="4821451"/>
            <a:ext cx="6096000" cy="27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Verdana"/>
              <a:buNone/>
            </a:pPr>
            <a:r>
              <a:rPr b="0" i="0" lang="zh-TW" sz="1200" u="none" cap="none" strike="noStrike">
                <a:solidFill>
                  <a:srgbClr val="000000"/>
                </a:solidFill>
                <a:latin typeface="Verdana"/>
                <a:ea typeface="Verdana"/>
                <a:cs typeface="Verdana"/>
                <a:sym typeface="Verdana"/>
              </a:rPr>
              <a:t> Copyright © 2022 Pearson Education, Ltd. All Rights Reserved</a:t>
            </a:r>
            <a:endParaRPr b="0" i="0" sz="1200" u="none" cap="none" strike="noStrike">
              <a:solidFill>
                <a:srgbClr val="000000"/>
              </a:solidFill>
              <a:latin typeface="Verdana"/>
              <a:ea typeface="Verdana"/>
              <a:cs typeface="Verdana"/>
              <a:sym typeface="Verdana"/>
            </a:endParaRPr>
          </a:p>
        </p:txBody>
      </p:sp>
      <p:sp>
        <p:nvSpPr>
          <p:cNvPr id="146" name="Google Shape;146;p22"/>
          <p:cNvSpPr txBox="1"/>
          <p:nvPr>
            <p:ph idx="2" type="body"/>
          </p:nvPr>
        </p:nvSpPr>
        <p:spPr>
          <a:xfrm>
            <a:off x="457200" y="1554121"/>
            <a:ext cx="8229600" cy="338100"/>
          </a:xfrm>
          <a:prstGeom prst="rect">
            <a:avLst/>
          </a:prstGeom>
          <a:noFill/>
          <a:ln>
            <a:noFill/>
          </a:ln>
        </p:spPr>
        <p:txBody>
          <a:bodyPr anchorCtr="0" anchor="t" bIns="91425" lIns="91425" spcFirstLastPara="1" rIns="91425" wrap="square" tIns="91425">
            <a:noAutofit/>
          </a:bodyPr>
          <a:lstStyle>
            <a:lvl1pPr indent="-228600" lvl="0" marL="457200" rtl="0" algn="l">
              <a:lnSpc>
                <a:spcPct val="100000"/>
              </a:lnSpc>
              <a:spcBef>
                <a:spcPts val="1500"/>
              </a:spcBef>
              <a:spcAft>
                <a:spcPts val="0"/>
              </a:spcAft>
              <a:buClr>
                <a:srgbClr val="007FA3"/>
              </a:buClr>
              <a:buSzPts val="2800"/>
              <a:buNone/>
              <a:defRPr sz="2800">
                <a:latin typeface="Arial"/>
                <a:ea typeface="Arial"/>
                <a:cs typeface="Arial"/>
                <a:sym typeface="Arial"/>
              </a:defRPr>
            </a:lvl1pPr>
            <a:lvl2pPr indent="-330200" lvl="1" marL="914400" rtl="0" algn="l">
              <a:lnSpc>
                <a:spcPct val="100000"/>
              </a:lnSpc>
              <a:spcBef>
                <a:spcPts val="600"/>
              </a:spcBef>
              <a:spcAft>
                <a:spcPts val="0"/>
              </a:spcAft>
              <a:buClr>
                <a:srgbClr val="007FA3"/>
              </a:buClr>
              <a:buSzPts val="1600"/>
              <a:buChar char="–"/>
              <a:defRPr/>
            </a:lvl2pPr>
            <a:lvl3pPr indent="-330200" lvl="2" marL="1371600" rtl="0" algn="l">
              <a:lnSpc>
                <a:spcPct val="100000"/>
              </a:lnSpc>
              <a:spcBef>
                <a:spcPts val="600"/>
              </a:spcBef>
              <a:spcAft>
                <a:spcPts val="0"/>
              </a:spcAft>
              <a:buClr>
                <a:srgbClr val="007FA3"/>
              </a:buClr>
              <a:buSzPts val="1600"/>
              <a:buChar char="▪"/>
              <a:defRPr/>
            </a:lvl3pPr>
            <a:lvl4pPr indent="-330200" lvl="3" marL="1828800" rtl="0" algn="l">
              <a:lnSpc>
                <a:spcPct val="100000"/>
              </a:lnSpc>
              <a:spcBef>
                <a:spcPts val="600"/>
              </a:spcBef>
              <a:spcAft>
                <a:spcPts val="0"/>
              </a:spcAft>
              <a:buClr>
                <a:srgbClr val="007FA3"/>
              </a:buClr>
              <a:buSzPts val="1600"/>
              <a:buChar char="–"/>
              <a:defRPr/>
            </a:lvl4pPr>
            <a:lvl5pPr indent="-330200" lvl="4" marL="2286000" rtl="0" algn="l">
              <a:lnSpc>
                <a:spcPct val="100000"/>
              </a:lnSpc>
              <a:spcBef>
                <a:spcPts val="600"/>
              </a:spcBef>
              <a:spcAft>
                <a:spcPts val="0"/>
              </a:spcAft>
              <a:buClr>
                <a:srgbClr val="007FA3"/>
              </a:buClr>
              <a:buSzPts val="1600"/>
              <a:buChar char="•"/>
              <a:defRPr/>
            </a:lvl5pPr>
            <a:lvl6pPr indent="-330200" lvl="5" marL="2743200" rtl="0" algn="l">
              <a:lnSpc>
                <a:spcPct val="100000"/>
              </a:lnSpc>
              <a:spcBef>
                <a:spcPts val="300"/>
              </a:spcBef>
              <a:spcAft>
                <a:spcPts val="0"/>
              </a:spcAft>
              <a:buClr>
                <a:srgbClr val="007FA3"/>
              </a:buClr>
              <a:buSzPts val="1600"/>
              <a:buChar char="•"/>
              <a:defRPr/>
            </a:lvl6pPr>
            <a:lvl7pPr indent="-330200" lvl="6" marL="3200400" rtl="0" algn="l">
              <a:lnSpc>
                <a:spcPct val="100000"/>
              </a:lnSpc>
              <a:spcBef>
                <a:spcPts val="300"/>
              </a:spcBef>
              <a:spcAft>
                <a:spcPts val="0"/>
              </a:spcAft>
              <a:buClr>
                <a:srgbClr val="007FA3"/>
              </a:buClr>
              <a:buSzPts val="1600"/>
              <a:buChar char="•"/>
              <a:defRPr/>
            </a:lvl7pPr>
            <a:lvl8pPr indent="-330200" lvl="7" marL="3657600" rtl="0" algn="l">
              <a:lnSpc>
                <a:spcPct val="100000"/>
              </a:lnSpc>
              <a:spcBef>
                <a:spcPts val="300"/>
              </a:spcBef>
              <a:spcAft>
                <a:spcPts val="0"/>
              </a:spcAft>
              <a:buClr>
                <a:srgbClr val="007FA3"/>
              </a:buClr>
              <a:buSzPts val="1600"/>
              <a:buChar char="•"/>
              <a:defRPr/>
            </a:lvl8pPr>
            <a:lvl9pPr indent="-330200" lvl="8" marL="4114800" rtl="0" algn="l">
              <a:lnSpc>
                <a:spcPct val="100000"/>
              </a:lnSpc>
              <a:spcBef>
                <a:spcPts val="300"/>
              </a:spcBef>
              <a:spcAft>
                <a:spcPts val="0"/>
              </a:spcAft>
              <a:buClr>
                <a:srgbClr val="007FA3"/>
              </a:buClr>
              <a:buSzPts val="1600"/>
              <a:buChar char="•"/>
              <a:defRPr/>
            </a:lvl9pPr>
          </a:lstStyle>
          <a:p/>
        </p:txBody>
      </p:sp>
      <p:sp>
        <p:nvSpPr>
          <p:cNvPr id="147" name="Google Shape;147;p22"/>
          <p:cNvSpPr txBox="1"/>
          <p:nvPr>
            <p:ph idx="3" type="body"/>
          </p:nvPr>
        </p:nvSpPr>
        <p:spPr>
          <a:xfrm>
            <a:off x="609600" y="1668421"/>
            <a:ext cx="8229600" cy="338100"/>
          </a:xfrm>
          <a:prstGeom prst="rect">
            <a:avLst/>
          </a:prstGeom>
          <a:noFill/>
          <a:ln>
            <a:noFill/>
          </a:ln>
        </p:spPr>
        <p:txBody>
          <a:bodyPr anchorCtr="0" anchor="t" bIns="91425" lIns="91425" spcFirstLastPara="1" rIns="91425" wrap="square" tIns="91425">
            <a:noAutofit/>
          </a:bodyPr>
          <a:lstStyle>
            <a:lvl1pPr indent="-228600" lvl="0" marL="457200" rtl="0" algn="l">
              <a:lnSpc>
                <a:spcPct val="100000"/>
              </a:lnSpc>
              <a:spcBef>
                <a:spcPts val="1500"/>
              </a:spcBef>
              <a:spcAft>
                <a:spcPts val="0"/>
              </a:spcAft>
              <a:buClr>
                <a:srgbClr val="007FA3"/>
              </a:buClr>
              <a:buSzPts val="2800"/>
              <a:buNone/>
              <a:defRPr sz="2800">
                <a:latin typeface="Arial"/>
                <a:ea typeface="Arial"/>
                <a:cs typeface="Arial"/>
                <a:sym typeface="Arial"/>
              </a:defRPr>
            </a:lvl1pPr>
            <a:lvl2pPr indent="-330200" lvl="1" marL="914400" rtl="0" algn="l">
              <a:lnSpc>
                <a:spcPct val="100000"/>
              </a:lnSpc>
              <a:spcBef>
                <a:spcPts val="600"/>
              </a:spcBef>
              <a:spcAft>
                <a:spcPts val="0"/>
              </a:spcAft>
              <a:buClr>
                <a:srgbClr val="007FA3"/>
              </a:buClr>
              <a:buSzPts val="1600"/>
              <a:buChar char="–"/>
              <a:defRPr/>
            </a:lvl2pPr>
            <a:lvl3pPr indent="-330200" lvl="2" marL="1371600" rtl="0" algn="l">
              <a:lnSpc>
                <a:spcPct val="100000"/>
              </a:lnSpc>
              <a:spcBef>
                <a:spcPts val="600"/>
              </a:spcBef>
              <a:spcAft>
                <a:spcPts val="0"/>
              </a:spcAft>
              <a:buClr>
                <a:srgbClr val="007FA3"/>
              </a:buClr>
              <a:buSzPts val="1600"/>
              <a:buChar char="▪"/>
              <a:defRPr/>
            </a:lvl3pPr>
            <a:lvl4pPr indent="-330200" lvl="3" marL="1828800" rtl="0" algn="l">
              <a:lnSpc>
                <a:spcPct val="100000"/>
              </a:lnSpc>
              <a:spcBef>
                <a:spcPts val="600"/>
              </a:spcBef>
              <a:spcAft>
                <a:spcPts val="0"/>
              </a:spcAft>
              <a:buClr>
                <a:srgbClr val="007FA3"/>
              </a:buClr>
              <a:buSzPts val="1600"/>
              <a:buChar char="–"/>
              <a:defRPr/>
            </a:lvl4pPr>
            <a:lvl5pPr indent="-330200" lvl="4" marL="2286000" rtl="0" algn="l">
              <a:lnSpc>
                <a:spcPct val="100000"/>
              </a:lnSpc>
              <a:spcBef>
                <a:spcPts val="600"/>
              </a:spcBef>
              <a:spcAft>
                <a:spcPts val="0"/>
              </a:spcAft>
              <a:buClr>
                <a:srgbClr val="007FA3"/>
              </a:buClr>
              <a:buSzPts val="1600"/>
              <a:buChar char="•"/>
              <a:defRPr/>
            </a:lvl5pPr>
            <a:lvl6pPr indent="-330200" lvl="5" marL="2743200" rtl="0" algn="l">
              <a:lnSpc>
                <a:spcPct val="100000"/>
              </a:lnSpc>
              <a:spcBef>
                <a:spcPts val="300"/>
              </a:spcBef>
              <a:spcAft>
                <a:spcPts val="0"/>
              </a:spcAft>
              <a:buClr>
                <a:srgbClr val="007FA3"/>
              </a:buClr>
              <a:buSzPts val="1600"/>
              <a:buChar char="•"/>
              <a:defRPr/>
            </a:lvl6pPr>
            <a:lvl7pPr indent="-330200" lvl="6" marL="3200400" rtl="0" algn="l">
              <a:lnSpc>
                <a:spcPct val="100000"/>
              </a:lnSpc>
              <a:spcBef>
                <a:spcPts val="300"/>
              </a:spcBef>
              <a:spcAft>
                <a:spcPts val="0"/>
              </a:spcAft>
              <a:buClr>
                <a:srgbClr val="007FA3"/>
              </a:buClr>
              <a:buSzPts val="1600"/>
              <a:buChar char="•"/>
              <a:defRPr/>
            </a:lvl7pPr>
            <a:lvl8pPr indent="-330200" lvl="7" marL="3657600" rtl="0" algn="l">
              <a:lnSpc>
                <a:spcPct val="100000"/>
              </a:lnSpc>
              <a:spcBef>
                <a:spcPts val="300"/>
              </a:spcBef>
              <a:spcAft>
                <a:spcPts val="0"/>
              </a:spcAft>
              <a:buClr>
                <a:srgbClr val="007FA3"/>
              </a:buClr>
              <a:buSzPts val="1600"/>
              <a:buChar char="•"/>
              <a:defRPr/>
            </a:lvl8pPr>
            <a:lvl9pPr indent="-330200" lvl="8" marL="4114800" rtl="0" algn="l">
              <a:lnSpc>
                <a:spcPct val="100000"/>
              </a:lnSpc>
              <a:spcBef>
                <a:spcPts val="300"/>
              </a:spcBef>
              <a:spcAft>
                <a:spcPts val="0"/>
              </a:spcAft>
              <a:buClr>
                <a:srgbClr val="007FA3"/>
              </a:buClr>
              <a:buSzPts val="1600"/>
              <a:buChar char="•"/>
              <a:defRPr/>
            </a:lvl9pPr>
          </a:lstStyle>
          <a:p/>
        </p:txBody>
      </p:sp>
      <p:sp>
        <p:nvSpPr>
          <p:cNvPr id="148" name="Google Shape;148;p22"/>
          <p:cNvSpPr txBox="1"/>
          <p:nvPr>
            <p:ph idx="4" type="body"/>
          </p:nvPr>
        </p:nvSpPr>
        <p:spPr>
          <a:xfrm>
            <a:off x="762000" y="1782721"/>
            <a:ext cx="8229600" cy="338100"/>
          </a:xfrm>
          <a:prstGeom prst="rect">
            <a:avLst/>
          </a:prstGeom>
          <a:noFill/>
          <a:ln>
            <a:noFill/>
          </a:ln>
        </p:spPr>
        <p:txBody>
          <a:bodyPr anchorCtr="0" anchor="t" bIns="91425" lIns="91425" spcFirstLastPara="1" rIns="91425" wrap="square" tIns="91425">
            <a:noAutofit/>
          </a:bodyPr>
          <a:lstStyle>
            <a:lvl1pPr indent="-228600" lvl="0" marL="457200" rtl="0" algn="l">
              <a:lnSpc>
                <a:spcPct val="100000"/>
              </a:lnSpc>
              <a:spcBef>
                <a:spcPts val="1500"/>
              </a:spcBef>
              <a:spcAft>
                <a:spcPts val="0"/>
              </a:spcAft>
              <a:buClr>
                <a:srgbClr val="007FA3"/>
              </a:buClr>
              <a:buSzPts val="2800"/>
              <a:buNone/>
              <a:defRPr sz="2800">
                <a:latin typeface="Arial"/>
                <a:ea typeface="Arial"/>
                <a:cs typeface="Arial"/>
                <a:sym typeface="Arial"/>
              </a:defRPr>
            </a:lvl1pPr>
            <a:lvl2pPr indent="-330200" lvl="1" marL="914400" rtl="0" algn="l">
              <a:lnSpc>
                <a:spcPct val="100000"/>
              </a:lnSpc>
              <a:spcBef>
                <a:spcPts val="600"/>
              </a:spcBef>
              <a:spcAft>
                <a:spcPts val="0"/>
              </a:spcAft>
              <a:buClr>
                <a:srgbClr val="007FA3"/>
              </a:buClr>
              <a:buSzPts val="1600"/>
              <a:buChar char="–"/>
              <a:defRPr/>
            </a:lvl2pPr>
            <a:lvl3pPr indent="-330200" lvl="2" marL="1371600" rtl="0" algn="l">
              <a:lnSpc>
                <a:spcPct val="100000"/>
              </a:lnSpc>
              <a:spcBef>
                <a:spcPts val="600"/>
              </a:spcBef>
              <a:spcAft>
                <a:spcPts val="0"/>
              </a:spcAft>
              <a:buClr>
                <a:srgbClr val="007FA3"/>
              </a:buClr>
              <a:buSzPts val="1600"/>
              <a:buChar char="▪"/>
              <a:defRPr/>
            </a:lvl3pPr>
            <a:lvl4pPr indent="-330200" lvl="3" marL="1828800" rtl="0" algn="l">
              <a:lnSpc>
                <a:spcPct val="100000"/>
              </a:lnSpc>
              <a:spcBef>
                <a:spcPts val="600"/>
              </a:spcBef>
              <a:spcAft>
                <a:spcPts val="0"/>
              </a:spcAft>
              <a:buClr>
                <a:srgbClr val="007FA3"/>
              </a:buClr>
              <a:buSzPts val="1600"/>
              <a:buChar char="–"/>
              <a:defRPr/>
            </a:lvl4pPr>
            <a:lvl5pPr indent="-330200" lvl="4" marL="2286000" rtl="0" algn="l">
              <a:lnSpc>
                <a:spcPct val="100000"/>
              </a:lnSpc>
              <a:spcBef>
                <a:spcPts val="600"/>
              </a:spcBef>
              <a:spcAft>
                <a:spcPts val="0"/>
              </a:spcAft>
              <a:buClr>
                <a:srgbClr val="007FA3"/>
              </a:buClr>
              <a:buSzPts val="1600"/>
              <a:buChar char="•"/>
              <a:defRPr/>
            </a:lvl5pPr>
            <a:lvl6pPr indent="-330200" lvl="5" marL="2743200" rtl="0" algn="l">
              <a:lnSpc>
                <a:spcPct val="100000"/>
              </a:lnSpc>
              <a:spcBef>
                <a:spcPts val="300"/>
              </a:spcBef>
              <a:spcAft>
                <a:spcPts val="0"/>
              </a:spcAft>
              <a:buClr>
                <a:srgbClr val="007FA3"/>
              </a:buClr>
              <a:buSzPts val="1600"/>
              <a:buChar char="•"/>
              <a:defRPr/>
            </a:lvl6pPr>
            <a:lvl7pPr indent="-330200" lvl="6" marL="3200400" rtl="0" algn="l">
              <a:lnSpc>
                <a:spcPct val="100000"/>
              </a:lnSpc>
              <a:spcBef>
                <a:spcPts val="300"/>
              </a:spcBef>
              <a:spcAft>
                <a:spcPts val="0"/>
              </a:spcAft>
              <a:buClr>
                <a:srgbClr val="007FA3"/>
              </a:buClr>
              <a:buSzPts val="1600"/>
              <a:buChar char="•"/>
              <a:defRPr/>
            </a:lvl7pPr>
            <a:lvl8pPr indent="-330200" lvl="7" marL="3657600" rtl="0" algn="l">
              <a:lnSpc>
                <a:spcPct val="100000"/>
              </a:lnSpc>
              <a:spcBef>
                <a:spcPts val="300"/>
              </a:spcBef>
              <a:spcAft>
                <a:spcPts val="0"/>
              </a:spcAft>
              <a:buClr>
                <a:srgbClr val="007FA3"/>
              </a:buClr>
              <a:buSzPts val="1600"/>
              <a:buChar char="•"/>
              <a:defRPr/>
            </a:lvl8pPr>
            <a:lvl9pPr indent="-330200" lvl="8" marL="4114800" rtl="0" algn="l">
              <a:lnSpc>
                <a:spcPct val="100000"/>
              </a:lnSpc>
              <a:spcBef>
                <a:spcPts val="300"/>
              </a:spcBef>
              <a:spcAft>
                <a:spcPts val="0"/>
              </a:spcAft>
              <a:buClr>
                <a:srgbClr val="007FA3"/>
              </a:buClr>
              <a:buSzPts val="1600"/>
              <a:buChar char="•"/>
              <a:defRPr/>
            </a:lvl9pPr>
          </a:lstStyle>
          <a:p/>
        </p:txBody>
      </p:sp>
      <p:sp>
        <p:nvSpPr>
          <p:cNvPr id="149" name="Google Shape;149;p22"/>
          <p:cNvSpPr txBox="1"/>
          <p:nvPr>
            <p:ph idx="5" type="body"/>
          </p:nvPr>
        </p:nvSpPr>
        <p:spPr>
          <a:xfrm>
            <a:off x="726406" y="1890740"/>
            <a:ext cx="8229600" cy="338100"/>
          </a:xfrm>
          <a:prstGeom prst="rect">
            <a:avLst/>
          </a:prstGeom>
          <a:noFill/>
          <a:ln>
            <a:noFill/>
          </a:ln>
        </p:spPr>
        <p:txBody>
          <a:bodyPr anchorCtr="0" anchor="t" bIns="91425" lIns="91425" spcFirstLastPara="1" rIns="91425" wrap="square" tIns="91425">
            <a:noAutofit/>
          </a:bodyPr>
          <a:lstStyle>
            <a:lvl1pPr indent="-228600" lvl="0" marL="457200" rtl="0" algn="l">
              <a:lnSpc>
                <a:spcPct val="100000"/>
              </a:lnSpc>
              <a:spcBef>
                <a:spcPts val="1500"/>
              </a:spcBef>
              <a:spcAft>
                <a:spcPts val="0"/>
              </a:spcAft>
              <a:buClr>
                <a:srgbClr val="007FA3"/>
              </a:buClr>
              <a:buSzPts val="2800"/>
              <a:buNone/>
              <a:defRPr sz="2800">
                <a:latin typeface="Arial"/>
                <a:ea typeface="Arial"/>
                <a:cs typeface="Arial"/>
                <a:sym typeface="Arial"/>
              </a:defRPr>
            </a:lvl1pPr>
            <a:lvl2pPr indent="-330200" lvl="1" marL="914400" rtl="0" algn="l">
              <a:lnSpc>
                <a:spcPct val="100000"/>
              </a:lnSpc>
              <a:spcBef>
                <a:spcPts val="600"/>
              </a:spcBef>
              <a:spcAft>
                <a:spcPts val="0"/>
              </a:spcAft>
              <a:buClr>
                <a:srgbClr val="007FA3"/>
              </a:buClr>
              <a:buSzPts val="1600"/>
              <a:buChar char="–"/>
              <a:defRPr/>
            </a:lvl2pPr>
            <a:lvl3pPr indent="-330200" lvl="2" marL="1371600" rtl="0" algn="l">
              <a:lnSpc>
                <a:spcPct val="100000"/>
              </a:lnSpc>
              <a:spcBef>
                <a:spcPts val="600"/>
              </a:spcBef>
              <a:spcAft>
                <a:spcPts val="0"/>
              </a:spcAft>
              <a:buClr>
                <a:srgbClr val="007FA3"/>
              </a:buClr>
              <a:buSzPts val="1600"/>
              <a:buChar char="▪"/>
              <a:defRPr/>
            </a:lvl3pPr>
            <a:lvl4pPr indent="-330200" lvl="3" marL="1828800" rtl="0" algn="l">
              <a:lnSpc>
                <a:spcPct val="100000"/>
              </a:lnSpc>
              <a:spcBef>
                <a:spcPts val="600"/>
              </a:spcBef>
              <a:spcAft>
                <a:spcPts val="0"/>
              </a:spcAft>
              <a:buClr>
                <a:srgbClr val="007FA3"/>
              </a:buClr>
              <a:buSzPts val="1600"/>
              <a:buChar char="–"/>
              <a:defRPr/>
            </a:lvl4pPr>
            <a:lvl5pPr indent="-330200" lvl="4" marL="2286000" rtl="0" algn="l">
              <a:lnSpc>
                <a:spcPct val="100000"/>
              </a:lnSpc>
              <a:spcBef>
                <a:spcPts val="600"/>
              </a:spcBef>
              <a:spcAft>
                <a:spcPts val="0"/>
              </a:spcAft>
              <a:buClr>
                <a:srgbClr val="007FA3"/>
              </a:buClr>
              <a:buSzPts val="1600"/>
              <a:buChar char="•"/>
              <a:defRPr/>
            </a:lvl5pPr>
            <a:lvl6pPr indent="-330200" lvl="5" marL="2743200" rtl="0" algn="l">
              <a:lnSpc>
                <a:spcPct val="100000"/>
              </a:lnSpc>
              <a:spcBef>
                <a:spcPts val="300"/>
              </a:spcBef>
              <a:spcAft>
                <a:spcPts val="0"/>
              </a:spcAft>
              <a:buClr>
                <a:srgbClr val="007FA3"/>
              </a:buClr>
              <a:buSzPts val="1600"/>
              <a:buChar char="•"/>
              <a:defRPr/>
            </a:lvl6pPr>
            <a:lvl7pPr indent="-330200" lvl="6" marL="3200400" rtl="0" algn="l">
              <a:lnSpc>
                <a:spcPct val="100000"/>
              </a:lnSpc>
              <a:spcBef>
                <a:spcPts val="300"/>
              </a:spcBef>
              <a:spcAft>
                <a:spcPts val="0"/>
              </a:spcAft>
              <a:buClr>
                <a:srgbClr val="007FA3"/>
              </a:buClr>
              <a:buSzPts val="1600"/>
              <a:buChar char="•"/>
              <a:defRPr/>
            </a:lvl7pPr>
            <a:lvl8pPr indent="-330200" lvl="7" marL="3657600" rtl="0" algn="l">
              <a:lnSpc>
                <a:spcPct val="100000"/>
              </a:lnSpc>
              <a:spcBef>
                <a:spcPts val="300"/>
              </a:spcBef>
              <a:spcAft>
                <a:spcPts val="0"/>
              </a:spcAft>
              <a:buClr>
                <a:srgbClr val="007FA3"/>
              </a:buClr>
              <a:buSzPts val="1600"/>
              <a:buChar char="•"/>
              <a:defRPr/>
            </a:lvl8pPr>
            <a:lvl9pPr indent="-330200" lvl="8" marL="4114800" rtl="0" algn="l">
              <a:lnSpc>
                <a:spcPct val="100000"/>
              </a:lnSpc>
              <a:spcBef>
                <a:spcPts val="300"/>
              </a:spcBef>
              <a:spcAft>
                <a:spcPts val="0"/>
              </a:spcAft>
              <a:buClr>
                <a:srgbClr val="007FA3"/>
              </a:buClr>
              <a:buSzPts val="1600"/>
              <a:buChar char="•"/>
              <a:defRPr/>
            </a:lvl9pPr>
          </a:lstStyle>
          <a:p/>
        </p:txBody>
      </p:sp>
      <p:sp>
        <p:nvSpPr>
          <p:cNvPr id="150" name="Google Shape;150;p22"/>
          <p:cNvSpPr txBox="1"/>
          <p:nvPr>
            <p:ph idx="6" type="body"/>
          </p:nvPr>
        </p:nvSpPr>
        <p:spPr>
          <a:xfrm>
            <a:off x="574006" y="2206978"/>
            <a:ext cx="8229600" cy="338100"/>
          </a:xfrm>
          <a:prstGeom prst="rect">
            <a:avLst/>
          </a:prstGeom>
          <a:noFill/>
          <a:ln>
            <a:noFill/>
          </a:ln>
        </p:spPr>
        <p:txBody>
          <a:bodyPr anchorCtr="0" anchor="t" bIns="91425" lIns="91425" spcFirstLastPara="1" rIns="91425" wrap="square" tIns="91425">
            <a:noAutofit/>
          </a:bodyPr>
          <a:lstStyle>
            <a:lvl1pPr indent="-228600" lvl="0" marL="457200" rtl="0" algn="l">
              <a:lnSpc>
                <a:spcPct val="100000"/>
              </a:lnSpc>
              <a:spcBef>
                <a:spcPts val="1500"/>
              </a:spcBef>
              <a:spcAft>
                <a:spcPts val="0"/>
              </a:spcAft>
              <a:buClr>
                <a:srgbClr val="007FA3"/>
              </a:buClr>
              <a:buSzPts val="2800"/>
              <a:buNone/>
              <a:defRPr sz="2800">
                <a:latin typeface="Arial"/>
                <a:ea typeface="Arial"/>
                <a:cs typeface="Arial"/>
                <a:sym typeface="Arial"/>
              </a:defRPr>
            </a:lvl1pPr>
            <a:lvl2pPr indent="-330200" lvl="1" marL="914400" rtl="0" algn="l">
              <a:lnSpc>
                <a:spcPct val="100000"/>
              </a:lnSpc>
              <a:spcBef>
                <a:spcPts val="600"/>
              </a:spcBef>
              <a:spcAft>
                <a:spcPts val="0"/>
              </a:spcAft>
              <a:buClr>
                <a:srgbClr val="007FA3"/>
              </a:buClr>
              <a:buSzPts val="1600"/>
              <a:buChar char="–"/>
              <a:defRPr/>
            </a:lvl2pPr>
            <a:lvl3pPr indent="-330200" lvl="2" marL="1371600" rtl="0" algn="l">
              <a:lnSpc>
                <a:spcPct val="100000"/>
              </a:lnSpc>
              <a:spcBef>
                <a:spcPts val="600"/>
              </a:spcBef>
              <a:spcAft>
                <a:spcPts val="0"/>
              </a:spcAft>
              <a:buClr>
                <a:srgbClr val="007FA3"/>
              </a:buClr>
              <a:buSzPts val="1600"/>
              <a:buChar char="▪"/>
              <a:defRPr/>
            </a:lvl3pPr>
            <a:lvl4pPr indent="-330200" lvl="3" marL="1828800" rtl="0" algn="l">
              <a:lnSpc>
                <a:spcPct val="100000"/>
              </a:lnSpc>
              <a:spcBef>
                <a:spcPts val="600"/>
              </a:spcBef>
              <a:spcAft>
                <a:spcPts val="0"/>
              </a:spcAft>
              <a:buClr>
                <a:srgbClr val="007FA3"/>
              </a:buClr>
              <a:buSzPts val="1600"/>
              <a:buChar char="–"/>
              <a:defRPr/>
            </a:lvl4pPr>
            <a:lvl5pPr indent="-330200" lvl="4" marL="2286000" rtl="0" algn="l">
              <a:lnSpc>
                <a:spcPct val="100000"/>
              </a:lnSpc>
              <a:spcBef>
                <a:spcPts val="600"/>
              </a:spcBef>
              <a:spcAft>
                <a:spcPts val="0"/>
              </a:spcAft>
              <a:buClr>
                <a:srgbClr val="007FA3"/>
              </a:buClr>
              <a:buSzPts val="1600"/>
              <a:buChar char="•"/>
              <a:defRPr/>
            </a:lvl5pPr>
            <a:lvl6pPr indent="-330200" lvl="5" marL="2743200" rtl="0" algn="l">
              <a:lnSpc>
                <a:spcPct val="100000"/>
              </a:lnSpc>
              <a:spcBef>
                <a:spcPts val="300"/>
              </a:spcBef>
              <a:spcAft>
                <a:spcPts val="0"/>
              </a:spcAft>
              <a:buClr>
                <a:srgbClr val="007FA3"/>
              </a:buClr>
              <a:buSzPts val="1600"/>
              <a:buChar char="•"/>
              <a:defRPr/>
            </a:lvl6pPr>
            <a:lvl7pPr indent="-330200" lvl="6" marL="3200400" rtl="0" algn="l">
              <a:lnSpc>
                <a:spcPct val="100000"/>
              </a:lnSpc>
              <a:spcBef>
                <a:spcPts val="300"/>
              </a:spcBef>
              <a:spcAft>
                <a:spcPts val="0"/>
              </a:spcAft>
              <a:buClr>
                <a:srgbClr val="007FA3"/>
              </a:buClr>
              <a:buSzPts val="1600"/>
              <a:buChar char="•"/>
              <a:defRPr/>
            </a:lvl7pPr>
            <a:lvl8pPr indent="-330200" lvl="7" marL="3657600" rtl="0" algn="l">
              <a:lnSpc>
                <a:spcPct val="100000"/>
              </a:lnSpc>
              <a:spcBef>
                <a:spcPts val="300"/>
              </a:spcBef>
              <a:spcAft>
                <a:spcPts val="0"/>
              </a:spcAft>
              <a:buClr>
                <a:srgbClr val="007FA3"/>
              </a:buClr>
              <a:buSzPts val="1600"/>
              <a:buChar char="•"/>
              <a:defRPr/>
            </a:lvl8pPr>
            <a:lvl9pPr indent="-330200" lvl="8" marL="4114800" rtl="0" algn="l">
              <a:lnSpc>
                <a:spcPct val="100000"/>
              </a:lnSpc>
              <a:spcBef>
                <a:spcPts val="300"/>
              </a:spcBef>
              <a:spcAft>
                <a:spcPts val="0"/>
              </a:spcAft>
              <a:buClr>
                <a:srgbClr val="007FA3"/>
              </a:buClr>
              <a:buSzPts val="1600"/>
              <a:buChar char="•"/>
              <a:defRPr/>
            </a:lvl9pPr>
          </a:lstStyle>
          <a:p/>
        </p:txBody>
      </p:sp>
      <p:sp>
        <p:nvSpPr>
          <p:cNvPr id="151" name="Google Shape;151;p22"/>
          <p:cNvSpPr txBox="1"/>
          <p:nvPr>
            <p:ph idx="7" type="body"/>
          </p:nvPr>
        </p:nvSpPr>
        <p:spPr>
          <a:xfrm>
            <a:off x="515603" y="2505088"/>
            <a:ext cx="8229600" cy="338100"/>
          </a:xfrm>
          <a:prstGeom prst="rect">
            <a:avLst/>
          </a:prstGeom>
          <a:noFill/>
          <a:ln>
            <a:noFill/>
          </a:ln>
        </p:spPr>
        <p:txBody>
          <a:bodyPr anchorCtr="0" anchor="t" bIns="91425" lIns="91425" spcFirstLastPara="1" rIns="91425" wrap="square" tIns="91425">
            <a:noAutofit/>
          </a:bodyPr>
          <a:lstStyle>
            <a:lvl1pPr indent="-228600" lvl="0" marL="457200" rtl="0" algn="l">
              <a:lnSpc>
                <a:spcPct val="100000"/>
              </a:lnSpc>
              <a:spcBef>
                <a:spcPts val="1500"/>
              </a:spcBef>
              <a:spcAft>
                <a:spcPts val="0"/>
              </a:spcAft>
              <a:buClr>
                <a:srgbClr val="007FA3"/>
              </a:buClr>
              <a:buSzPts val="2800"/>
              <a:buNone/>
              <a:defRPr sz="2800">
                <a:latin typeface="Arial"/>
                <a:ea typeface="Arial"/>
                <a:cs typeface="Arial"/>
                <a:sym typeface="Arial"/>
              </a:defRPr>
            </a:lvl1pPr>
            <a:lvl2pPr indent="-330200" lvl="1" marL="914400" rtl="0" algn="l">
              <a:lnSpc>
                <a:spcPct val="100000"/>
              </a:lnSpc>
              <a:spcBef>
                <a:spcPts val="600"/>
              </a:spcBef>
              <a:spcAft>
                <a:spcPts val="0"/>
              </a:spcAft>
              <a:buClr>
                <a:srgbClr val="007FA3"/>
              </a:buClr>
              <a:buSzPts val="1600"/>
              <a:buChar char="–"/>
              <a:defRPr/>
            </a:lvl2pPr>
            <a:lvl3pPr indent="-330200" lvl="2" marL="1371600" rtl="0" algn="l">
              <a:lnSpc>
                <a:spcPct val="100000"/>
              </a:lnSpc>
              <a:spcBef>
                <a:spcPts val="600"/>
              </a:spcBef>
              <a:spcAft>
                <a:spcPts val="0"/>
              </a:spcAft>
              <a:buClr>
                <a:srgbClr val="007FA3"/>
              </a:buClr>
              <a:buSzPts val="1600"/>
              <a:buChar char="▪"/>
              <a:defRPr/>
            </a:lvl3pPr>
            <a:lvl4pPr indent="-330200" lvl="3" marL="1828800" rtl="0" algn="l">
              <a:lnSpc>
                <a:spcPct val="100000"/>
              </a:lnSpc>
              <a:spcBef>
                <a:spcPts val="600"/>
              </a:spcBef>
              <a:spcAft>
                <a:spcPts val="0"/>
              </a:spcAft>
              <a:buClr>
                <a:srgbClr val="007FA3"/>
              </a:buClr>
              <a:buSzPts val="1600"/>
              <a:buChar char="–"/>
              <a:defRPr/>
            </a:lvl4pPr>
            <a:lvl5pPr indent="-330200" lvl="4" marL="2286000" rtl="0" algn="l">
              <a:lnSpc>
                <a:spcPct val="100000"/>
              </a:lnSpc>
              <a:spcBef>
                <a:spcPts val="600"/>
              </a:spcBef>
              <a:spcAft>
                <a:spcPts val="0"/>
              </a:spcAft>
              <a:buClr>
                <a:srgbClr val="007FA3"/>
              </a:buClr>
              <a:buSzPts val="1600"/>
              <a:buChar char="•"/>
              <a:defRPr/>
            </a:lvl5pPr>
            <a:lvl6pPr indent="-330200" lvl="5" marL="2743200" rtl="0" algn="l">
              <a:lnSpc>
                <a:spcPct val="100000"/>
              </a:lnSpc>
              <a:spcBef>
                <a:spcPts val="300"/>
              </a:spcBef>
              <a:spcAft>
                <a:spcPts val="0"/>
              </a:spcAft>
              <a:buClr>
                <a:srgbClr val="007FA3"/>
              </a:buClr>
              <a:buSzPts val="1600"/>
              <a:buChar char="•"/>
              <a:defRPr/>
            </a:lvl6pPr>
            <a:lvl7pPr indent="-330200" lvl="6" marL="3200400" rtl="0" algn="l">
              <a:lnSpc>
                <a:spcPct val="100000"/>
              </a:lnSpc>
              <a:spcBef>
                <a:spcPts val="300"/>
              </a:spcBef>
              <a:spcAft>
                <a:spcPts val="0"/>
              </a:spcAft>
              <a:buClr>
                <a:srgbClr val="007FA3"/>
              </a:buClr>
              <a:buSzPts val="1600"/>
              <a:buChar char="•"/>
              <a:defRPr/>
            </a:lvl7pPr>
            <a:lvl8pPr indent="-330200" lvl="7" marL="3657600" rtl="0" algn="l">
              <a:lnSpc>
                <a:spcPct val="100000"/>
              </a:lnSpc>
              <a:spcBef>
                <a:spcPts val="300"/>
              </a:spcBef>
              <a:spcAft>
                <a:spcPts val="0"/>
              </a:spcAft>
              <a:buClr>
                <a:srgbClr val="007FA3"/>
              </a:buClr>
              <a:buSzPts val="1600"/>
              <a:buChar char="•"/>
              <a:defRPr/>
            </a:lvl8pPr>
            <a:lvl9pPr indent="-330200" lvl="8" marL="4114800" rtl="0" algn="l">
              <a:lnSpc>
                <a:spcPct val="100000"/>
              </a:lnSpc>
              <a:spcBef>
                <a:spcPts val="300"/>
              </a:spcBef>
              <a:spcAft>
                <a:spcPts val="0"/>
              </a:spcAft>
              <a:buClr>
                <a:srgbClr val="007FA3"/>
              </a:buClr>
              <a:buSzPts val="1600"/>
              <a:buChar char="•"/>
              <a:defRPr/>
            </a:lvl9pPr>
          </a:lstStyle>
          <a:p/>
        </p:txBody>
      </p:sp>
      <p:sp>
        <p:nvSpPr>
          <p:cNvPr id="152" name="Google Shape;152;p22"/>
          <p:cNvSpPr txBox="1"/>
          <p:nvPr>
            <p:ph idx="8" type="body"/>
          </p:nvPr>
        </p:nvSpPr>
        <p:spPr>
          <a:xfrm>
            <a:off x="457200" y="2793155"/>
            <a:ext cx="8229600" cy="338100"/>
          </a:xfrm>
          <a:prstGeom prst="rect">
            <a:avLst/>
          </a:prstGeom>
          <a:noFill/>
          <a:ln>
            <a:noFill/>
          </a:ln>
        </p:spPr>
        <p:txBody>
          <a:bodyPr anchorCtr="0" anchor="t" bIns="91425" lIns="91425" spcFirstLastPara="1" rIns="91425" wrap="square" tIns="91425">
            <a:noAutofit/>
          </a:bodyPr>
          <a:lstStyle>
            <a:lvl1pPr indent="-228600" lvl="0" marL="457200" rtl="0" algn="l">
              <a:lnSpc>
                <a:spcPct val="100000"/>
              </a:lnSpc>
              <a:spcBef>
                <a:spcPts val="1500"/>
              </a:spcBef>
              <a:spcAft>
                <a:spcPts val="0"/>
              </a:spcAft>
              <a:buClr>
                <a:srgbClr val="007FA3"/>
              </a:buClr>
              <a:buSzPts val="2800"/>
              <a:buNone/>
              <a:defRPr sz="2800">
                <a:latin typeface="Arial"/>
                <a:ea typeface="Arial"/>
                <a:cs typeface="Arial"/>
                <a:sym typeface="Arial"/>
              </a:defRPr>
            </a:lvl1pPr>
            <a:lvl2pPr indent="-330200" lvl="1" marL="914400" rtl="0" algn="l">
              <a:lnSpc>
                <a:spcPct val="100000"/>
              </a:lnSpc>
              <a:spcBef>
                <a:spcPts val="600"/>
              </a:spcBef>
              <a:spcAft>
                <a:spcPts val="0"/>
              </a:spcAft>
              <a:buClr>
                <a:srgbClr val="007FA3"/>
              </a:buClr>
              <a:buSzPts val="1600"/>
              <a:buChar char="–"/>
              <a:defRPr/>
            </a:lvl2pPr>
            <a:lvl3pPr indent="-330200" lvl="2" marL="1371600" rtl="0" algn="l">
              <a:lnSpc>
                <a:spcPct val="100000"/>
              </a:lnSpc>
              <a:spcBef>
                <a:spcPts val="600"/>
              </a:spcBef>
              <a:spcAft>
                <a:spcPts val="0"/>
              </a:spcAft>
              <a:buClr>
                <a:srgbClr val="007FA3"/>
              </a:buClr>
              <a:buSzPts val="1600"/>
              <a:buChar char="▪"/>
              <a:defRPr/>
            </a:lvl3pPr>
            <a:lvl4pPr indent="-330200" lvl="3" marL="1828800" rtl="0" algn="l">
              <a:lnSpc>
                <a:spcPct val="100000"/>
              </a:lnSpc>
              <a:spcBef>
                <a:spcPts val="600"/>
              </a:spcBef>
              <a:spcAft>
                <a:spcPts val="0"/>
              </a:spcAft>
              <a:buClr>
                <a:srgbClr val="007FA3"/>
              </a:buClr>
              <a:buSzPts val="1600"/>
              <a:buChar char="–"/>
              <a:defRPr/>
            </a:lvl4pPr>
            <a:lvl5pPr indent="-330200" lvl="4" marL="2286000" rtl="0" algn="l">
              <a:lnSpc>
                <a:spcPct val="100000"/>
              </a:lnSpc>
              <a:spcBef>
                <a:spcPts val="600"/>
              </a:spcBef>
              <a:spcAft>
                <a:spcPts val="0"/>
              </a:spcAft>
              <a:buClr>
                <a:srgbClr val="007FA3"/>
              </a:buClr>
              <a:buSzPts val="1600"/>
              <a:buChar char="•"/>
              <a:defRPr/>
            </a:lvl5pPr>
            <a:lvl6pPr indent="-330200" lvl="5" marL="2743200" rtl="0" algn="l">
              <a:lnSpc>
                <a:spcPct val="100000"/>
              </a:lnSpc>
              <a:spcBef>
                <a:spcPts val="300"/>
              </a:spcBef>
              <a:spcAft>
                <a:spcPts val="0"/>
              </a:spcAft>
              <a:buClr>
                <a:srgbClr val="007FA3"/>
              </a:buClr>
              <a:buSzPts val="1600"/>
              <a:buChar char="•"/>
              <a:defRPr/>
            </a:lvl6pPr>
            <a:lvl7pPr indent="-330200" lvl="6" marL="3200400" rtl="0" algn="l">
              <a:lnSpc>
                <a:spcPct val="100000"/>
              </a:lnSpc>
              <a:spcBef>
                <a:spcPts val="300"/>
              </a:spcBef>
              <a:spcAft>
                <a:spcPts val="0"/>
              </a:spcAft>
              <a:buClr>
                <a:srgbClr val="007FA3"/>
              </a:buClr>
              <a:buSzPts val="1600"/>
              <a:buChar char="•"/>
              <a:defRPr/>
            </a:lvl7pPr>
            <a:lvl8pPr indent="-330200" lvl="7" marL="3657600" rtl="0" algn="l">
              <a:lnSpc>
                <a:spcPct val="100000"/>
              </a:lnSpc>
              <a:spcBef>
                <a:spcPts val="300"/>
              </a:spcBef>
              <a:spcAft>
                <a:spcPts val="0"/>
              </a:spcAft>
              <a:buClr>
                <a:srgbClr val="007FA3"/>
              </a:buClr>
              <a:buSzPts val="1600"/>
              <a:buChar char="•"/>
              <a:defRPr/>
            </a:lvl8pPr>
            <a:lvl9pPr indent="-330200" lvl="8" marL="4114800" rtl="0" algn="l">
              <a:lnSpc>
                <a:spcPct val="100000"/>
              </a:lnSpc>
              <a:spcBef>
                <a:spcPts val="300"/>
              </a:spcBef>
              <a:spcAft>
                <a:spcPts val="0"/>
              </a:spcAft>
              <a:buClr>
                <a:srgbClr val="007FA3"/>
              </a:buClr>
              <a:buSzPts val="1600"/>
              <a:buChar char="•"/>
              <a:defRPr/>
            </a:lvl9pPr>
          </a:lstStyle>
          <a:p/>
        </p:txBody>
      </p:sp>
      <p:sp>
        <p:nvSpPr>
          <p:cNvPr id="153" name="Google Shape;153;p22"/>
          <p:cNvSpPr txBox="1"/>
          <p:nvPr>
            <p:ph idx="9" type="body"/>
          </p:nvPr>
        </p:nvSpPr>
        <p:spPr>
          <a:xfrm>
            <a:off x="457200" y="3166150"/>
            <a:ext cx="8229600" cy="338100"/>
          </a:xfrm>
          <a:prstGeom prst="rect">
            <a:avLst/>
          </a:prstGeom>
          <a:noFill/>
          <a:ln>
            <a:noFill/>
          </a:ln>
        </p:spPr>
        <p:txBody>
          <a:bodyPr anchorCtr="0" anchor="t" bIns="91425" lIns="91425" spcFirstLastPara="1" rIns="91425" wrap="square" tIns="91425">
            <a:noAutofit/>
          </a:bodyPr>
          <a:lstStyle>
            <a:lvl1pPr indent="-228600" lvl="0" marL="457200" rtl="0" algn="l">
              <a:lnSpc>
                <a:spcPct val="100000"/>
              </a:lnSpc>
              <a:spcBef>
                <a:spcPts val="1500"/>
              </a:spcBef>
              <a:spcAft>
                <a:spcPts val="0"/>
              </a:spcAft>
              <a:buClr>
                <a:srgbClr val="007FA3"/>
              </a:buClr>
              <a:buSzPts val="2800"/>
              <a:buNone/>
              <a:defRPr sz="2800">
                <a:latin typeface="Arial"/>
                <a:ea typeface="Arial"/>
                <a:cs typeface="Arial"/>
                <a:sym typeface="Arial"/>
              </a:defRPr>
            </a:lvl1pPr>
            <a:lvl2pPr indent="-330200" lvl="1" marL="914400" rtl="0" algn="l">
              <a:lnSpc>
                <a:spcPct val="100000"/>
              </a:lnSpc>
              <a:spcBef>
                <a:spcPts val="600"/>
              </a:spcBef>
              <a:spcAft>
                <a:spcPts val="0"/>
              </a:spcAft>
              <a:buClr>
                <a:srgbClr val="007FA3"/>
              </a:buClr>
              <a:buSzPts val="1600"/>
              <a:buChar char="–"/>
              <a:defRPr/>
            </a:lvl2pPr>
            <a:lvl3pPr indent="-330200" lvl="2" marL="1371600" rtl="0" algn="l">
              <a:lnSpc>
                <a:spcPct val="100000"/>
              </a:lnSpc>
              <a:spcBef>
                <a:spcPts val="600"/>
              </a:spcBef>
              <a:spcAft>
                <a:spcPts val="0"/>
              </a:spcAft>
              <a:buClr>
                <a:srgbClr val="007FA3"/>
              </a:buClr>
              <a:buSzPts val="1600"/>
              <a:buChar char="▪"/>
              <a:defRPr/>
            </a:lvl3pPr>
            <a:lvl4pPr indent="-330200" lvl="3" marL="1828800" rtl="0" algn="l">
              <a:lnSpc>
                <a:spcPct val="100000"/>
              </a:lnSpc>
              <a:spcBef>
                <a:spcPts val="600"/>
              </a:spcBef>
              <a:spcAft>
                <a:spcPts val="0"/>
              </a:spcAft>
              <a:buClr>
                <a:srgbClr val="007FA3"/>
              </a:buClr>
              <a:buSzPts val="1600"/>
              <a:buChar char="–"/>
              <a:defRPr/>
            </a:lvl4pPr>
            <a:lvl5pPr indent="-330200" lvl="4" marL="2286000" rtl="0" algn="l">
              <a:lnSpc>
                <a:spcPct val="100000"/>
              </a:lnSpc>
              <a:spcBef>
                <a:spcPts val="600"/>
              </a:spcBef>
              <a:spcAft>
                <a:spcPts val="0"/>
              </a:spcAft>
              <a:buClr>
                <a:srgbClr val="007FA3"/>
              </a:buClr>
              <a:buSzPts val="1600"/>
              <a:buChar char="•"/>
              <a:defRPr/>
            </a:lvl5pPr>
            <a:lvl6pPr indent="-330200" lvl="5" marL="2743200" rtl="0" algn="l">
              <a:lnSpc>
                <a:spcPct val="100000"/>
              </a:lnSpc>
              <a:spcBef>
                <a:spcPts val="300"/>
              </a:spcBef>
              <a:spcAft>
                <a:spcPts val="0"/>
              </a:spcAft>
              <a:buClr>
                <a:srgbClr val="007FA3"/>
              </a:buClr>
              <a:buSzPts val="1600"/>
              <a:buChar char="•"/>
              <a:defRPr/>
            </a:lvl6pPr>
            <a:lvl7pPr indent="-330200" lvl="6" marL="3200400" rtl="0" algn="l">
              <a:lnSpc>
                <a:spcPct val="100000"/>
              </a:lnSpc>
              <a:spcBef>
                <a:spcPts val="300"/>
              </a:spcBef>
              <a:spcAft>
                <a:spcPts val="0"/>
              </a:spcAft>
              <a:buClr>
                <a:srgbClr val="007FA3"/>
              </a:buClr>
              <a:buSzPts val="1600"/>
              <a:buChar char="•"/>
              <a:defRPr/>
            </a:lvl7pPr>
            <a:lvl8pPr indent="-330200" lvl="7" marL="3657600" rtl="0" algn="l">
              <a:lnSpc>
                <a:spcPct val="100000"/>
              </a:lnSpc>
              <a:spcBef>
                <a:spcPts val="300"/>
              </a:spcBef>
              <a:spcAft>
                <a:spcPts val="0"/>
              </a:spcAft>
              <a:buClr>
                <a:srgbClr val="007FA3"/>
              </a:buClr>
              <a:buSzPts val="1600"/>
              <a:buChar char="•"/>
              <a:defRPr/>
            </a:lvl8pPr>
            <a:lvl9pPr indent="-330200" lvl="8" marL="4114800" rtl="0" algn="l">
              <a:lnSpc>
                <a:spcPct val="100000"/>
              </a:lnSpc>
              <a:spcBef>
                <a:spcPts val="300"/>
              </a:spcBef>
              <a:spcAft>
                <a:spcPts val="0"/>
              </a:spcAft>
              <a:buClr>
                <a:srgbClr val="007FA3"/>
              </a:buClr>
              <a:buSzPts val="1600"/>
              <a:buChar char="•"/>
              <a:defRPr/>
            </a:lvl9pPr>
          </a:lstStyle>
          <a:p/>
        </p:txBody>
      </p:sp>
      <p:sp>
        <p:nvSpPr>
          <p:cNvPr id="154" name="Google Shape;154;p22"/>
          <p:cNvSpPr txBox="1"/>
          <p:nvPr>
            <p:ph idx="13" type="body"/>
          </p:nvPr>
        </p:nvSpPr>
        <p:spPr>
          <a:xfrm>
            <a:off x="515603" y="3509050"/>
            <a:ext cx="8229600" cy="338100"/>
          </a:xfrm>
          <a:prstGeom prst="rect">
            <a:avLst/>
          </a:prstGeom>
          <a:noFill/>
          <a:ln>
            <a:noFill/>
          </a:ln>
        </p:spPr>
        <p:txBody>
          <a:bodyPr anchorCtr="0" anchor="t" bIns="91425" lIns="91425" spcFirstLastPara="1" rIns="91425" wrap="square" tIns="91425">
            <a:noAutofit/>
          </a:bodyPr>
          <a:lstStyle>
            <a:lvl1pPr indent="-228600" lvl="0" marL="457200" rtl="0" algn="l">
              <a:lnSpc>
                <a:spcPct val="100000"/>
              </a:lnSpc>
              <a:spcBef>
                <a:spcPts val="1500"/>
              </a:spcBef>
              <a:spcAft>
                <a:spcPts val="0"/>
              </a:spcAft>
              <a:buClr>
                <a:srgbClr val="007FA3"/>
              </a:buClr>
              <a:buSzPts val="2800"/>
              <a:buNone/>
              <a:defRPr sz="2800">
                <a:latin typeface="Arial"/>
                <a:ea typeface="Arial"/>
                <a:cs typeface="Arial"/>
                <a:sym typeface="Arial"/>
              </a:defRPr>
            </a:lvl1pPr>
            <a:lvl2pPr indent="-330200" lvl="1" marL="914400" rtl="0" algn="l">
              <a:lnSpc>
                <a:spcPct val="100000"/>
              </a:lnSpc>
              <a:spcBef>
                <a:spcPts val="600"/>
              </a:spcBef>
              <a:spcAft>
                <a:spcPts val="0"/>
              </a:spcAft>
              <a:buClr>
                <a:srgbClr val="007FA3"/>
              </a:buClr>
              <a:buSzPts val="1600"/>
              <a:buChar char="–"/>
              <a:defRPr/>
            </a:lvl2pPr>
            <a:lvl3pPr indent="-330200" lvl="2" marL="1371600" rtl="0" algn="l">
              <a:lnSpc>
                <a:spcPct val="100000"/>
              </a:lnSpc>
              <a:spcBef>
                <a:spcPts val="600"/>
              </a:spcBef>
              <a:spcAft>
                <a:spcPts val="0"/>
              </a:spcAft>
              <a:buClr>
                <a:srgbClr val="007FA3"/>
              </a:buClr>
              <a:buSzPts val="1600"/>
              <a:buChar char="▪"/>
              <a:defRPr/>
            </a:lvl3pPr>
            <a:lvl4pPr indent="-330200" lvl="3" marL="1828800" rtl="0" algn="l">
              <a:lnSpc>
                <a:spcPct val="100000"/>
              </a:lnSpc>
              <a:spcBef>
                <a:spcPts val="600"/>
              </a:spcBef>
              <a:spcAft>
                <a:spcPts val="0"/>
              </a:spcAft>
              <a:buClr>
                <a:srgbClr val="007FA3"/>
              </a:buClr>
              <a:buSzPts val="1600"/>
              <a:buChar char="–"/>
              <a:defRPr/>
            </a:lvl4pPr>
            <a:lvl5pPr indent="-330200" lvl="4" marL="2286000" rtl="0" algn="l">
              <a:lnSpc>
                <a:spcPct val="100000"/>
              </a:lnSpc>
              <a:spcBef>
                <a:spcPts val="600"/>
              </a:spcBef>
              <a:spcAft>
                <a:spcPts val="0"/>
              </a:spcAft>
              <a:buClr>
                <a:srgbClr val="007FA3"/>
              </a:buClr>
              <a:buSzPts val="1600"/>
              <a:buChar char="•"/>
              <a:defRPr/>
            </a:lvl5pPr>
            <a:lvl6pPr indent="-330200" lvl="5" marL="2743200" rtl="0" algn="l">
              <a:lnSpc>
                <a:spcPct val="100000"/>
              </a:lnSpc>
              <a:spcBef>
                <a:spcPts val="300"/>
              </a:spcBef>
              <a:spcAft>
                <a:spcPts val="0"/>
              </a:spcAft>
              <a:buClr>
                <a:srgbClr val="007FA3"/>
              </a:buClr>
              <a:buSzPts val="1600"/>
              <a:buChar char="•"/>
              <a:defRPr/>
            </a:lvl6pPr>
            <a:lvl7pPr indent="-330200" lvl="6" marL="3200400" rtl="0" algn="l">
              <a:lnSpc>
                <a:spcPct val="100000"/>
              </a:lnSpc>
              <a:spcBef>
                <a:spcPts val="300"/>
              </a:spcBef>
              <a:spcAft>
                <a:spcPts val="0"/>
              </a:spcAft>
              <a:buClr>
                <a:srgbClr val="007FA3"/>
              </a:buClr>
              <a:buSzPts val="1600"/>
              <a:buChar char="•"/>
              <a:defRPr/>
            </a:lvl7pPr>
            <a:lvl8pPr indent="-330200" lvl="7" marL="3657600" rtl="0" algn="l">
              <a:lnSpc>
                <a:spcPct val="100000"/>
              </a:lnSpc>
              <a:spcBef>
                <a:spcPts val="300"/>
              </a:spcBef>
              <a:spcAft>
                <a:spcPts val="0"/>
              </a:spcAft>
              <a:buClr>
                <a:srgbClr val="007FA3"/>
              </a:buClr>
              <a:buSzPts val="1600"/>
              <a:buChar char="•"/>
              <a:defRPr/>
            </a:lvl8pPr>
            <a:lvl9pPr indent="-330200" lvl="8" marL="4114800" rtl="0" algn="l">
              <a:lnSpc>
                <a:spcPct val="100000"/>
              </a:lnSpc>
              <a:spcBef>
                <a:spcPts val="300"/>
              </a:spcBef>
              <a:spcAft>
                <a:spcPts val="0"/>
              </a:spcAft>
              <a:buClr>
                <a:srgbClr val="007FA3"/>
              </a:buClr>
              <a:buSzPts val="1600"/>
              <a:buChar char="•"/>
              <a:defRPr/>
            </a:lvl9pPr>
          </a:lstStyle>
          <a:p/>
        </p:txBody>
      </p:sp>
      <p:sp>
        <p:nvSpPr>
          <p:cNvPr id="155" name="Google Shape;155;p22"/>
          <p:cNvSpPr txBox="1"/>
          <p:nvPr>
            <p:ph idx="14" type="body"/>
          </p:nvPr>
        </p:nvSpPr>
        <p:spPr>
          <a:xfrm>
            <a:off x="239712" y="3877447"/>
            <a:ext cx="8229600" cy="338100"/>
          </a:xfrm>
          <a:prstGeom prst="rect">
            <a:avLst/>
          </a:prstGeom>
          <a:noFill/>
          <a:ln>
            <a:noFill/>
          </a:ln>
        </p:spPr>
        <p:txBody>
          <a:bodyPr anchorCtr="0" anchor="t" bIns="91425" lIns="91425" spcFirstLastPara="1" rIns="91425" wrap="square" tIns="91425">
            <a:noAutofit/>
          </a:bodyPr>
          <a:lstStyle>
            <a:lvl1pPr indent="-228600" lvl="0" marL="457200" rtl="0" algn="l">
              <a:lnSpc>
                <a:spcPct val="100000"/>
              </a:lnSpc>
              <a:spcBef>
                <a:spcPts val="1500"/>
              </a:spcBef>
              <a:spcAft>
                <a:spcPts val="0"/>
              </a:spcAft>
              <a:buClr>
                <a:srgbClr val="007FA3"/>
              </a:buClr>
              <a:buSzPts val="2800"/>
              <a:buNone/>
              <a:defRPr sz="2800">
                <a:latin typeface="Arial"/>
                <a:ea typeface="Arial"/>
                <a:cs typeface="Arial"/>
                <a:sym typeface="Arial"/>
              </a:defRPr>
            </a:lvl1pPr>
            <a:lvl2pPr indent="-330200" lvl="1" marL="914400" rtl="0" algn="l">
              <a:lnSpc>
                <a:spcPct val="100000"/>
              </a:lnSpc>
              <a:spcBef>
                <a:spcPts val="600"/>
              </a:spcBef>
              <a:spcAft>
                <a:spcPts val="0"/>
              </a:spcAft>
              <a:buClr>
                <a:srgbClr val="007FA3"/>
              </a:buClr>
              <a:buSzPts val="1600"/>
              <a:buChar char="–"/>
              <a:defRPr/>
            </a:lvl2pPr>
            <a:lvl3pPr indent="-330200" lvl="2" marL="1371600" rtl="0" algn="l">
              <a:lnSpc>
                <a:spcPct val="100000"/>
              </a:lnSpc>
              <a:spcBef>
                <a:spcPts val="600"/>
              </a:spcBef>
              <a:spcAft>
                <a:spcPts val="0"/>
              </a:spcAft>
              <a:buClr>
                <a:srgbClr val="007FA3"/>
              </a:buClr>
              <a:buSzPts val="1600"/>
              <a:buChar char="▪"/>
              <a:defRPr/>
            </a:lvl3pPr>
            <a:lvl4pPr indent="-330200" lvl="3" marL="1828800" rtl="0" algn="l">
              <a:lnSpc>
                <a:spcPct val="100000"/>
              </a:lnSpc>
              <a:spcBef>
                <a:spcPts val="600"/>
              </a:spcBef>
              <a:spcAft>
                <a:spcPts val="0"/>
              </a:spcAft>
              <a:buClr>
                <a:srgbClr val="007FA3"/>
              </a:buClr>
              <a:buSzPts val="1600"/>
              <a:buChar char="–"/>
              <a:defRPr/>
            </a:lvl4pPr>
            <a:lvl5pPr indent="-330200" lvl="4" marL="2286000" rtl="0" algn="l">
              <a:lnSpc>
                <a:spcPct val="100000"/>
              </a:lnSpc>
              <a:spcBef>
                <a:spcPts val="600"/>
              </a:spcBef>
              <a:spcAft>
                <a:spcPts val="0"/>
              </a:spcAft>
              <a:buClr>
                <a:srgbClr val="007FA3"/>
              </a:buClr>
              <a:buSzPts val="1600"/>
              <a:buChar char="•"/>
              <a:defRPr/>
            </a:lvl5pPr>
            <a:lvl6pPr indent="-330200" lvl="5" marL="2743200" rtl="0" algn="l">
              <a:lnSpc>
                <a:spcPct val="100000"/>
              </a:lnSpc>
              <a:spcBef>
                <a:spcPts val="300"/>
              </a:spcBef>
              <a:spcAft>
                <a:spcPts val="0"/>
              </a:spcAft>
              <a:buClr>
                <a:srgbClr val="007FA3"/>
              </a:buClr>
              <a:buSzPts val="1600"/>
              <a:buChar char="•"/>
              <a:defRPr/>
            </a:lvl6pPr>
            <a:lvl7pPr indent="-330200" lvl="6" marL="3200400" rtl="0" algn="l">
              <a:lnSpc>
                <a:spcPct val="100000"/>
              </a:lnSpc>
              <a:spcBef>
                <a:spcPts val="300"/>
              </a:spcBef>
              <a:spcAft>
                <a:spcPts val="0"/>
              </a:spcAft>
              <a:buClr>
                <a:srgbClr val="007FA3"/>
              </a:buClr>
              <a:buSzPts val="1600"/>
              <a:buChar char="•"/>
              <a:defRPr/>
            </a:lvl7pPr>
            <a:lvl8pPr indent="-330200" lvl="7" marL="3657600" rtl="0" algn="l">
              <a:lnSpc>
                <a:spcPct val="100000"/>
              </a:lnSpc>
              <a:spcBef>
                <a:spcPts val="300"/>
              </a:spcBef>
              <a:spcAft>
                <a:spcPts val="0"/>
              </a:spcAft>
              <a:buClr>
                <a:srgbClr val="007FA3"/>
              </a:buClr>
              <a:buSzPts val="1600"/>
              <a:buChar char="•"/>
              <a:defRPr/>
            </a:lvl8pPr>
            <a:lvl9pPr indent="-330200" lvl="8" marL="4114800" rtl="0" algn="l">
              <a:lnSpc>
                <a:spcPct val="100000"/>
              </a:lnSpc>
              <a:spcBef>
                <a:spcPts val="300"/>
              </a:spcBef>
              <a:spcAft>
                <a:spcPts val="0"/>
              </a:spcAft>
              <a:buClr>
                <a:srgbClr val="007FA3"/>
              </a:buClr>
              <a:buSzPts val="1600"/>
              <a:buChar char="•"/>
              <a:defRPr/>
            </a:lvl9pPr>
          </a:lstStyle>
          <a:p/>
        </p:txBody>
      </p:sp>
      <p:sp>
        <p:nvSpPr>
          <p:cNvPr id="156" name="Google Shape;156;p22"/>
          <p:cNvSpPr txBox="1"/>
          <p:nvPr>
            <p:ph idx="15" type="body"/>
          </p:nvPr>
        </p:nvSpPr>
        <p:spPr>
          <a:xfrm>
            <a:off x="239712" y="4231417"/>
            <a:ext cx="8229600" cy="338100"/>
          </a:xfrm>
          <a:prstGeom prst="rect">
            <a:avLst/>
          </a:prstGeom>
          <a:noFill/>
          <a:ln>
            <a:noFill/>
          </a:ln>
        </p:spPr>
        <p:txBody>
          <a:bodyPr anchorCtr="0" anchor="t" bIns="91425" lIns="91425" spcFirstLastPara="1" rIns="91425" wrap="square" tIns="91425">
            <a:noAutofit/>
          </a:bodyPr>
          <a:lstStyle>
            <a:lvl1pPr indent="-228600" lvl="0" marL="457200" rtl="0" algn="l">
              <a:lnSpc>
                <a:spcPct val="100000"/>
              </a:lnSpc>
              <a:spcBef>
                <a:spcPts val="1500"/>
              </a:spcBef>
              <a:spcAft>
                <a:spcPts val="0"/>
              </a:spcAft>
              <a:buClr>
                <a:srgbClr val="007FA3"/>
              </a:buClr>
              <a:buSzPts val="2800"/>
              <a:buNone/>
              <a:defRPr sz="2800">
                <a:latin typeface="Arial"/>
                <a:ea typeface="Arial"/>
                <a:cs typeface="Arial"/>
                <a:sym typeface="Arial"/>
              </a:defRPr>
            </a:lvl1pPr>
            <a:lvl2pPr indent="-330200" lvl="1" marL="914400" rtl="0" algn="l">
              <a:lnSpc>
                <a:spcPct val="100000"/>
              </a:lnSpc>
              <a:spcBef>
                <a:spcPts val="600"/>
              </a:spcBef>
              <a:spcAft>
                <a:spcPts val="0"/>
              </a:spcAft>
              <a:buClr>
                <a:srgbClr val="007FA3"/>
              </a:buClr>
              <a:buSzPts val="1600"/>
              <a:buChar char="–"/>
              <a:defRPr/>
            </a:lvl2pPr>
            <a:lvl3pPr indent="-330200" lvl="2" marL="1371600" rtl="0" algn="l">
              <a:lnSpc>
                <a:spcPct val="100000"/>
              </a:lnSpc>
              <a:spcBef>
                <a:spcPts val="600"/>
              </a:spcBef>
              <a:spcAft>
                <a:spcPts val="0"/>
              </a:spcAft>
              <a:buClr>
                <a:srgbClr val="007FA3"/>
              </a:buClr>
              <a:buSzPts val="1600"/>
              <a:buChar char="▪"/>
              <a:defRPr/>
            </a:lvl3pPr>
            <a:lvl4pPr indent="-330200" lvl="3" marL="1828800" rtl="0" algn="l">
              <a:lnSpc>
                <a:spcPct val="100000"/>
              </a:lnSpc>
              <a:spcBef>
                <a:spcPts val="600"/>
              </a:spcBef>
              <a:spcAft>
                <a:spcPts val="0"/>
              </a:spcAft>
              <a:buClr>
                <a:srgbClr val="007FA3"/>
              </a:buClr>
              <a:buSzPts val="1600"/>
              <a:buChar char="–"/>
              <a:defRPr/>
            </a:lvl4pPr>
            <a:lvl5pPr indent="-330200" lvl="4" marL="2286000" rtl="0" algn="l">
              <a:lnSpc>
                <a:spcPct val="100000"/>
              </a:lnSpc>
              <a:spcBef>
                <a:spcPts val="600"/>
              </a:spcBef>
              <a:spcAft>
                <a:spcPts val="0"/>
              </a:spcAft>
              <a:buClr>
                <a:srgbClr val="007FA3"/>
              </a:buClr>
              <a:buSzPts val="1600"/>
              <a:buChar char="•"/>
              <a:defRPr/>
            </a:lvl5pPr>
            <a:lvl6pPr indent="-330200" lvl="5" marL="2743200" rtl="0" algn="l">
              <a:lnSpc>
                <a:spcPct val="100000"/>
              </a:lnSpc>
              <a:spcBef>
                <a:spcPts val="300"/>
              </a:spcBef>
              <a:spcAft>
                <a:spcPts val="0"/>
              </a:spcAft>
              <a:buClr>
                <a:srgbClr val="007FA3"/>
              </a:buClr>
              <a:buSzPts val="1600"/>
              <a:buChar char="•"/>
              <a:defRPr/>
            </a:lvl6pPr>
            <a:lvl7pPr indent="-330200" lvl="6" marL="3200400" rtl="0" algn="l">
              <a:lnSpc>
                <a:spcPct val="100000"/>
              </a:lnSpc>
              <a:spcBef>
                <a:spcPts val="300"/>
              </a:spcBef>
              <a:spcAft>
                <a:spcPts val="0"/>
              </a:spcAft>
              <a:buClr>
                <a:srgbClr val="007FA3"/>
              </a:buClr>
              <a:buSzPts val="1600"/>
              <a:buChar char="•"/>
              <a:defRPr/>
            </a:lvl7pPr>
            <a:lvl8pPr indent="-330200" lvl="7" marL="3657600" rtl="0" algn="l">
              <a:lnSpc>
                <a:spcPct val="100000"/>
              </a:lnSpc>
              <a:spcBef>
                <a:spcPts val="300"/>
              </a:spcBef>
              <a:spcAft>
                <a:spcPts val="0"/>
              </a:spcAft>
              <a:buClr>
                <a:srgbClr val="007FA3"/>
              </a:buClr>
              <a:buSzPts val="1600"/>
              <a:buChar char="•"/>
              <a:defRPr/>
            </a:lvl8pPr>
            <a:lvl9pPr indent="-330200" lvl="8" marL="4114800" rtl="0" algn="l">
              <a:lnSpc>
                <a:spcPct val="100000"/>
              </a:lnSpc>
              <a:spcBef>
                <a:spcPts val="300"/>
              </a:spcBef>
              <a:spcAft>
                <a:spcPts val="0"/>
              </a:spcAft>
              <a:buClr>
                <a:srgbClr val="007FA3"/>
              </a:buClr>
              <a:buSzPts val="16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Two Content">
  <p:cSld name="3_Title and Two Content">
    <p:spTree>
      <p:nvGrpSpPr>
        <p:cNvPr id="157" name="Shape 157"/>
        <p:cNvGrpSpPr/>
        <p:nvPr/>
      </p:nvGrpSpPr>
      <p:grpSpPr>
        <a:xfrm>
          <a:off x="0" y="0"/>
          <a:ext cx="0" cy="0"/>
          <a:chOff x="0" y="0"/>
          <a:chExt cx="0" cy="0"/>
        </a:xfrm>
      </p:grpSpPr>
      <p:sp>
        <p:nvSpPr>
          <p:cNvPr id="158" name="Google Shape;158;p23"/>
          <p:cNvSpPr txBox="1"/>
          <p:nvPr>
            <p:ph type="title"/>
          </p:nvPr>
        </p:nvSpPr>
        <p:spPr>
          <a:xfrm>
            <a:off x="457200" y="161528"/>
            <a:ext cx="8229600" cy="823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600"/>
              <a:buNone/>
              <a:defRPr sz="3600">
                <a:latin typeface="Arial"/>
                <a:ea typeface="Arial"/>
                <a:cs typeface="Arial"/>
                <a:sym typeface="Arial"/>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159" name="Google Shape;159;p23"/>
          <p:cNvSpPr txBox="1"/>
          <p:nvPr>
            <p:ph idx="1" type="body"/>
          </p:nvPr>
        </p:nvSpPr>
        <p:spPr>
          <a:xfrm>
            <a:off x="457200" y="1200151"/>
            <a:ext cx="8229600" cy="600900"/>
          </a:xfrm>
          <a:prstGeom prst="rect">
            <a:avLst/>
          </a:prstGeom>
          <a:noFill/>
          <a:ln>
            <a:noFill/>
          </a:ln>
        </p:spPr>
        <p:txBody>
          <a:bodyPr anchorCtr="0" anchor="t" bIns="91425" lIns="91425" spcFirstLastPara="1" rIns="91425" wrap="square" tIns="91425">
            <a:noAutofit/>
          </a:bodyPr>
          <a:lstStyle>
            <a:lvl1pPr indent="-381000" lvl="0" marL="457200" rtl="0" algn="l">
              <a:lnSpc>
                <a:spcPct val="100000"/>
              </a:lnSpc>
              <a:spcBef>
                <a:spcPts val="1500"/>
              </a:spcBef>
              <a:spcAft>
                <a:spcPts val="0"/>
              </a:spcAft>
              <a:buSzPts val="2400"/>
              <a:buChar char="•"/>
              <a:defRPr sz="2400">
                <a:latin typeface="Arial"/>
                <a:ea typeface="Arial"/>
                <a:cs typeface="Arial"/>
                <a:sym typeface="Arial"/>
              </a:defRPr>
            </a:lvl1pPr>
            <a:lvl2pPr indent="-381000" lvl="1" marL="914400" rtl="0" algn="l">
              <a:lnSpc>
                <a:spcPct val="100000"/>
              </a:lnSpc>
              <a:spcBef>
                <a:spcPts val="600"/>
              </a:spcBef>
              <a:spcAft>
                <a:spcPts val="0"/>
              </a:spcAft>
              <a:buSzPts val="2400"/>
              <a:buChar char="–"/>
              <a:defRPr sz="2400">
                <a:latin typeface="Arial"/>
                <a:ea typeface="Arial"/>
                <a:cs typeface="Arial"/>
                <a:sym typeface="Arial"/>
              </a:defRPr>
            </a:lvl2pPr>
            <a:lvl3pPr indent="-381000" lvl="2" marL="1371600" rtl="0" algn="l">
              <a:lnSpc>
                <a:spcPct val="100000"/>
              </a:lnSpc>
              <a:spcBef>
                <a:spcPts val="600"/>
              </a:spcBef>
              <a:spcAft>
                <a:spcPts val="0"/>
              </a:spcAft>
              <a:buSzPts val="2400"/>
              <a:buChar char="▪"/>
              <a:defRPr sz="2400">
                <a:latin typeface="Arial"/>
                <a:ea typeface="Arial"/>
                <a:cs typeface="Arial"/>
                <a:sym typeface="Arial"/>
              </a:defRPr>
            </a:lvl3pPr>
            <a:lvl4pPr indent="-381000" lvl="3" marL="1828800" rtl="0" algn="l">
              <a:lnSpc>
                <a:spcPct val="100000"/>
              </a:lnSpc>
              <a:spcBef>
                <a:spcPts val="600"/>
              </a:spcBef>
              <a:spcAft>
                <a:spcPts val="0"/>
              </a:spcAft>
              <a:buSzPts val="2400"/>
              <a:buChar char="–"/>
              <a:defRPr sz="2400">
                <a:latin typeface="Arial"/>
                <a:ea typeface="Arial"/>
                <a:cs typeface="Arial"/>
                <a:sym typeface="Arial"/>
              </a:defRPr>
            </a:lvl4pPr>
            <a:lvl5pPr indent="-381000" lvl="4" marL="2286000" rtl="0" algn="l">
              <a:lnSpc>
                <a:spcPct val="100000"/>
              </a:lnSpc>
              <a:spcBef>
                <a:spcPts val="600"/>
              </a:spcBef>
              <a:spcAft>
                <a:spcPts val="0"/>
              </a:spcAft>
              <a:buSzPts val="2400"/>
              <a:buChar char="•"/>
              <a:defRPr sz="2400">
                <a:latin typeface="Arial"/>
                <a:ea typeface="Arial"/>
                <a:cs typeface="Arial"/>
                <a:sym typeface="Arial"/>
              </a:defRPr>
            </a:lvl5pPr>
            <a:lvl6pPr indent="-317500" lvl="5" marL="2743200" rtl="0" algn="l">
              <a:lnSpc>
                <a:spcPct val="100000"/>
              </a:lnSpc>
              <a:spcBef>
                <a:spcPts val="300"/>
              </a:spcBef>
              <a:spcAft>
                <a:spcPts val="0"/>
              </a:spcAft>
              <a:buSzPts val="1400"/>
              <a:buChar char="•"/>
              <a:defRPr sz="1400"/>
            </a:lvl6pPr>
            <a:lvl7pPr indent="-317500" lvl="6" marL="3200400" rtl="0" algn="l">
              <a:lnSpc>
                <a:spcPct val="100000"/>
              </a:lnSpc>
              <a:spcBef>
                <a:spcPts val="300"/>
              </a:spcBef>
              <a:spcAft>
                <a:spcPts val="0"/>
              </a:spcAft>
              <a:buSzPts val="1400"/>
              <a:buChar char="•"/>
              <a:defRPr sz="1400"/>
            </a:lvl7pPr>
            <a:lvl8pPr indent="-317500" lvl="7" marL="3657600" rtl="0" algn="l">
              <a:lnSpc>
                <a:spcPct val="100000"/>
              </a:lnSpc>
              <a:spcBef>
                <a:spcPts val="300"/>
              </a:spcBef>
              <a:spcAft>
                <a:spcPts val="0"/>
              </a:spcAft>
              <a:buSzPts val="1400"/>
              <a:buChar char="•"/>
              <a:defRPr sz="1400"/>
            </a:lvl8pPr>
            <a:lvl9pPr indent="-317500" lvl="8" marL="4114800" rtl="0" algn="l">
              <a:lnSpc>
                <a:spcPct val="100000"/>
              </a:lnSpc>
              <a:spcBef>
                <a:spcPts val="300"/>
              </a:spcBef>
              <a:spcAft>
                <a:spcPts val="0"/>
              </a:spcAft>
              <a:buSzPts val="1400"/>
              <a:buChar char="•"/>
              <a:defRPr sz="1400"/>
            </a:lvl9pPr>
          </a:lstStyle>
          <a:p/>
        </p:txBody>
      </p:sp>
      <p:sp>
        <p:nvSpPr>
          <p:cNvPr id="160" name="Google Shape;160;p23"/>
          <p:cNvSpPr txBox="1"/>
          <p:nvPr>
            <p:ph idx="2" type="body"/>
          </p:nvPr>
        </p:nvSpPr>
        <p:spPr>
          <a:xfrm>
            <a:off x="457200" y="2007425"/>
            <a:ext cx="8229600" cy="555000"/>
          </a:xfrm>
          <a:prstGeom prst="rect">
            <a:avLst/>
          </a:prstGeom>
          <a:noFill/>
          <a:ln>
            <a:noFill/>
          </a:ln>
        </p:spPr>
        <p:txBody>
          <a:bodyPr anchorCtr="0" anchor="t" bIns="91425" lIns="91425" spcFirstLastPara="1" rIns="91425" wrap="square" tIns="91425">
            <a:noAutofit/>
          </a:bodyPr>
          <a:lstStyle>
            <a:lvl1pPr indent="-381000" lvl="0" marL="457200" rtl="0" algn="l">
              <a:lnSpc>
                <a:spcPct val="100000"/>
              </a:lnSpc>
              <a:spcBef>
                <a:spcPts val="1500"/>
              </a:spcBef>
              <a:spcAft>
                <a:spcPts val="0"/>
              </a:spcAft>
              <a:buSzPts val="2400"/>
              <a:buChar char="•"/>
              <a:defRPr sz="2400">
                <a:latin typeface="Arial"/>
                <a:ea typeface="Arial"/>
                <a:cs typeface="Arial"/>
                <a:sym typeface="Arial"/>
              </a:defRPr>
            </a:lvl1pPr>
            <a:lvl2pPr indent="-381000" lvl="1" marL="914400" rtl="0" algn="l">
              <a:lnSpc>
                <a:spcPct val="100000"/>
              </a:lnSpc>
              <a:spcBef>
                <a:spcPts val="600"/>
              </a:spcBef>
              <a:spcAft>
                <a:spcPts val="0"/>
              </a:spcAft>
              <a:buSzPts val="2400"/>
              <a:buChar char="–"/>
              <a:defRPr sz="2400">
                <a:latin typeface="Arial"/>
                <a:ea typeface="Arial"/>
                <a:cs typeface="Arial"/>
                <a:sym typeface="Arial"/>
              </a:defRPr>
            </a:lvl2pPr>
            <a:lvl3pPr indent="-381000" lvl="2" marL="1371600" rtl="0" algn="l">
              <a:lnSpc>
                <a:spcPct val="100000"/>
              </a:lnSpc>
              <a:spcBef>
                <a:spcPts val="600"/>
              </a:spcBef>
              <a:spcAft>
                <a:spcPts val="0"/>
              </a:spcAft>
              <a:buSzPts val="2400"/>
              <a:buChar char="▪"/>
              <a:defRPr sz="2400">
                <a:latin typeface="Arial"/>
                <a:ea typeface="Arial"/>
                <a:cs typeface="Arial"/>
                <a:sym typeface="Arial"/>
              </a:defRPr>
            </a:lvl3pPr>
            <a:lvl4pPr indent="-381000" lvl="3" marL="1828800" rtl="0" algn="l">
              <a:lnSpc>
                <a:spcPct val="100000"/>
              </a:lnSpc>
              <a:spcBef>
                <a:spcPts val="600"/>
              </a:spcBef>
              <a:spcAft>
                <a:spcPts val="0"/>
              </a:spcAft>
              <a:buSzPts val="2400"/>
              <a:buChar char="–"/>
              <a:defRPr sz="2400">
                <a:latin typeface="Arial"/>
                <a:ea typeface="Arial"/>
                <a:cs typeface="Arial"/>
                <a:sym typeface="Arial"/>
              </a:defRPr>
            </a:lvl4pPr>
            <a:lvl5pPr indent="-381000" lvl="4" marL="2286000" rtl="0" algn="l">
              <a:lnSpc>
                <a:spcPct val="100000"/>
              </a:lnSpc>
              <a:spcBef>
                <a:spcPts val="600"/>
              </a:spcBef>
              <a:spcAft>
                <a:spcPts val="0"/>
              </a:spcAft>
              <a:buSzPts val="2400"/>
              <a:buChar char="•"/>
              <a:defRPr sz="2400">
                <a:latin typeface="Arial"/>
                <a:ea typeface="Arial"/>
                <a:cs typeface="Arial"/>
                <a:sym typeface="Arial"/>
              </a:defRPr>
            </a:lvl5pPr>
            <a:lvl6pPr indent="-317500" lvl="5" marL="2743200" rtl="0" algn="l">
              <a:lnSpc>
                <a:spcPct val="100000"/>
              </a:lnSpc>
              <a:spcBef>
                <a:spcPts val="300"/>
              </a:spcBef>
              <a:spcAft>
                <a:spcPts val="0"/>
              </a:spcAft>
              <a:buSzPts val="1400"/>
              <a:buChar char="•"/>
              <a:defRPr sz="1400"/>
            </a:lvl6pPr>
            <a:lvl7pPr indent="-317500" lvl="6" marL="3200400" rtl="0" algn="l">
              <a:lnSpc>
                <a:spcPct val="100000"/>
              </a:lnSpc>
              <a:spcBef>
                <a:spcPts val="300"/>
              </a:spcBef>
              <a:spcAft>
                <a:spcPts val="0"/>
              </a:spcAft>
              <a:buSzPts val="1400"/>
              <a:buChar char="•"/>
              <a:defRPr sz="1400"/>
            </a:lvl7pPr>
            <a:lvl8pPr indent="-317500" lvl="7" marL="3657600" rtl="0" algn="l">
              <a:lnSpc>
                <a:spcPct val="100000"/>
              </a:lnSpc>
              <a:spcBef>
                <a:spcPts val="300"/>
              </a:spcBef>
              <a:spcAft>
                <a:spcPts val="0"/>
              </a:spcAft>
              <a:buSzPts val="1400"/>
              <a:buChar char="•"/>
              <a:defRPr sz="1400"/>
            </a:lvl8pPr>
            <a:lvl9pPr indent="-317500" lvl="8" marL="4114800" rtl="0" algn="l">
              <a:lnSpc>
                <a:spcPct val="100000"/>
              </a:lnSpc>
              <a:spcBef>
                <a:spcPts val="300"/>
              </a:spcBef>
              <a:spcAft>
                <a:spcPts val="0"/>
              </a:spcAft>
              <a:buSzPts val="1400"/>
              <a:buChar char="•"/>
              <a:defRPr sz="1400"/>
            </a:lvl9pPr>
          </a:lstStyle>
          <a:p/>
        </p:txBody>
      </p:sp>
      <p:sp>
        <p:nvSpPr>
          <p:cNvPr id="161" name="Google Shape;161;p23"/>
          <p:cNvSpPr txBox="1"/>
          <p:nvPr>
            <p:ph idx="11" type="ftr"/>
          </p:nvPr>
        </p:nvSpPr>
        <p:spPr>
          <a:xfrm>
            <a:off x="93969" y="4629150"/>
            <a:ext cx="8595300" cy="176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Clr>
                <a:schemeClr val="dk1"/>
              </a:buClr>
              <a:buSzPts val="1800"/>
              <a:buNone/>
              <a:defRPr/>
            </a:lvl2pPr>
            <a:lvl3pPr lvl="2" rtl="0" algn="l">
              <a:lnSpc>
                <a:spcPct val="100000"/>
              </a:lnSpc>
              <a:spcBef>
                <a:spcPts val="0"/>
              </a:spcBef>
              <a:spcAft>
                <a:spcPts val="0"/>
              </a:spcAft>
              <a:buClr>
                <a:schemeClr val="dk1"/>
              </a:buClr>
              <a:buSzPts val="1800"/>
              <a:buNone/>
              <a:defRPr/>
            </a:lvl3pPr>
            <a:lvl4pPr lvl="3" rtl="0" algn="l">
              <a:lnSpc>
                <a:spcPct val="100000"/>
              </a:lnSpc>
              <a:spcBef>
                <a:spcPts val="0"/>
              </a:spcBef>
              <a:spcAft>
                <a:spcPts val="0"/>
              </a:spcAft>
              <a:buClr>
                <a:schemeClr val="dk1"/>
              </a:buClr>
              <a:buSzPts val="1800"/>
              <a:buNone/>
              <a:defRPr/>
            </a:lvl4pPr>
            <a:lvl5pPr lvl="4" rtl="0" algn="l">
              <a:lnSpc>
                <a:spcPct val="100000"/>
              </a:lnSpc>
              <a:spcBef>
                <a:spcPts val="0"/>
              </a:spcBef>
              <a:spcAft>
                <a:spcPts val="0"/>
              </a:spcAft>
              <a:buClr>
                <a:schemeClr val="dk1"/>
              </a:buClr>
              <a:buSzPts val="1800"/>
              <a:buNone/>
              <a:defRPr/>
            </a:lvl5pPr>
            <a:lvl6pPr lvl="5" rtl="0" algn="l">
              <a:lnSpc>
                <a:spcPct val="100000"/>
              </a:lnSpc>
              <a:spcBef>
                <a:spcPts val="0"/>
              </a:spcBef>
              <a:spcAft>
                <a:spcPts val="0"/>
              </a:spcAft>
              <a:buClr>
                <a:schemeClr val="dk1"/>
              </a:buClr>
              <a:buSzPts val="1800"/>
              <a:buNone/>
              <a:defRPr/>
            </a:lvl6pPr>
            <a:lvl7pPr lvl="6" rtl="0" algn="l">
              <a:lnSpc>
                <a:spcPct val="100000"/>
              </a:lnSpc>
              <a:spcBef>
                <a:spcPts val="0"/>
              </a:spcBef>
              <a:spcAft>
                <a:spcPts val="0"/>
              </a:spcAft>
              <a:buClr>
                <a:schemeClr val="dk1"/>
              </a:buClr>
              <a:buSzPts val="1800"/>
              <a:buNone/>
              <a:defRPr/>
            </a:lvl7pPr>
            <a:lvl8pPr lvl="7" rtl="0" algn="l">
              <a:lnSpc>
                <a:spcPct val="100000"/>
              </a:lnSpc>
              <a:spcBef>
                <a:spcPts val="0"/>
              </a:spcBef>
              <a:spcAft>
                <a:spcPts val="0"/>
              </a:spcAft>
              <a:buClr>
                <a:schemeClr val="dk1"/>
              </a:buClr>
              <a:buSzPts val="1800"/>
              <a:buNone/>
              <a:defRPr/>
            </a:lvl8pPr>
            <a:lvl9pPr lvl="8" rtl="0" algn="l">
              <a:lnSpc>
                <a:spcPct val="100000"/>
              </a:lnSpc>
              <a:spcBef>
                <a:spcPts val="0"/>
              </a:spcBef>
              <a:spcAft>
                <a:spcPts val="0"/>
              </a:spcAft>
              <a:buClr>
                <a:schemeClr val="dk1"/>
              </a:buClr>
              <a:buSzPts val="1800"/>
              <a:buNone/>
              <a:defRPr/>
            </a:lvl9pPr>
          </a:lstStyle>
          <a:p/>
        </p:txBody>
      </p:sp>
      <p:sp>
        <p:nvSpPr>
          <p:cNvPr id="162" name="Google Shape;162;p23"/>
          <p:cNvSpPr txBox="1"/>
          <p:nvPr>
            <p:ph idx="10" type="dt"/>
          </p:nvPr>
        </p:nvSpPr>
        <p:spPr>
          <a:xfrm>
            <a:off x="6335712" y="84803"/>
            <a:ext cx="2133600" cy="1374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None/>
              <a:defRPr/>
            </a:lvl1pPr>
            <a:lvl2pPr lvl="1" rtl="0" algn="l">
              <a:lnSpc>
                <a:spcPct val="100000"/>
              </a:lnSpc>
              <a:spcBef>
                <a:spcPts val="0"/>
              </a:spcBef>
              <a:spcAft>
                <a:spcPts val="0"/>
              </a:spcAft>
              <a:buClr>
                <a:schemeClr val="dk1"/>
              </a:buClr>
              <a:buSzPts val="1800"/>
              <a:buNone/>
              <a:defRPr/>
            </a:lvl2pPr>
            <a:lvl3pPr lvl="2" rtl="0" algn="l">
              <a:lnSpc>
                <a:spcPct val="100000"/>
              </a:lnSpc>
              <a:spcBef>
                <a:spcPts val="0"/>
              </a:spcBef>
              <a:spcAft>
                <a:spcPts val="0"/>
              </a:spcAft>
              <a:buClr>
                <a:schemeClr val="dk1"/>
              </a:buClr>
              <a:buSzPts val="1800"/>
              <a:buNone/>
              <a:defRPr/>
            </a:lvl3pPr>
            <a:lvl4pPr lvl="3" rtl="0" algn="l">
              <a:lnSpc>
                <a:spcPct val="100000"/>
              </a:lnSpc>
              <a:spcBef>
                <a:spcPts val="0"/>
              </a:spcBef>
              <a:spcAft>
                <a:spcPts val="0"/>
              </a:spcAft>
              <a:buClr>
                <a:schemeClr val="dk1"/>
              </a:buClr>
              <a:buSzPts val="1800"/>
              <a:buNone/>
              <a:defRPr/>
            </a:lvl4pPr>
            <a:lvl5pPr lvl="4" rtl="0" algn="l">
              <a:lnSpc>
                <a:spcPct val="100000"/>
              </a:lnSpc>
              <a:spcBef>
                <a:spcPts val="0"/>
              </a:spcBef>
              <a:spcAft>
                <a:spcPts val="0"/>
              </a:spcAft>
              <a:buClr>
                <a:schemeClr val="dk1"/>
              </a:buClr>
              <a:buSzPts val="1800"/>
              <a:buNone/>
              <a:defRPr/>
            </a:lvl5pPr>
            <a:lvl6pPr lvl="5" rtl="0" algn="l">
              <a:lnSpc>
                <a:spcPct val="100000"/>
              </a:lnSpc>
              <a:spcBef>
                <a:spcPts val="0"/>
              </a:spcBef>
              <a:spcAft>
                <a:spcPts val="0"/>
              </a:spcAft>
              <a:buClr>
                <a:schemeClr val="dk1"/>
              </a:buClr>
              <a:buSzPts val="1800"/>
              <a:buNone/>
              <a:defRPr/>
            </a:lvl6pPr>
            <a:lvl7pPr lvl="6" rtl="0" algn="l">
              <a:lnSpc>
                <a:spcPct val="100000"/>
              </a:lnSpc>
              <a:spcBef>
                <a:spcPts val="0"/>
              </a:spcBef>
              <a:spcAft>
                <a:spcPts val="0"/>
              </a:spcAft>
              <a:buClr>
                <a:schemeClr val="dk1"/>
              </a:buClr>
              <a:buSzPts val="1800"/>
              <a:buNone/>
              <a:defRPr/>
            </a:lvl7pPr>
            <a:lvl8pPr lvl="7" rtl="0" algn="l">
              <a:lnSpc>
                <a:spcPct val="100000"/>
              </a:lnSpc>
              <a:spcBef>
                <a:spcPts val="0"/>
              </a:spcBef>
              <a:spcAft>
                <a:spcPts val="0"/>
              </a:spcAft>
              <a:buClr>
                <a:schemeClr val="dk1"/>
              </a:buClr>
              <a:buSzPts val="1800"/>
              <a:buNone/>
              <a:defRPr/>
            </a:lvl8pPr>
            <a:lvl9pPr lvl="8" rtl="0" algn="l">
              <a:lnSpc>
                <a:spcPct val="100000"/>
              </a:lnSpc>
              <a:spcBef>
                <a:spcPts val="0"/>
              </a:spcBef>
              <a:spcAft>
                <a:spcPts val="0"/>
              </a:spcAft>
              <a:buClr>
                <a:schemeClr val="dk1"/>
              </a:buClr>
              <a:buSzPts val="1800"/>
              <a:buNone/>
              <a:defRPr/>
            </a:lvl9pPr>
          </a:lstStyle>
          <a:p/>
        </p:txBody>
      </p:sp>
      <p:sp>
        <p:nvSpPr>
          <p:cNvPr id="163" name="Google Shape;163;p23"/>
          <p:cNvSpPr txBox="1"/>
          <p:nvPr>
            <p:ph idx="12" type="sldNum"/>
          </p:nvPr>
        </p:nvSpPr>
        <p:spPr>
          <a:xfrm>
            <a:off x="8469311" y="84803"/>
            <a:ext cx="551700" cy="1374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Clr>
                <a:srgbClr val="000000"/>
              </a:buClr>
              <a:buSzPts val="1400"/>
              <a:buFont typeface="Arial"/>
              <a:buNone/>
              <a:defRPr/>
            </a:lvl1pPr>
            <a:lvl2pPr indent="0" lvl="1" marL="0" rtl="0" algn="l">
              <a:lnSpc>
                <a:spcPct val="100000"/>
              </a:lnSpc>
              <a:spcBef>
                <a:spcPts val="0"/>
              </a:spcBef>
              <a:spcAft>
                <a:spcPts val="0"/>
              </a:spcAft>
              <a:buClr>
                <a:srgbClr val="000000"/>
              </a:buClr>
              <a:buSzPts val="1400"/>
              <a:buFont typeface="Arial"/>
              <a:buNone/>
              <a:defRPr/>
            </a:lvl2pPr>
            <a:lvl3pPr indent="0" lvl="2" marL="0" rtl="0" algn="l">
              <a:lnSpc>
                <a:spcPct val="100000"/>
              </a:lnSpc>
              <a:spcBef>
                <a:spcPts val="0"/>
              </a:spcBef>
              <a:spcAft>
                <a:spcPts val="0"/>
              </a:spcAft>
              <a:buClr>
                <a:srgbClr val="000000"/>
              </a:buClr>
              <a:buSzPts val="1400"/>
              <a:buFont typeface="Arial"/>
              <a:buNone/>
              <a:defRPr/>
            </a:lvl3pPr>
            <a:lvl4pPr indent="0" lvl="3" marL="0" rtl="0" algn="l">
              <a:lnSpc>
                <a:spcPct val="100000"/>
              </a:lnSpc>
              <a:spcBef>
                <a:spcPts val="0"/>
              </a:spcBef>
              <a:spcAft>
                <a:spcPts val="0"/>
              </a:spcAft>
              <a:buClr>
                <a:srgbClr val="000000"/>
              </a:buClr>
              <a:buSzPts val="1400"/>
              <a:buFont typeface="Arial"/>
              <a:buNone/>
              <a:defRPr/>
            </a:lvl4pPr>
            <a:lvl5pPr indent="0" lvl="4" marL="0" rtl="0" algn="l">
              <a:lnSpc>
                <a:spcPct val="100000"/>
              </a:lnSpc>
              <a:spcBef>
                <a:spcPts val="0"/>
              </a:spcBef>
              <a:spcAft>
                <a:spcPts val="0"/>
              </a:spcAft>
              <a:buClr>
                <a:srgbClr val="000000"/>
              </a:buClr>
              <a:buSzPts val="1400"/>
              <a:buFont typeface="Arial"/>
              <a:buNone/>
              <a:defRPr/>
            </a:lvl5pPr>
            <a:lvl6pPr indent="0" lvl="5" marL="0" rtl="0" algn="l">
              <a:lnSpc>
                <a:spcPct val="100000"/>
              </a:lnSpc>
              <a:spcBef>
                <a:spcPts val="0"/>
              </a:spcBef>
              <a:spcAft>
                <a:spcPts val="0"/>
              </a:spcAft>
              <a:buClr>
                <a:srgbClr val="000000"/>
              </a:buClr>
              <a:buSzPts val="1400"/>
              <a:buFont typeface="Arial"/>
              <a:buNone/>
              <a:defRPr/>
            </a:lvl6pPr>
            <a:lvl7pPr indent="0" lvl="6" marL="0" rtl="0" algn="l">
              <a:lnSpc>
                <a:spcPct val="100000"/>
              </a:lnSpc>
              <a:spcBef>
                <a:spcPts val="0"/>
              </a:spcBef>
              <a:spcAft>
                <a:spcPts val="0"/>
              </a:spcAft>
              <a:buClr>
                <a:srgbClr val="000000"/>
              </a:buClr>
              <a:buSzPts val="1400"/>
              <a:buFont typeface="Arial"/>
              <a:buNone/>
              <a:defRPr/>
            </a:lvl7pPr>
            <a:lvl8pPr indent="0" lvl="7" marL="0" rtl="0" algn="l">
              <a:lnSpc>
                <a:spcPct val="100000"/>
              </a:lnSpc>
              <a:spcBef>
                <a:spcPts val="0"/>
              </a:spcBef>
              <a:spcAft>
                <a:spcPts val="0"/>
              </a:spcAft>
              <a:buClr>
                <a:srgbClr val="000000"/>
              </a:buClr>
              <a:buSzPts val="1400"/>
              <a:buFont typeface="Arial"/>
              <a:buNone/>
              <a:defRPr/>
            </a:lvl8pPr>
            <a:lvl9pPr indent="0" lvl="8" marL="0" rt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zh-TW"/>
              <a:t>‹#›</a:t>
            </a:fld>
            <a:endParaRPr/>
          </a:p>
        </p:txBody>
      </p:sp>
      <p:sp>
        <p:nvSpPr>
          <p:cNvPr id="164" name="Google Shape;164;p23"/>
          <p:cNvSpPr txBox="1"/>
          <p:nvPr/>
        </p:nvSpPr>
        <p:spPr>
          <a:xfrm>
            <a:off x="1524000" y="4821451"/>
            <a:ext cx="6096000" cy="27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Verdana"/>
              <a:buNone/>
            </a:pPr>
            <a:r>
              <a:rPr b="0" i="0" lang="zh-TW" sz="1200" u="none" cap="none" strike="noStrike">
                <a:solidFill>
                  <a:srgbClr val="000000"/>
                </a:solidFill>
                <a:latin typeface="Verdana"/>
                <a:ea typeface="Verdana"/>
                <a:cs typeface="Verdana"/>
                <a:sym typeface="Verdana"/>
              </a:rPr>
              <a:t> Copyright © 2022 Pearson Education, Ltd. All Rights Reserved</a:t>
            </a:r>
            <a:endParaRPr b="0" i="0" sz="1200" u="none" cap="none" strike="noStrike">
              <a:solidFill>
                <a:srgbClr val="000000"/>
              </a:solidFill>
              <a:latin typeface="Verdana"/>
              <a:ea typeface="Verdana"/>
              <a:cs typeface="Verdana"/>
              <a:sym typeface="Verdana"/>
            </a:endParaRPr>
          </a:p>
        </p:txBody>
      </p:sp>
      <p:sp>
        <p:nvSpPr>
          <p:cNvPr id="165" name="Google Shape;165;p23"/>
          <p:cNvSpPr txBox="1"/>
          <p:nvPr>
            <p:ph idx="3" type="body"/>
          </p:nvPr>
        </p:nvSpPr>
        <p:spPr>
          <a:xfrm>
            <a:off x="457200" y="2742030"/>
            <a:ext cx="8229600" cy="555000"/>
          </a:xfrm>
          <a:prstGeom prst="rect">
            <a:avLst/>
          </a:prstGeom>
          <a:noFill/>
          <a:ln>
            <a:noFill/>
          </a:ln>
        </p:spPr>
        <p:txBody>
          <a:bodyPr anchorCtr="0" anchor="t" bIns="91425" lIns="91425" spcFirstLastPara="1" rIns="91425" wrap="square" tIns="91425">
            <a:noAutofit/>
          </a:bodyPr>
          <a:lstStyle>
            <a:lvl1pPr indent="-381000" lvl="0" marL="457200" rtl="0" algn="l">
              <a:lnSpc>
                <a:spcPct val="100000"/>
              </a:lnSpc>
              <a:spcBef>
                <a:spcPts val="1500"/>
              </a:spcBef>
              <a:spcAft>
                <a:spcPts val="0"/>
              </a:spcAft>
              <a:buSzPts val="2400"/>
              <a:buChar char="•"/>
              <a:defRPr sz="2400">
                <a:latin typeface="Arial"/>
                <a:ea typeface="Arial"/>
                <a:cs typeface="Arial"/>
                <a:sym typeface="Arial"/>
              </a:defRPr>
            </a:lvl1pPr>
            <a:lvl2pPr indent="-381000" lvl="1" marL="914400" rtl="0" algn="l">
              <a:lnSpc>
                <a:spcPct val="100000"/>
              </a:lnSpc>
              <a:spcBef>
                <a:spcPts val="600"/>
              </a:spcBef>
              <a:spcAft>
                <a:spcPts val="0"/>
              </a:spcAft>
              <a:buSzPts val="2400"/>
              <a:buChar char="–"/>
              <a:defRPr sz="2400">
                <a:latin typeface="Arial"/>
                <a:ea typeface="Arial"/>
                <a:cs typeface="Arial"/>
                <a:sym typeface="Arial"/>
              </a:defRPr>
            </a:lvl2pPr>
            <a:lvl3pPr indent="-381000" lvl="2" marL="1371600" rtl="0" algn="l">
              <a:lnSpc>
                <a:spcPct val="100000"/>
              </a:lnSpc>
              <a:spcBef>
                <a:spcPts val="600"/>
              </a:spcBef>
              <a:spcAft>
                <a:spcPts val="0"/>
              </a:spcAft>
              <a:buSzPts val="2400"/>
              <a:buChar char="▪"/>
              <a:defRPr sz="2400">
                <a:latin typeface="Arial"/>
                <a:ea typeface="Arial"/>
                <a:cs typeface="Arial"/>
                <a:sym typeface="Arial"/>
              </a:defRPr>
            </a:lvl3pPr>
            <a:lvl4pPr indent="-381000" lvl="3" marL="1828800" rtl="0" algn="l">
              <a:lnSpc>
                <a:spcPct val="100000"/>
              </a:lnSpc>
              <a:spcBef>
                <a:spcPts val="600"/>
              </a:spcBef>
              <a:spcAft>
                <a:spcPts val="0"/>
              </a:spcAft>
              <a:buSzPts val="2400"/>
              <a:buChar char="–"/>
              <a:defRPr sz="2400">
                <a:latin typeface="Arial"/>
                <a:ea typeface="Arial"/>
                <a:cs typeface="Arial"/>
                <a:sym typeface="Arial"/>
              </a:defRPr>
            </a:lvl4pPr>
            <a:lvl5pPr indent="-381000" lvl="4" marL="2286000" rtl="0" algn="l">
              <a:lnSpc>
                <a:spcPct val="100000"/>
              </a:lnSpc>
              <a:spcBef>
                <a:spcPts val="600"/>
              </a:spcBef>
              <a:spcAft>
                <a:spcPts val="0"/>
              </a:spcAft>
              <a:buSzPts val="2400"/>
              <a:buChar char="•"/>
              <a:defRPr sz="2400">
                <a:latin typeface="Arial"/>
                <a:ea typeface="Arial"/>
                <a:cs typeface="Arial"/>
                <a:sym typeface="Arial"/>
              </a:defRPr>
            </a:lvl5pPr>
            <a:lvl6pPr indent="-317500" lvl="5" marL="2743200" rtl="0" algn="l">
              <a:lnSpc>
                <a:spcPct val="100000"/>
              </a:lnSpc>
              <a:spcBef>
                <a:spcPts val="300"/>
              </a:spcBef>
              <a:spcAft>
                <a:spcPts val="0"/>
              </a:spcAft>
              <a:buSzPts val="1400"/>
              <a:buChar char="•"/>
              <a:defRPr sz="1400"/>
            </a:lvl6pPr>
            <a:lvl7pPr indent="-317500" lvl="6" marL="3200400" rtl="0" algn="l">
              <a:lnSpc>
                <a:spcPct val="100000"/>
              </a:lnSpc>
              <a:spcBef>
                <a:spcPts val="300"/>
              </a:spcBef>
              <a:spcAft>
                <a:spcPts val="0"/>
              </a:spcAft>
              <a:buSzPts val="1400"/>
              <a:buChar char="•"/>
              <a:defRPr sz="1400"/>
            </a:lvl7pPr>
            <a:lvl8pPr indent="-317500" lvl="7" marL="3657600" rtl="0" algn="l">
              <a:lnSpc>
                <a:spcPct val="100000"/>
              </a:lnSpc>
              <a:spcBef>
                <a:spcPts val="300"/>
              </a:spcBef>
              <a:spcAft>
                <a:spcPts val="0"/>
              </a:spcAft>
              <a:buSzPts val="1400"/>
              <a:buChar char="•"/>
              <a:defRPr sz="1400"/>
            </a:lvl8pPr>
            <a:lvl9pPr indent="-317500" lvl="8" marL="4114800" rtl="0" algn="l">
              <a:lnSpc>
                <a:spcPct val="100000"/>
              </a:lnSpc>
              <a:spcBef>
                <a:spcPts val="300"/>
              </a:spcBef>
              <a:spcAft>
                <a:spcPts val="0"/>
              </a:spcAft>
              <a:buSzPts val="1400"/>
              <a:buChar char="•"/>
              <a:defRPr sz="1400"/>
            </a:lvl9pPr>
          </a:lstStyle>
          <a:p/>
        </p:txBody>
      </p:sp>
      <p:sp>
        <p:nvSpPr>
          <p:cNvPr id="166" name="Google Shape;166;p23"/>
          <p:cNvSpPr txBox="1"/>
          <p:nvPr>
            <p:ph idx="4" type="body"/>
          </p:nvPr>
        </p:nvSpPr>
        <p:spPr>
          <a:xfrm>
            <a:off x="457200" y="3411236"/>
            <a:ext cx="8229600" cy="555000"/>
          </a:xfrm>
          <a:prstGeom prst="rect">
            <a:avLst/>
          </a:prstGeom>
          <a:noFill/>
          <a:ln>
            <a:noFill/>
          </a:ln>
        </p:spPr>
        <p:txBody>
          <a:bodyPr anchorCtr="0" anchor="t" bIns="91425" lIns="91425" spcFirstLastPara="1" rIns="91425" wrap="square" tIns="91425">
            <a:noAutofit/>
          </a:bodyPr>
          <a:lstStyle>
            <a:lvl1pPr indent="-381000" lvl="0" marL="457200" rtl="0" algn="l">
              <a:lnSpc>
                <a:spcPct val="100000"/>
              </a:lnSpc>
              <a:spcBef>
                <a:spcPts val="1500"/>
              </a:spcBef>
              <a:spcAft>
                <a:spcPts val="0"/>
              </a:spcAft>
              <a:buSzPts val="2400"/>
              <a:buChar char="•"/>
              <a:defRPr sz="2400">
                <a:latin typeface="Arial"/>
                <a:ea typeface="Arial"/>
                <a:cs typeface="Arial"/>
                <a:sym typeface="Arial"/>
              </a:defRPr>
            </a:lvl1pPr>
            <a:lvl2pPr indent="-381000" lvl="1" marL="914400" rtl="0" algn="l">
              <a:lnSpc>
                <a:spcPct val="100000"/>
              </a:lnSpc>
              <a:spcBef>
                <a:spcPts val="600"/>
              </a:spcBef>
              <a:spcAft>
                <a:spcPts val="0"/>
              </a:spcAft>
              <a:buSzPts val="2400"/>
              <a:buChar char="–"/>
              <a:defRPr sz="2400">
                <a:latin typeface="Arial"/>
                <a:ea typeface="Arial"/>
                <a:cs typeface="Arial"/>
                <a:sym typeface="Arial"/>
              </a:defRPr>
            </a:lvl2pPr>
            <a:lvl3pPr indent="-381000" lvl="2" marL="1371600" rtl="0" algn="l">
              <a:lnSpc>
                <a:spcPct val="100000"/>
              </a:lnSpc>
              <a:spcBef>
                <a:spcPts val="600"/>
              </a:spcBef>
              <a:spcAft>
                <a:spcPts val="0"/>
              </a:spcAft>
              <a:buSzPts val="2400"/>
              <a:buChar char="▪"/>
              <a:defRPr sz="2400">
                <a:latin typeface="Arial"/>
                <a:ea typeface="Arial"/>
                <a:cs typeface="Arial"/>
                <a:sym typeface="Arial"/>
              </a:defRPr>
            </a:lvl3pPr>
            <a:lvl4pPr indent="-381000" lvl="3" marL="1828800" rtl="0" algn="l">
              <a:lnSpc>
                <a:spcPct val="100000"/>
              </a:lnSpc>
              <a:spcBef>
                <a:spcPts val="600"/>
              </a:spcBef>
              <a:spcAft>
                <a:spcPts val="0"/>
              </a:spcAft>
              <a:buSzPts val="2400"/>
              <a:buChar char="–"/>
              <a:defRPr sz="2400">
                <a:latin typeface="Arial"/>
                <a:ea typeface="Arial"/>
                <a:cs typeface="Arial"/>
                <a:sym typeface="Arial"/>
              </a:defRPr>
            </a:lvl4pPr>
            <a:lvl5pPr indent="-381000" lvl="4" marL="2286000" rtl="0" algn="l">
              <a:lnSpc>
                <a:spcPct val="100000"/>
              </a:lnSpc>
              <a:spcBef>
                <a:spcPts val="600"/>
              </a:spcBef>
              <a:spcAft>
                <a:spcPts val="0"/>
              </a:spcAft>
              <a:buSzPts val="2400"/>
              <a:buChar char="•"/>
              <a:defRPr sz="2400">
                <a:latin typeface="Arial"/>
                <a:ea typeface="Arial"/>
                <a:cs typeface="Arial"/>
                <a:sym typeface="Arial"/>
              </a:defRPr>
            </a:lvl5pPr>
            <a:lvl6pPr indent="-317500" lvl="5" marL="2743200" rtl="0" algn="l">
              <a:lnSpc>
                <a:spcPct val="100000"/>
              </a:lnSpc>
              <a:spcBef>
                <a:spcPts val="300"/>
              </a:spcBef>
              <a:spcAft>
                <a:spcPts val="0"/>
              </a:spcAft>
              <a:buSzPts val="1400"/>
              <a:buChar char="•"/>
              <a:defRPr sz="1400"/>
            </a:lvl6pPr>
            <a:lvl7pPr indent="-317500" lvl="6" marL="3200400" rtl="0" algn="l">
              <a:lnSpc>
                <a:spcPct val="100000"/>
              </a:lnSpc>
              <a:spcBef>
                <a:spcPts val="300"/>
              </a:spcBef>
              <a:spcAft>
                <a:spcPts val="0"/>
              </a:spcAft>
              <a:buSzPts val="1400"/>
              <a:buChar char="•"/>
              <a:defRPr sz="1400"/>
            </a:lvl7pPr>
            <a:lvl8pPr indent="-317500" lvl="7" marL="3657600" rtl="0" algn="l">
              <a:lnSpc>
                <a:spcPct val="100000"/>
              </a:lnSpc>
              <a:spcBef>
                <a:spcPts val="300"/>
              </a:spcBef>
              <a:spcAft>
                <a:spcPts val="0"/>
              </a:spcAft>
              <a:buSzPts val="1400"/>
              <a:buChar char="•"/>
              <a:defRPr sz="1400"/>
            </a:lvl8pPr>
            <a:lvl9pPr indent="-317500" lvl="8" marL="4114800" rtl="0" algn="l">
              <a:lnSpc>
                <a:spcPct val="100000"/>
              </a:lnSpc>
              <a:spcBef>
                <a:spcPts val="300"/>
              </a:spcBef>
              <a:spcAft>
                <a:spcPts val="0"/>
              </a:spcAft>
              <a:buSzPts val="1400"/>
              <a:buChar char="•"/>
              <a:defRPr sz="1400"/>
            </a:lvl9pPr>
          </a:lstStyle>
          <a:p/>
        </p:txBody>
      </p:sp>
      <p:sp>
        <p:nvSpPr>
          <p:cNvPr id="167" name="Google Shape;167;p23"/>
          <p:cNvSpPr txBox="1"/>
          <p:nvPr>
            <p:ph idx="5" type="body"/>
          </p:nvPr>
        </p:nvSpPr>
        <p:spPr>
          <a:xfrm>
            <a:off x="457200" y="4069400"/>
            <a:ext cx="8229600" cy="555000"/>
          </a:xfrm>
          <a:prstGeom prst="rect">
            <a:avLst/>
          </a:prstGeom>
          <a:noFill/>
          <a:ln>
            <a:noFill/>
          </a:ln>
        </p:spPr>
        <p:txBody>
          <a:bodyPr anchorCtr="0" anchor="t" bIns="91425" lIns="91425" spcFirstLastPara="1" rIns="91425" wrap="square" tIns="91425">
            <a:noAutofit/>
          </a:bodyPr>
          <a:lstStyle>
            <a:lvl1pPr indent="-381000" lvl="0" marL="457200" rtl="0" algn="l">
              <a:lnSpc>
                <a:spcPct val="100000"/>
              </a:lnSpc>
              <a:spcBef>
                <a:spcPts val="1500"/>
              </a:spcBef>
              <a:spcAft>
                <a:spcPts val="0"/>
              </a:spcAft>
              <a:buSzPts val="2400"/>
              <a:buChar char="•"/>
              <a:defRPr sz="2400">
                <a:latin typeface="Arial"/>
                <a:ea typeface="Arial"/>
                <a:cs typeface="Arial"/>
                <a:sym typeface="Arial"/>
              </a:defRPr>
            </a:lvl1pPr>
            <a:lvl2pPr indent="-381000" lvl="1" marL="914400" rtl="0" algn="l">
              <a:lnSpc>
                <a:spcPct val="100000"/>
              </a:lnSpc>
              <a:spcBef>
                <a:spcPts val="600"/>
              </a:spcBef>
              <a:spcAft>
                <a:spcPts val="0"/>
              </a:spcAft>
              <a:buSzPts val="2400"/>
              <a:buChar char="–"/>
              <a:defRPr sz="2400">
                <a:latin typeface="Arial"/>
                <a:ea typeface="Arial"/>
                <a:cs typeface="Arial"/>
                <a:sym typeface="Arial"/>
              </a:defRPr>
            </a:lvl2pPr>
            <a:lvl3pPr indent="-381000" lvl="2" marL="1371600" rtl="0" algn="l">
              <a:lnSpc>
                <a:spcPct val="100000"/>
              </a:lnSpc>
              <a:spcBef>
                <a:spcPts val="600"/>
              </a:spcBef>
              <a:spcAft>
                <a:spcPts val="0"/>
              </a:spcAft>
              <a:buSzPts val="2400"/>
              <a:buChar char="▪"/>
              <a:defRPr sz="2400">
                <a:latin typeface="Arial"/>
                <a:ea typeface="Arial"/>
                <a:cs typeface="Arial"/>
                <a:sym typeface="Arial"/>
              </a:defRPr>
            </a:lvl3pPr>
            <a:lvl4pPr indent="-381000" lvl="3" marL="1828800" rtl="0" algn="l">
              <a:lnSpc>
                <a:spcPct val="100000"/>
              </a:lnSpc>
              <a:spcBef>
                <a:spcPts val="600"/>
              </a:spcBef>
              <a:spcAft>
                <a:spcPts val="0"/>
              </a:spcAft>
              <a:buSzPts val="2400"/>
              <a:buChar char="–"/>
              <a:defRPr sz="2400">
                <a:latin typeface="Arial"/>
                <a:ea typeface="Arial"/>
                <a:cs typeface="Arial"/>
                <a:sym typeface="Arial"/>
              </a:defRPr>
            </a:lvl4pPr>
            <a:lvl5pPr indent="-381000" lvl="4" marL="2286000" rtl="0" algn="l">
              <a:lnSpc>
                <a:spcPct val="100000"/>
              </a:lnSpc>
              <a:spcBef>
                <a:spcPts val="600"/>
              </a:spcBef>
              <a:spcAft>
                <a:spcPts val="0"/>
              </a:spcAft>
              <a:buSzPts val="2400"/>
              <a:buChar char="•"/>
              <a:defRPr sz="2400">
                <a:latin typeface="Arial"/>
                <a:ea typeface="Arial"/>
                <a:cs typeface="Arial"/>
                <a:sym typeface="Arial"/>
              </a:defRPr>
            </a:lvl5pPr>
            <a:lvl6pPr indent="-317500" lvl="5" marL="2743200" rtl="0" algn="l">
              <a:lnSpc>
                <a:spcPct val="100000"/>
              </a:lnSpc>
              <a:spcBef>
                <a:spcPts val="300"/>
              </a:spcBef>
              <a:spcAft>
                <a:spcPts val="0"/>
              </a:spcAft>
              <a:buSzPts val="1400"/>
              <a:buChar char="•"/>
              <a:defRPr sz="1400"/>
            </a:lvl6pPr>
            <a:lvl7pPr indent="-317500" lvl="6" marL="3200400" rtl="0" algn="l">
              <a:lnSpc>
                <a:spcPct val="100000"/>
              </a:lnSpc>
              <a:spcBef>
                <a:spcPts val="300"/>
              </a:spcBef>
              <a:spcAft>
                <a:spcPts val="0"/>
              </a:spcAft>
              <a:buSzPts val="1400"/>
              <a:buChar char="•"/>
              <a:defRPr sz="1400"/>
            </a:lvl7pPr>
            <a:lvl8pPr indent="-317500" lvl="7" marL="3657600" rtl="0" algn="l">
              <a:lnSpc>
                <a:spcPct val="100000"/>
              </a:lnSpc>
              <a:spcBef>
                <a:spcPts val="300"/>
              </a:spcBef>
              <a:spcAft>
                <a:spcPts val="0"/>
              </a:spcAft>
              <a:buSzPts val="1400"/>
              <a:buChar char="•"/>
              <a:defRPr sz="1400"/>
            </a:lvl8pPr>
            <a:lvl9pPr indent="-317500" lvl="8" marL="4114800" rtl="0" algn="l">
              <a:lnSpc>
                <a:spcPct val="100000"/>
              </a:lnSpc>
              <a:spcBef>
                <a:spcPts val="300"/>
              </a:spcBef>
              <a:spcAft>
                <a:spcPts val="0"/>
              </a:spcAft>
              <a:buSzPts val="1400"/>
              <a:buChar char="•"/>
              <a:defRPr sz="14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Two Content">
  <p:cSld name="2_Title and Two Content">
    <p:spTree>
      <p:nvGrpSpPr>
        <p:cNvPr id="168" name="Shape 168"/>
        <p:cNvGrpSpPr/>
        <p:nvPr/>
      </p:nvGrpSpPr>
      <p:grpSpPr>
        <a:xfrm>
          <a:off x="0" y="0"/>
          <a:ext cx="0" cy="0"/>
          <a:chOff x="0" y="0"/>
          <a:chExt cx="0" cy="0"/>
        </a:xfrm>
      </p:grpSpPr>
      <p:sp>
        <p:nvSpPr>
          <p:cNvPr id="169" name="Google Shape;169;p24"/>
          <p:cNvSpPr txBox="1"/>
          <p:nvPr>
            <p:ph type="title"/>
          </p:nvPr>
        </p:nvSpPr>
        <p:spPr>
          <a:xfrm>
            <a:off x="457200" y="161528"/>
            <a:ext cx="8229600" cy="823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600"/>
              <a:buNone/>
              <a:defRPr sz="3600">
                <a:latin typeface="Arial"/>
                <a:ea typeface="Arial"/>
                <a:cs typeface="Arial"/>
                <a:sym typeface="Arial"/>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170" name="Google Shape;170;p24"/>
          <p:cNvSpPr txBox="1"/>
          <p:nvPr>
            <p:ph idx="1" type="body"/>
          </p:nvPr>
        </p:nvSpPr>
        <p:spPr>
          <a:xfrm>
            <a:off x="457200" y="1200151"/>
            <a:ext cx="8229600" cy="600900"/>
          </a:xfrm>
          <a:prstGeom prst="rect">
            <a:avLst/>
          </a:prstGeom>
          <a:noFill/>
          <a:ln>
            <a:noFill/>
          </a:ln>
        </p:spPr>
        <p:txBody>
          <a:bodyPr anchorCtr="0" anchor="t" bIns="91425" lIns="91425" spcFirstLastPara="1" rIns="91425" wrap="square" tIns="91425">
            <a:noAutofit/>
          </a:bodyPr>
          <a:lstStyle>
            <a:lvl1pPr indent="-381000" lvl="0" marL="457200" rtl="0" algn="l">
              <a:lnSpc>
                <a:spcPct val="100000"/>
              </a:lnSpc>
              <a:spcBef>
                <a:spcPts val="1500"/>
              </a:spcBef>
              <a:spcAft>
                <a:spcPts val="0"/>
              </a:spcAft>
              <a:buSzPts val="2400"/>
              <a:buChar char="•"/>
              <a:defRPr sz="2400">
                <a:latin typeface="Arial"/>
                <a:ea typeface="Arial"/>
                <a:cs typeface="Arial"/>
                <a:sym typeface="Arial"/>
              </a:defRPr>
            </a:lvl1pPr>
            <a:lvl2pPr indent="-381000" lvl="1" marL="914400" rtl="0" algn="l">
              <a:lnSpc>
                <a:spcPct val="100000"/>
              </a:lnSpc>
              <a:spcBef>
                <a:spcPts val="600"/>
              </a:spcBef>
              <a:spcAft>
                <a:spcPts val="0"/>
              </a:spcAft>
              <a:buSzPts val="2400"/>
              <a:buChar char="–"/>
              <a:defRPr sz="2400">
                <a:latin typeface="Arial"/>
                <a:ea typeface="Arial"/>
                <a:cs typeface="Arial"/>
                <a:sym typeface="Arial"/>
              </a:defRPr>
            </a:lvl2pPr>
            <a:lvl3pPr indent="-381000" lvl="2" marL="1371600" rtl="0" algn="l">
              <a:lnSpc>
                <a:spcPct val="100000"/>
              </a:lnSpc>
              <a:spcBef>
                <a:spcPts val="600"/>
              </a:spcBef>
              <a:spcAft>
                <a:spcPts val="0"/>
              </a:spcAft>
              <a:buSzPts val="2400"/>
              <a:buChar char="▪"/>
              <a:defRPr sz="2400">
                <a:latin typeface="Arial"/>
                <a:ea typeface="Arial"/>
                <a:cs typeface="Arial"/>
                <a:sym typeface="Arial"/>
              </a:defRPr>
            </a:lvl3pPr>
            <a:lvl4pPr indent="-381000" lvl="3" marL="1828800" rtl="0" algn="l">
              <a:lnSpc>
                <a:spcPct val="100000"/>
              </a:lnSpc>
              <a:spcBef>
                <a:spcPts val="600"/>
              </a:spcBef>
              <a:spcAft>
                <a:spcPts val="0"/>
              </a:spcAft>
              <a:buSzPts val="2400"/>
              <a:buChar char="–"/>
              <a:defRPr sz="2400">
                <a:latin typeface="Arial"/>
                <a:ea typeface="Arial"/>
                <a:cs typeface="Arial"/>
                <a:sym typeface="Arial"/>
              </a:defRPr>
            </a:lvl4pPr>
            <a:lvl5pPr indent="-381000" lvl="4" marL="2286000" rtl="0" algn="l">
              <a:lnSpc>
                <a:spcPct val="100000"/>
              </a:lnSpc>
              <a:spcBef>
                <a:spcPts val="600"/>
              </a:spcBef>
              <a:spcAft>
                <a:spcPts val="0"/>
              </a:spcAft>
              <a:buSzPts val="2400"/>
              <a:buChar char="•"/>
              <a:defRPr sz="2400">
                <a:latin typeface="Arial"/>
                <a:ea typeface="Arial"/>
                <a:cs typeface="Arial"/>
                <a:sym typeface="Arial"/>
              </a:defRPr>
            </a:lvl5pPr>
            <a:lvl6pPr indent="-317500" lvl="5" marL="2743200" rtl="0" algn="l">
              <a:lnSpc>
                <a:spcPct val="100000"/>
              </a:lnSpc>
              <a:spcBef>
                <a:spcPts val="300"/>
              </a:spcBef>
              <a:spcAft>
                <a:spcPts val="0"/>
              </a:spcAft>
              <a:buSzPts val="1400"/>
              <a:buChar char="•"/>
              <a:defRPr sz="1400"/>
            </a:lvl6pPr>
            <a:lvl7pPr indent="-317500" lvl="6" marL="3200400" rtl="0" algn="l">
              <a:lnSpc>
                <a:spcPct val="100000"/>
              </a:lnSpc>
              <a:spcBef>
                <a:spcPts val="300"/>
              </a:spcBef>
              <a:spcAft>
                <a:spcPts val="0"/>
              </a:spcAft>
              <a:buSzPts val="1400"/>
              <a:buChar char="•"/>
              <a:defRPr sz="1400"/>
            </a:lvl7pPr>
            <a:lvl8pPr indent="-317500" lvl="7" marL="3657600" rtl="0" algn="l">
              <a:lnSpc>
                <a:spcPct val="100000"/>
              </a:lnSpc>
              <a:spcBef>
                <a:spcPts val="300"/>
              </a:spcBef>
              <a:spcAft>
                <a:spcPts val="0"/>
              </a:spcAft>
              <a:buSzPts val="1400"/>
              <a:buChar char="•"/>
              <a:defRPr sz="1400"/>
            </a:lvl8pPr>
            <a:lvl9pPr indent="-317500" lvl="8" marL="4114800" rtl="0" algn="l">
              <a:lnSpc>
                <a:spcPct val="100000"/>
              </a:lnSpc>
              <a:spcBef>
                <a:spcPts val="300"/>
              </a:spcBef>
              <a:spcAft>
                <a:spcPts val="0"/>
              </a:spcAft>
              <a:buSzPts val="1400"/>
              <a:buChar char="•"/>
              <a:defRPr sz="1400"/>
            </a:lvl9pPr>
          </a:lstStyle>
          <a:p/>
        </p:txBody>
      </p:sp>
      <p:sp>
        <p:nvSpPr>
          <p:cNvPr id="171" name="Google Shape;171;p24"/>
          <p:cNvSpPr txBox="1"/>
          <p:nvPr>
            <p:ph idx="2" type="body"/>
          </p:nvPr>
        </p:nvSpPr>
        <p:spPr>
          <a:xfrm>
            <a:off x="457200" y="2007425"/>
            <a:ext cx="8229600" cy="555000"/>
          </a:xfrm>
          <a:prstGeom prst="rect">
            <a:avLst/>
          </a:prstGeom>
          <a:noFill/>
          <a:ln>
            <a:noFill/>
          </a:ln>
        </p:spPr>
        <p:txBody>
          <a:bodyPr anchorCtr="0" anchor="t" bIns="91425" lIns="91425" spcFirstLastPara="1" rIns="91425" wrap="square" tIns="91425">
            <a:noAutofit/>
          </a:bodyPr>
          <a:lstStyle>
            <a:lvl1pPr indent="-381000" lvl="0" marL="457200" rtl="0" algn="l">
              <a:lnSpc>
                <a:spcPct val="100000"/>
              </a:lnSpc>
              <a:spcBef>
                <a:spcPts val="1500"/>
              </a:spcBef>
              <a:spcAft>
                <a:spcPts val="0"/>
              </a:spcAft>
              <a:buSzPts val="2400"/>
              <a:buChar char="•"/>
              <a:defRPr sz="2400">
                <a:latin typeface="Arial"/>
                <a:ea typeface="Arial"/>
                <a:cs typeface="Arial"/>
                <a:sym typeface="Arial"/>
              </a:defRPr>
            </a:lvl1pPr>
            <a:lvl2pPr indent="-381000" lvl="1" marL="914400" rtl="0" algn="l">
              <a:lnSpc>
                <a:spcPct val="100000"/>
              </a:lnSpc>
              <a:spcBef>
                <a:spcPts val="600"/>
              </a:spcBef>
              <a:spcAft>
                <a:spcPts val="0"/>
              </a:spcAft>
              <a:buSzPts val="2400"/>
              <a:buChar char="–"/>
              <a:defRPr sz="2400">
                <a:latin typeface="Arial"/>
                <a:ea typeface="Arial"/>
                <a:cs typeface="Arial"/>
                <a:sym typeface="Arial"/>
              </a:defRPr>
            </a:lvl2pPr>
            <a:lvl3pPr indent="-381000" lvl="2" marL="1371600" rtl="0" algn="l">
              <a:lnSpc>
                <a:spcPct val="100000"/>
              </a:lnSpc>
              <a:spcBef>
                <a:spcPts val="600"/>
              </a:spcBef>
              <a:spcAft>
                <a:spcPts val="0"/>
              </a:spcAft>
              <a:buSzPts val="2400"/>
              <a:buChar char="▪"/>
              <a:defRPr sz="2400">
                <a:latin typeface="Arial"/>
                <a:ea typeface="Arial"/>
                <a:cs typeface="Arial"/>
                <a:sym typeface="Arial"/>
              </a:defRPr>
            </a:lvl3pPr>
            <a:lvl4pPr indent="-381000" lvl="3" marL="1828800" rtl="0" algn="l">
              <a:lnSpc>
                <a:spcPct val="100000"/>
              </a:lnSpc>
              <a:spcBef>
                <a:spcPts val="600"/>
              </a:spcBef>
              <a:spcAft>
                <a:spcPts val="0"/>
              </a:spcAft>
              <a:buSzPts val="2400"/>
              <a:buChar char="–"/>
              <a:defRPr sz="2400">
                <a:latin typeface="Arial"/>
                <a:ea typeface="Arial"/>
                <a:cs typeface="Arial"/>
                <a:sym typeface="Arial"/>
              </a:defRPr>
            </a:lvl4pPr>
            <a:lvl5pPr indent="-381000" lvl="4" marL="2286000" rtl="0" algn="l">
              <a:lnSpc>
                <a:spcPct val="100000"/>
              </a:lnSpc>
              <a:spcBef>
                <a:spcPts val="600"/>
              </a:spcBef>
              <a:spcAft>
                <a:spcPts val="0"/>
              </a:spcAft>
              <a:buSzPts val="2400"/>
              <a:buChar char="•"/>
              <a:defRPr sz="2400">
                <a:latin typeface="Arial"/>
                <a:ea typeface="Arial"/>
                <a:cs typeface="Arial"/>
                <a:sym typeface="Arial"/>
              </a:defRPr>
            </a:lvl5pPr>
            <a:lvl6pPr indent="-317500" lvl="5" marL="2743200" rtl="0" algn="l">
              <a:lnSpc>
                <a:spcPct val="100000"/>
              </a:lnSpc>
              <a:spcBef>
                <a:spcPts val="300"/>
              </a:spcBef>
              <a:spcAft>
                <a:spcPts val="0"/>
              </a:spcAft>
              <a:buSzPts val="1400"/>
              <a:buChar char="•"/>
              <a:defRPr sz="1400"/>
            </a:lvl6pPr>
            <a:lvl7pPr indent="-317500" lvl="6" marL="3200400" rtl="0" algn="l">
              <a:lnSpc>
                <a:spcPct val="100000"/>
              </a:lnSpc>
              <a:spcBef>
                <a:spcPts val="300"/>
              </a:spcBef>
              <a:spcAft>
                <a:spcPts val="0"/>
              </a:spcAft>
              <a:buSzPts val="1400"/>
              <a:buChar char="•"/>
              <a:defRPr sz="1400"/>
            </a:lvl7pPr>
            <a:lvl8pPr indent="-317500" lvl="7" marL="3657600" rtl="0" algn="l">
              <a:lnSpc>
                <a:spcPct val="100000"/>
              </a:lnSpc>
              <a:spcBef>
                <a:spcPts val="300"/>
              </a:spcBef>
              <a:spcAft>
                <a:spcPts val="0"/>
              </a:spcAft>
              <a:buSzPts val="1400"/>
              <a:buChar char="•"/>
              <a:defRPr sz="1400"/>
            </a:lvl8pPr>
            <a:lvl9pPr indent="-317500" lvl="8" marL="4114800" rtl="0" algn="l">
              <a:lnSpc>
                <a:spcPct val="100000"/>
              </a:lnSpc>
              <a:spcBef>
                <a:spcPts val="300"/>
              </a:spcBef>
              <a:spcAft>
                <a:spcPts val="0"/>
              </a:spcAft>
              <a:buSzPts val="1400"/>
              <a:buChar char="•"/>
              <a:defRPr sz="1400"/>
            </a:lvl9pPr>
          </a:lstStyle>
          <a:p/>
        </p:txBody>
      </p:sp>
      <p:sp>
        <p:nvSpPr>
          <p:cNvPr id="172" name="Google Shape;172;p24"/>
          <p:cNvSpPr txBox="1"/>
          <p:nvPr>
            <p:ph idx="11" type="ftr"/>
          </p:nvPr>
        </p:nvSpPr>
        <p:spPr>
          <a:xfrm>
            <a:off x="93969" y="4629150"/>
            <a:ext cx="8595300" cy="176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Clr>
                <a:schemeClr val="dk1"/>
              </a:buClr>
              <a:buSzPts val="1800"/>
              <a:buNone/>
              <a:defRPr/>
            </a:lvl2pPr>
            <a:lvl3pPr lvl="2" rtl="0" algn="l">
              <a:lnSpc>
                <a:spcPct val="100000"/>
              </a:lnSpc>
              <a:spcBef>
                <a:spcPts val="0"/>
              </a:spcBef>
              <a:spcAft>
                <a:spcPts val="0"/>
              </a:spcAft>
              <a:buClr>
                <a:schemeClr val="dk1"/>
              </a:buClr>
              <a:buSzPts val="1800"/>
              <a:buNone/>
              <a:defRPr/>
            </a:lvl3pPr>
            <a:lvl4pPr lvl="3" rtl="0" algn="l">
              <a:lnSpc>
                <a:spcPct val="100000"/>
              </a:lnSpc>
              <a:spcBef>
                <a:spcPts val="0"/>
              </a:spcBef>
              <a:spcAft>
                <a:spcPts val="0"/>
              </a:spcAft>
              <a:buClr>
                <a:schemeClr val="dk1"/>
              </a:buClr>
              <a:buSzPts val="1800"/>
              <a:buNone/>
              <a:defRPr/>
            </a:lvl4pPr>
            <a:lvl5pPr lvl="4" rtl="0" algn="l">
              <a:lnSpc>
                <a:spcPct val="100000"/>
              </a:lnSpc>
              <a:spcBef>
                <a:spcPts val="0"/>
              </a:spcBef>
              <a:spcAft>
                <a:spcPts val="0"/>
              </a:spcAft>
              <a:buClr>
                <a:schemeClr val="dk1"/>
              </a:buClr>
              <a:buSzPts val="1800"/>
              <a:buNone/>
              <a:defRPr/>
            </a:lvl5pPr>
            <a:lvl6pPr lvl="5" rtl="0" algn="l">
              <a:lnSpc>
                <a:spcPct val="100000"/>
              </a:lnSpc>
              <a:spcBef>
                <a:spcPts val="0"/>
              </a:spcBef>
              <a:spcAft>
                <a:spcPts val="0"/>
              </a:spcAft>
              <a:buClr>
                <a:schemeClr val="dk1"/>
              </a:buClr>
              <a:buSzPts val="1800"/>
              <a:buNone/>
              <a:defRPr/>
            </a:lvl6pPr>
            <a:lvl7pPr lvl="6" rtl="0" algn="l">
              <a:lnSpc>
                <a:spcPct val="100000"/>
              </a:lnSpc>
              <a:spcBef>
                <a:spcPts val="0"/>
              </a:spcBef>
              <a:spcAft>
                <a:spcPts val="0"/>
              </a:spcAft>
              <a:buClr>
                <a:schemeClr val="dk1"/>
              </a:buClr>
              <a:buSzPts val="1800"/>
              <a:buNone/>
              <a:defRPr/>
            </a:lvl7pPr>
            <a:lvl8pPr lvl="7" rtl="0" algn="l">
              <a:lnSpc>
                <a:spcPct val="100000"/>
              </a:lnSpc>
              <a:spcBef>
                <a:spcPts val="0"/>
              </a:spcBef>
              <a:spcAft>
                <a:spcPts val="0"/>
              </a:spcAft>
              <a:buClr>
                <a:schemeClr val="dk1"/>
              </a:buClr>
              <a:buSzPts val="1800"/>
              <a:buNone/>
              <a:defRPr/>
            </a:lvl8pPr>
            <a:lvl9pPr lvl="8" rtl="0" algn="l">
              <a:lnSpc>
                <a:spcPct val="100000"/>
              </a:lnSpc>
              <a:spcBef>
                <a:spcPts val="0"/>
              </a:spcBef>
              <a:spcAft>
                <a:spcPts val="0"/>
              </a:spcAft>
              <a:buClr>
                <a:schemeClr val="dk1"/>
              </a:buClr>
              <a:buSzPts val="1800"/>
              <a:buNone/>
              <a:defRPr/>
            </a:lvl9pPr>
          </a:lstStyle>
          <a:p/>
        </p:txBody>
      </p:sp>
      <p:sp>
        <p:nvSpPr>
          <p:cNvPr id="173" name="Google Shape;173;p24"/>
          <p:cNvSpPr txBox="1"/>
          <p:nvPr>
            <p:ph idx="10" type="dt"/>
          </p:nvPr>
        </p:nvSpPr>
        <p:spPr>
          <a:xfrm>
            <a:off x="6335712" y="84803"/>
            <a:ext cx="2133600" cy="1374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None/>
              <a:defRPr/>
            </a:lvl1pPr>
            <a:lvl2pPr lvl="1" rtl="0" algn="l">
              <a:lnSpc>
                <a:spcPct val="100000"/>
              </a:lnSpc>
              <a:spcBef>
                <a:spcPts val="0"/>
              </a:spcBef>
              <a:spcAft>
                <a:spcPts val="0"/>
              </a:spcAft>
              <a:buClr>
                <a:schemeClr val="dk1"/>
              </a:buClr>
              <a:buSzPts val="1800"/>
              <a:buNone/>
              <a:defRPr/>
            </a:lvl2pPr>
            <a:lvl3pPr lvl="2" rtl="0" algn="l">
              <a:lnSpc>
                <a:spcPct val="100000"/>
              </a:lnSpc>
              <a:spcBef>
                <a:spcPts val="0"/>
              </a:spcBef>
              <a:spcAft>
                <a:spcPts val="0"/>
              </a:spcAft>
              <a:buClr>
                <a:schemeClr val="dk1"/>
              </a:buClr>
              <a:buSzPts val="1800"/>
              <a:buNone/>
              <a:defRPr/>
            </a:lvl3pPr>
            <a:lvl4pPr lvl="3" rtl="0" algn="l">
              <a:lnSpc>
                <a:spcPct val="100000"/>
              </a:lnSpc>
              <a:spcBef>
                <a:spcPts val="0"/>
              </a:spcBef>
              <a:spcAft>
                <a:spcPts val="0"/>
              </a:spcAft>
              <a:buClr>
                <a:schemeClr val="dk1"/>
              </a:buClr>
              <a:buSzPts val="1800"/>
              <a:buNone/>
              <a:defRPr/>
            </a:lvl4pPr>
            <a:lvl5pPr lvl="4" rtl="0" algn="l">
              <a:lnSpc>
                <a:spcPct val="100000"/>
              </a:lnSpc>
              <a:spcBef>
                <a:spcPts val="0"/>
              </a:spcBef>
              <a:spcAft>
                <a:spcPts val="0"/>
              </a:spcAft>
              <a:buClr>
                <a:schemeClr val="dk1"/>
              </a:buClr>
              <a:buSzPts val="1800"/>
              <a:buNone/>
              <a:defRPr/>
            </a:lvl5pPr>
            <a:lvl6pPr lvl="5" rtl="0" algn="l">
              <a:lnSpc>
                <a:spcPct val="100000"/>
              </a:lnSpc>
              <a:spcBef>
                <a:spcPts val="0"/>
              </a:spcBef>
              <a:spcAft>
                <a:spcPts val="0"/>
              </a:spcAft>
              <a:buClr>
                <a:schemeClr val="dk1"/>
              </a:buClr>
              <a:buSzPts val="1800"/>
              <a:buNone/>
              <a:defRPr/>
            </a:lvl6pPr>
            <a:lvl7pPr lvl="6" rtl="0" algn="l">
              <a:lnSpc>
                <a:spcPct val="100000"/>
              </a:lnSpc>
              <a:spcBef>
                <a:spcPts val="0"/>
              </a:spcBef>
              <a:spcAft>
                <a:spcPts val="0"/>
              </a:spcAft>
              <a:buClr>
                <a:schemeClr val="dk1"/>
              </a:buClr>
              <a:buSzPts val="1800"/>
              <a:buNone/>
              <a:defRPr/>
            </a:lvl7pPr>
            <a:lvl8pPr lvl="7" rtl="0" algn="l">
              <a:lnSpc>
                <a:spcPct val="100000"/>
              </a:lnSpc>
              <a:spcBef>
                <a:spcPts val="0"/>
              </a:spcBef>
              <a:spcAft>
                <a:spcPts val="0"/>
              </a:spcAft>
              <a:buClr>
                <a:schemeClr val="dk1"/>
              </a:buClr>
              <a:buSzPts val="1800"/>
              <a:buNone/>
              <a:defRPr/>
            </a:lvl8pPr>
            <a:lvl9pPr lvl="8" rtl="0" algn="l">
              <a:lnSpc>
                <a:spcPct val="100000"/>
              </a:lnSpc>
              <a:spcBef>
                <a:spcPts val="0"/>
              </a:spcBef>
              <a:spcAft>
                <a:spcPts val="0"/>
              </a:spcAft>
              <a:buClr>
                <a:schemeClr val="dk1"/>
              </a:buClr>
              <a:buSzPts val="1800"/>
              <a:buNone/>
              <a:defRPr/>
            </a:lvl9pPr>
          </a:lstStyle>
          <a:p/>
        </p:txBody>
      </p:sp>
      <p:sp>
        <p:nvSpPr>
          <p:cNvPr id="174" name="Google Shape;174;p24"/>
          <p:cNvSpPr txBox="1"/>
          <p:nvPr>
            <p:ph idx="12" type="sldNum"/>
          </p:nvPr>
        </p:nvSpPr>
        <p:spPr>
          <a:xfrm>
            <a:off x="8469311" y="84803"/>
            <a:ext cx="551700" cy="1374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Clr>
                <a:srgbClr val="000000"/>
              </a:buClr>
              <a:buSzPts val="1400"/>
              <a:buFont typeface="Arial"/>
              <a:buNone/>
              <a:defRPr/>
            </a:lvl1pPr>
            <a:lvl2pPr indent="0" lvl="1" marL="0" rtl="0" algn="l">
              <a:lnSpc>
                <a:spcPct val="100000"/>
              </a:lnSpc>
              <a:spcBef>
                <a:spcPts val="0"/>
              </a:spcBef>
              <a:spcAft>
                <a:spcPts val="0"/>
              </a:spcAft>
              <a:buClr>
                <a:srgbClr val="000000"/>
              </a:buClr>
              <a:buSzPts val="1400"/>
              <a:buFont typeface="Arial"/>
              <a:buNone/>
              <a:defRPr/>
            </a:lvl2pPr>
            <a:lvl3pPr indent="0" lvl="2" marL="0" rtl="0" algn="l">
              <a:lnSpc>
                <a:spcPct val="100000"/>
              </a:lnSpc>
              <a:spcBef>
                <a:spcPts val="0"/>
              </a:spcBef>
              <a:spcAft>
                <a:spcPts val="0"/>
              </a:spcAft>
              <a:buClr>
                <a:srgbClr val="000000"/>
              </a:buClr>
              <a:buSzPts val="1400"/>
              <a:buFont typeface="Arial"/>
              <a:buNone/>
              <a:defRPr/>
            </a:lvl3pPr>
            <a:lvl4pPr indent="0" lvl="3" marL="0" rtl="0" algn="l">
              <a:lnSpc>
                <a:spcPct val="100000"/>
              </a:lnSpc>
              <a:spcBef>
                <a:spcPts val="0"/>
              </a:spcBef>
              <a:spcAft>
                <a:spcPts val="0"/>
              </a:spcAft>
              <a:buClr>
                <a:srgbClr val="000000"/>
              </a:buClr>
              <a:buSzPts val="1400"/>
              <a:buFont typeface="Arial"/>
              <a:buNone/>
              <a:defRPr/>
            </a:lvl4pPr>
            <a:lvl5pPr indent="0" lvl="4" marL="0" rtl="0" algn="l">
              <a:lnSpc>
                <a:spcPct val="100000"/>
              </a:lnSpc>
              <a:spcBef>
                <a:spcPts val="0"/>
              </a:spcBef>
              <a:spcAft>
                <a:spcPts val="0"/>
              </a:spcAft>
              <a:buClr>
                <a:srgbClr val="000000"/>
              </a:buClr>
              <a:buSzPts val="1400"/>
              <a:buFont typeface="Arial"/>
              <a:buNone/>
              <a:defRPr/>
            </a:lvl5pPr>
            <a:lvl6pPr indent="0" lvl="5" marL="0" rtl="0" algn="l">
              <a:lnSpc>
                <a:spcPct val="100000"/>
              </a:lnSpc>
              <a:spcBef>
                <a:spcPts val="0"/>
              </a:spcBef>
              <a:spcAft>
                <a:spcPts val="0"/>
              </a:spcAft>
              <a:buClr>
                <a:srgbClr val="000000"/>
              </a:buClr>
              <a:buSzPts val="1400"/>
              <a:buFont typeface="Arial"/>
              <a:buNone/>
              <a:defRPr/>
            </a:lvl6pPr>
            <a:lvl7pPr indent="0" lvl="6" marL="0" rtl="0" algn="l">
              <a:lnSpc>
                <a:spcPct val="100000"/>
              </a:lnSpc>
              <a:spcBef>
                <a:spcPts val="0"/>
              </a:spcBef>
              <a:spcAft>
                <a:spcPts val="0"/>
              </a:spcAft>
              <a:buClr>
                <a:srgbClr val="000000"/>
              </a:buClr>
              <a:buSzPts val="1400"/>
              <a:buFont typeface="Arial"/>
              <a:buNone/>
              <a:defRPr/>
            </a:lvl7pPr>
            <a:lvl8pPr indent="0" lvl="7" marL="0" rtl="0" algn="l">
              <a:lnSpc>
                <a:spcPct val="100000"/>
              </a:lnSpc>
              <a:spcBef>
                <a:spcPts val="0"/>
              </a:spcBef>
              <a:spcAft>
                <a:spcPts val="0"/>
              </a:spcAft>
              <a:buClr>
                <a:srgbClr val="000000"/>
              </a:buClr>
              <a:buSzPts val="1400"/>
              <a:buFont typeface="Arial"/>
              <a:buNone/>
              <a:defRPr/>
            </a:lvl8pPr>
            <a:lvl9pPr indent="0" lvl="8" marL="0" rt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zh-TW"/>
              <a:t>‹#›</a:t>
            </a:fld>
            <a:endParaRPr/>
          </a:p>
        </p:txBody>
      </p:sp>
      <p:sp>
        <p:nvSpPr>
          <p:cNvPr id="175" name="Google Shape;175;p24"/>
          <p:cNvSpPr txBox="1"/>
          <p:nvPr/>
        </p:nvSpPr>
        <p:spPr>
          <a:xfrm>
            <a:off x="1524000" y="4821451"/>
            <a:ext cx="6096000" cy="27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Verdana"/>
              <a:buNone/>
            </a:pPr>
            <a:r>
              <a:rPr b="0" i="0" lang="zh-TW" sz="1200" u="none" cap="none" strike="noStrike">
                <a:solidFill>
                  <a:srgbClr val="000000"/>
                </a:solidFill>
                <a:latin typeface="Verdana"/>
                <a:ea typeface="Verdana"/>
                <a:cs typeface="Verdana"/>
                <a:sym typeface="Verdana"/>
              </a:rPr>
              <a:t> Copyright © 2022 Pearson Education, Ltd. All Rights Reserved</a:t>
            </a:r>
            <a:endParaRPr b="0" i="0" sz="1200" u="none" cap="none" strike="noStrike">
              <a:solidFill>
                <a:srgbClr val="000000"/>
              </a:solidFill>
              <a:latin typeface="Verdana"/>
              <a:ea typeface="Verdana"/>
              <a:cs typeface="Verdana"/>
              <a:sym typeface="Verdana"/>
            </a:endParaRPr>
          </a:p>
        </p:txBody>
      </p:sp>
      <p:sp>
        <p:nvSpPr>
          <p:cNvPr id="176" name="Google Shape;176;p24"/>
          <p:cNvSpPr txBox="1"/>
          <p:nvPr>
            <p:ph idx="3" type="body"/>
          </p:nvPr>
        </p:nvSpPr>
        <p:spPr>
          <a:xfrm>
            <a:off x="457200" y="2742030"/>
            <a:ext cx="8229600" cy="555000"/>
          </a:xfrm>
          <a:prstGeom prst="rect">
            <a:avLst/>
          </a:prstGeom>
          <a:noFill/>
          <a:ln>
            <a:noFill/>
          </a:ln>
        </p:spPr>
        <p:txBody>
          <a:bodyPr anchorCtr="0" anchor="t" bIns="91425" lIns="91425" spcFirstLastPara="1" rIns="91425" wrap="square" tIns="91425">
            <a:noAutofit/>
          </a:bodyPr>
          <a:lstStyle>
            <a:lvl1pPr indent="-381000" lvl="0" marL="457200" rtl="0" algn="l">
              <a:lnSpc>
                <a:spcPct val="100000"/>
              </a:lnSpc>
              <a:spcBef>
                <a:spcPts val="1500"/>
              </a:spcBef>
              <a:spcAft>
                <a:spcPts val="0"/>
              </a:spcAft>
              <a:buSzPts val="2400"/>
              <a:buChar char="•"/>
              <a:defRPr sz="2400">
                <a:latin typeface="Arial"/>
                <a:ea typeface="Arial"/>
                <a:cs typeface="Arial"/>
                <a:sym typeface="Arial"/>
              </a:defRPr>
            </a:lvl1pPr>
            <a:lvl2pPr indent="-381000" lvl="1" marL="914400" rtl="0" algn="l">
              <a:lnSpc>
                <a:spcPct val="100000"/>
              </a:lnSpc>
              <a:spcBef>
                <a:spcPts val="600"/>
              </a:spcBef>
              <a:spcAft>
                <a:spcPts val="0"/>
              </a:spcAft>
              <a:buSzPts val="2400"/>
              <a:buChar char="–"/>
              <a:defRPr sz="2400">
                <a:latin typeface="Arial"/>
                <a:ea typeface="Arial"/>
                <a:cs typeface="Arial"/>
                <a:sym typeface="Arial"/>
              </a:defRPr>
            </a:lvl2pPr>
            <a:lvl3pPr indent="-381000" lvl="2" marL="1371600" rtl="0" algn="l">
              <a:lnSpc>
                <a:spcPct val="100000"/>
              </a:lnSpc>
              <a:spcBef>
                <a:spcPts val="600"/>
              </a:spcBef>
              <a:spcAft>
                <a:spcPts val="0"/>
              </a:spcAft>
              <a:buSzPts val="2400"/>
              <a:buChar char="▪"/>
              <a:defRPr sz="2400">
                <a:latin typeface="Arial"/>
                <a:ea typeface="Arial"/>
                <a:cs typeface="Arial"/>
                <a:sym typeface="Arial"/>
              </a:defRPr>
            </a:lvl3pPr>
            <a:lvl4pPr indent="-381000" lvl="3" marL="1828800" rtl="0" algn="l">
              <a:lnSpc>
                <a:spcPct val="100000"/>
              </a:lnSpc>
              <a:spcBef>
                <a:spcPts val="600"/>
              </a:spcBef>
              <a:spcAft>
                <a:spcPts val="0"/>
              </a:spcAft>
              <a:buSzPts val="2400"/>
              <a:buChar char="–"/>
              <a:defRPr sz="2400">
                <a:latin typeface="Arial"/>
                <a:ea typeface="Arial"/>
                <a:cs typeface="Arial"/>
                <a:sym typeface="Arial"/>
              </a:defRPr>
            </a:lvl4pPr>
            <a:lvl5pPr indent="-381000" lvl="4" marL="2286000" rtl="0" algn="l">
              <a:lnSpc>
                <a:spcPct val="100000"/>
              </a:lnSpc>
              <a:spcBef>
                <a:spcPts val="600"/>
              </a:spcBef>
              <a:spcAft>
                <a:spcPts val="0"/>
              </a:spcAft>
              <a:buSzPts val="2400"/>
              <a:buChar char="•"/>
              <a:defRPr sz="2400">
                <a:latin typeface="Arial"/>
                <a:ea typeface="Arial"/>
                <a:cs typeface="Arial"/>
                <a:sym typeface="Arial"/>
              </a:defRPr>
            </a:lvl5pPr>
            <a:lvl6pPr indent="-317500" lvl="5" marL="2743200" rtl="0" algn="l">
              <a:lnSpc>
                <a:spcPct val="100000"/>
              </a:lnSpc>
              <a:spcBef>
                <a:spcPts val="300"/>
              </a:spcBef>
              <a:spcAft>
                <a:spcPts val="0"/>
              </a:spcAft>
              <a:buSzPts val="1400"/>
              <a:buChar char="•"/>
              <a:defRPr sz="1400"/>
            </a:lvl6pPr>
            <a:lvl7pPr indent="-317500" lvl="6" marL="3200400" rtl="0" algn="l">
              <a:lnSpc>
                <a:spcPct val="100000"/>
              </a:lnSpc>
              <a:spcBef>
                <a:spcPts val="300"/>
              </a:spcBef>
              <a:spcAft>
                <a:spcPts val="0"/>
              </a:spcAft>
              <a:buSzPts val="1400"/>
              <a:buChar char="•"/>
              <a:defRPr sz="1400"/>
            </a:lvl7pPr>
            <a:lvl8pPr indent="-317500" lvl="7" marL="3657600" rtl="0" algn="l">
              <a:lnSpc>
                <a:spcPct val="100000"/>
              </a:lnSpc>
              <a:spcBef>
                <a:spcPts val="300"/>
              </a:spcBef>
              <a:spcAft>
                <a:spcPts val="0"/>
              </a:spcAft>
              <a:buSzPts val="1400"/>
              <a:buChar char="•"/>
              <a:defRPr sz="1400"/>
            </a:lvl8pPr>
            <a:lvl9pPr indent="-317500" lvl="8" marL="4114800" rtl="0" algn="l">
              <a:lnSpc>
                <a:spcPct val="100000"/>
              </a:lnSpc>
              <a:spcBef>
                <a:spcPts val="300"/>
              </a:spcBef>
              <a:spcAft>
                <a:spcPts val="0"/>
              </a:spcAft>
              <a:buSzPts val="1400"/>
              <a:buChar char="•"/>
              <a:defRPr sz="1400"/>
            </a:lvl9pPr>
          </a:lstStyle>
          <a:p/>
        </p:txBody>
      </p:sp>
      <p:sp>
        <p:nvSpPr>
          <p:cNvPr id="177" name="Google Shape;177;p24"/>
          <p:cNvSpPr txBox="1"/>
          <p:nvPr>
            <p:ph idx="4" type="body"/>
          </p:nvPr>
        </p:nvSpPr>
        <p:spPr>
          <a:xfrm>
            <a:off x="457200" y="3411236"/>
            <a:ext cx="8229600" cy="555000"/>
          </a:xfrm>
          <a:prstGeom prst="rect">
            <a:avLst/>
          </a:prstGeom>
          <a:noFill/>
          <a:ln>
            <a:noFill/>
          </a:ln>
        </p:spPr>
        <p:txBody>
          <a:bodyPr anchorCtr="0" anchor="t" bIns="91425" lIns="91425" spcFirstLastPara="1" rIns="91425" wrap="square" tIns="91425">
            <a:noAutofit/>
          </a:bodyPr>
          <a:lstStyle>
            <a:lvl1pPr indent="-381000" lvl="0" marL="457200" rtl="0" algn="l">
              <a:lnSpc>
                <a:spcPct val="100000"/>
              </a:lnSpc>
              <a:spcBef>
                <a:spcPts val="1500"/>
              </a:spcBef>
              <a:spcAft>
                <a:spcPts val="0"/>
              </a:spcAft>
              <a:buSzPts val="2400"/>
              <a:buChar char="•"/>
              <a:defRPr sz="2400">
                <a:latin typeface="Arial"/>
                <a:ea typeface="Arial"/>
                <a:cs typeface="Arial"/>
                <a:sym typeface="Arial"/>
              </a:defRPr>
            </a:lvl1pPr>
            <a:lvl2pPr indent="-381000" lvl="1" marL="914400" rtl="0" algn="l">
              <a:lnSpc>
                <a:spcPct val="100000"/>
              </a:lnSpc>
              <a:spcBef>
                <a:spcPts val="600"/>
              </a:spcBef>
              <a:spcAft>
                <a:spcPts val="0"/>
              </a:spcAft>
              <a:buSzPts val="2400"/>
              <a:buChar char="–"/>
              <a:defRPr sz="2400">
                <a:latin typeface="Arial"/>
                <a:ea typeface="Arial"/>
                <a:cs typeface="Arial"/>
                <a:sym typeface="Arial"/>
              </a:defRPr>
            </a:lvl2pPr>
            <a:lvl3pPr indent="-381000" lvl="2" marL="1371600" rtl="0" algn="l">
              <a:lnSpc>
                <a:spcPct val="100000"/>
              </a:lnSpc>
              <a:spcBef>
                <a:spcPts val="600"/>
              </a:spcBef>
              <a:spcAft>
                <a:spcPts val="0"/>
              </a:spcAft>
              <a:buSzPts val="2400"/>
              <a:buChar char="▪"/>
              <a:defRPr sz="2400">
                <a:latin typeface="Arial"/>
                <a:ea typeface="Arial"/>
                <a:cs typeface="Arial"/>
                <a:sym typeface="Arial"/>
              </a:defRPr>
            </a:lvl3pPr>
            <a:lvl4pPr indent="-381000" lvl="3" marL="1828800" rtl="0" algn="l">
              <a:lnSpc>
                <a:spcPct val="100000"/>
              </a:lnSpc>
              <a:spcBef>
                <a:spcPts val="600"/>
              </a:spcBef>
              <a:spcAft>
                <a:spcPts val="0"/>
              </a:spcAft>
              <a:buSzPts val="2400"/>
              <a:buChar char="–"/>
              <a:defRPr sz="2400">
                <a:latin typeface="Arial"/>
                <a:ea typeface="Arial"/>
                <a:cs typeface="Arial"/>
                <a:sym typeface="Arial"/>
              </a:defRPr>
            </a:lvl4pPr>
            <a:lvl5pPr indent="-381000" lvl="4" marL="2286000" rtl="0" algn="l">
              <a:lnSpc>
                <a:spcPct val="100000"/>
              </a:lnSpc>
              <a:spcBef>
                <a:spcPts val="600"/>
              </a:spcBef>
              <a:spcAft>
                <a:spcPts val="0"/>
              </a:spcAft>
              <a:buSzPts val="2400"/>
              <a:buChar char="•"/>
              <a:defRPr sz="2400">
                <a:latin typeface="Arial"/>
                <a:ea typeface="Arial"/>
                <a:cs typeface="Arial"/>
                <a:sym typeface="Arial"/>
              </a:defRPr>
            </a:lvl5pPr>
            <a:lvl6pPr indent="-317500" lvl="5" marL="2743200" rtl="0" algn="l">
              <a:lnSpc>
                <a:spcPct val="100000"/>
              </a:lnSpc>
              <a:spcBef>
                <a:spcPts val="300"/>
              </a:spcBef>
              <a:spcAft>
                <a:spcPts val="0"/>
              </a:spcAft>
              <a:buSzPts val="1400"/>
              <a:buChar char="•"/>
              <a:defRPr sz="1400"/>
            </a:lvl6pPr>
            <a:lvl7pPr indent="-317500" lvl="6" marL="3200400" rtl="0" algn="l">
              <a:lnSpc>
                <a:spcPct val="100000"/>
              </a:lnSpc>
              <a:spcBef>
                <a:spcPts val="300"/>
              </a:spcBef>
              <a:spcAft>
                <a:spcPts val="0"/>
              </a:spcAft>
              <a:buSzPts val="1400"/>
              <a:buChar char="•"/>
              <a:defRPr sz="1400"/>
            </a:lvl7pPr>
            <a:lvl8pPr indent="-317500" lvl="7" marL="3657600" rtl="0" algn="l">
              <a:lnSpc>
                <a:spcPct val="100000"/>
              </a:lnSpc>
              <a:spcBef>
                <a:spcPts val="300"/>
              </a:spcBef>
              <a:spcAft>
                <a:spcPts val="0"/>
              </a:spcAft>
              <a:buSzPts val="1400"/>
              <a:buChar char="•"/>
              <a:defRPr sz="1400"/>
            </a:lvl8pPr>
            <a:lvl9pPr indent="-317500" lvl="8" marL="4114800" rtl="0" algn="l">
              <a:lnSpc>
                <a:spcPct val="100000"/>
              </a:lnSpc>
              <a:spcBef>
                <a:spcPts val="300"/>
              </a:spcBef>
              <a:spcAft>
                <a:spcPts val="0"/>
              </a:spcAft>
              <a:buSzPts val="1400"/>
              <a:buChar char="•"/>
              <a:defRPr sz="1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12.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161528"/>
            <a:ext cx="8229600" cy="8232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7FA3"/>
              </a:buClr>
              <a:buSzPts val="3400"/>
              <a:buFont typeface="Times New Roman"/>
              <a:buNone/>
              <a:defRPr b="1" i="0" sz="3400" u="none" cap="none" strike="noStrike">
                <a:solidFill>
                  <a:srgbClr val="007FA3"/>
                </a:solidFill>
                <a:latin typeface="Times New Roman"/>
                <a:ea typeface="Times New Roman"/>
                <a:cs typeface="Times New Roman"/>
                <a:sym typeface="Times New Roman"/>
              </a:defRPr>
            </a:lvl1pPr>
            <a:lvl2pPr lvl="1" rtl="0">
              <a:spcBef>
                <a:spcPts val="0"/>
              </a:spcBef>
              <a:spcAft>
                <a:spcPts val="0"/>
              </a:spcAft>
              <a:buSzPts val="1800"/>
              <a:buFont typeface="Arial"/>
              <a:buNone/>
              <a:defRPr sz="1800"/>
            </a:lvl2pPr>
            <a:lvl3pPr lvl="2" rtl="0">
              <a:spcBef>
                <a:spcPts val="0"/>
              </a:spcBef>
              <a:spcAft>
                <a:spcPts val="0"/>
              </a:spcAft>
              <a:buSzPts val="1800"/>
              <a:buFont typeface="Arial"/>
              <a:buNone/>
              <a:defRPr sz="1800"/>
            </a:lvl3pPr>
            <a:lvl4pPr lvl="3" rtl="0">
              <a:spcBef>
                <a:spcPts val="0"/>
              </a:spcBef>
              <a:spcAft>
                <a:spcPts val="0"/>
              </a:spcAft>
              <a:buSzPts val="1800"/>
              <a:buFont typeface="Arial"/>
              <a:buNone/>
              <a:defRPr sz="1800"/>
            </a:lvl4pPr>
            <a:lvl5pPr lvl="4" rtl="0">
              <a:spcBef>
                <a:spcPts val="0"/>
              </a:spcBef>
              <a:spcAft>
                <a:spcPts val="0"/>
              </a:spcAft>
              <a:buSzPts val="1800"/>
              <a:buFont typeface="Arial"/>
              <a:buNone/>
              <a:defRPr sz="1800"/>
            </a:lvl5pPr>
            <a:lvl6pPr lvl="5" rtl="0">
              <a:spcBef>
                <a:spcPts val="0"/>
              </a:spcBef>
              <a:spcAft>
                <a:spcPts val="0"/>
              </a:spcAft>
              <a:buSzPts val="1800"/>
              <a:buFont typeface="Arial"/>
              <a:buNone/>
              <a:defRPr sz="1800"/>
            </a:lvl6pPr>
            <a:lvl7pPr lvl="6" rtl="0">
              <a:spcBef>
                <a:spcPts val="0"/>
              </a:spcBef>
              <a:spcAft>
                <a:spcPts val="0"/>
              </a:spcAft>
              <a:buSzPts val="1800"/>
              <a:buFont typeface="Arial"/>
              <a:buNone/>
              <a:defRPr sz="1800"/>
            </a:lvl7pPr>
            <a:lvl8pPr lvl="7" rtl="0">
              <a:spcBef>
                <a:spcPts val="0"/>
              </a:spcBef>
              <a:spcAft>
                <a:spcPts val="0"/>
              </a:spcAft>
              <a:buSzPts val="1800"/>
              <a:buFont typeface="Arial"/>
              <a:buNone/>
              <a:defRPr sz="1800"/>
            </a:lvl8pPr>
            <a:lvl9pPr lvl="8" rtl="0">
              <a:spcBef>
                <a:spcPts val="0"/>
              </a:spcBef>
              <a:spcAft>
                <a:spcPts val="0"/>
              </a:spcAft>
              <a:buSzPts val="1800"/>
              <a:buFont typeface="Arial"/>
              <a:buNone/>
              <a:defRPr sz="1800"/>
            </a:lvl9pPr>
          </a:lstStyle>
          <a:p/>
        </p:txBody>
      </p:sp>
      <p:sp>
        <p:nvSpPr>
          <p:cNvPr id="52" name="Google Shape;52;p13"/>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15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rgbClr val="007FA3"/>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53" name="Google Shape;53;p13"/>
          <p:cNvSpPr txBox="1"/>
          <p:nvPr>
            <p:ph idx="11" type="ftr"/>
          </p:nvPr>
        </p:nvSpPr>
        <p:spPr>
          <a:xfrm>
            <a:off x="93969" y="4629150"/>
            <a:ext cx="8595300" cy="176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54" name="Google Shape;54;p13"/>
          <p:cNvSpPr txBox="1"/>
          <p:nvPr>
            <p:ph idx="10" type="dt"/>
          </p:nvPr>
        </p:nvSpPr>
        <p:spPr>
          <a:xfrm>
            <a:off x="6335712" y="84803"/>
            <a:ext cx="2133600" cy="1374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8469311" y="84803"/>
            <a:ext cx="551700" cy="137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pic>
        <p:nvPicPr>
          <p:cNvPr descr="Pearson Logo" id="56" name="Google Shape;56;p13"/>
          <p:cNvPicPr preferRelativeResize="0"/>
          <p:nvPr/>
        </p:nvPicPr>
        <p:blipFill rotWithShape="1">
          <a:blip r:embed="rId1">
            <a:alphaModFix/>
          </a:blip>
          <a:srcRect b="0" l="0" r="0" t="0"/>
          <a:stretch/>
        </p:blipFill>
        <p:spPr>
          <a:xfrm>
            <a:off x="443972" y="4822282"/>
            <a:ext cx="688501" cy="209935"/>
          </a:xfrm>
          <a:prstGeom prst="rect">
            <a:avLst/>
          </a:prstGeom>
          <a:noFill/>
          <a:ln>
            <a:noFill/>
          </a:ln>
        </p:spPr>
      </p:pic>
      <p:sp>
        <p:nvSpPr>
          <p:cNvPr id="57" name="Google Shape;57;p13"/>
          <p:cNvSpPr txBox="1"/>
          <p:nvPr/>
        </p:nvSpPr>
        <p:spPr>
          <a:xfrm>
            <a:off x="7848600" y="4844534"/>
            <a:ext cx="740400" cy="24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zh-TW" sz="1000" u="none" cap="none" strike="noStrike">
                <a:solidFill>
                  <a:srgbClr val="000000"/>
                </a:solidFill>
                <a:latin typeface="Arial"/>
                <a:ea typeface="Arial"/>
                <a:cs typeface="Arial"/>
                <a:sym typeface="Arial"/>
              </a:rPr>
              <a:t>Slide - </a:t>
            </a:r>
            <a:fld id="{00000000-1234-1234-1234-123412341234}" type="slidenum">
              <a:rPr b="0" i="0" lang="zh-TW" sz="1000" u="none" cap="none" strike="noStrike">
                <a:solidFill>
                  <a:srgbClr val="000000"/>
                </a:solidFill>
                <a:latin typeface="Arial"/>
                <a:ea typeface="Arial"/>
                <a:cs typeface="Arial"/>
                <a:sym typeface="Arial"/>
              </a:rPr>
              <a:t>‹#›</a:t>
            </a:fld>
            <a:endParaRPr b="0" i="0" sz="10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23.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14.png"/><Relationship Id="rId5"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10.png"/><Relationship Id="rId5" Type="http://schemas.openxmlformats.org/officeDocument/2006/relationships/image" Target="../media/image21.png"/><Relationship Id="rId6" Type="http://schemas.openxmlformats.org/officeDocument/2006/relationships/image" Target="../media/image7.png"/><Relationship Id="rId7" Type="http://schemas.openxmlformats.org/officeDocument/2006/relationships/image" Target="../media/image19.png"/><Relationship Id="rId8"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ctrTitle"/>
          </p:nvPr>
        </p:nvSpPr>
        <p:spPr>
          <a:xfrm>
            <a:off x="311700" y="1741725"/>
            <a:ext cx="8520600" cy="940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TW" sz="4300"/>
              <a:t>111-2 MIS241</a:t>
            </a:r>
            <a:endParaRPr sz="4300"/>
          </a:p>
        </p:txBody>
      </p:sp>
      <p:sp>
        <p:nvSpPr>
          <p:cNvPr id="183" name="Google Shape;183;p25"/>
          <p:cNvSpPr txBox="1"/>
          <p:nvPr/>
        </p:nvSpPr>
        <p:spPr>
          <a:xfrm>
            <a:off x="2827200" y="2747775"/>
            <a:ext cx="34896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TW" sz="2300">
                <a:latin typeface="Times New Roman"/>
                <a:ea typeface="Times New Roman"/>
                <a:cs typeface="Times New Roman"/>
                <a:sym typeface="Times New Roman"/>
              </a:rPr>
              <a:t>0412 </a:t>
            </a:r>
            <a:r>
              <a:rPr b="1" lang="zh-TW" sz="2300">
                <a:latin typeface="Times New Roman"/>
                <a:ea typeface="Times New Roman"/>
                <a:cs typeface="Times New Roman"/>
                <a:sym typeface="Times New Roman"/>
              </a:rPr>
              <a:t>Week9</a:t>
            </a:r>
            <a:endParaRPr b="1" sz="23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4"/>
          <p:cNvSpPr txBox="1"/>
          <p:nvPr>
            <p:ph type="title"/>
          </p:nvPr>
        </p:nvSpPr>
        <p:spPr>
          <a:xfrm>
            <a:off x="457200" y="161528"/>
            <a:ext cx="8229600" cy="823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zh-TW"/>
              <a:t>A</a:t>
            </a:r>
            <a:r>
              <a:rPr lang="zh-TW" sz="100"/>
              <a:t> </a:t>
            </a:r>
            <a:r>
              <a:rPr lang="zh-TW"/>
              <a:t>N</a:t>
            </a:r>
            <a:r>
              <a:rPr lang="zh-TW" sz="100"/>
              <a:t> </a:t>
            </a:r>
            <a:r>
              <a:rPr lang="zh-TW"/>
              <a:t>O</a:t>
            </a:r>
            <a:r>
              <a:rPr lang="zh-TW" sz="100"/>
              <a:t> </a:t>
            </a:r>
            <a:r>
              <a:rPr lang="zh-TW"/>
              <a:t>V</a:t>
            </a:r>
            <a:r>
              <a:rPr lang="zh-TW" sz="100"/>
              <a:t> </a:t>
            </a:r>
            <a:r>
              <a:rPr lang="zh-TW"/>
              <a:t>A </a:t>
            </a:r>
            <a:r>
              <a:rPr i="1" lang="zh-TW"/>
              <a:t>F</a:t>
            </a:r>
            <a:r>
              <a:rPr lang="zh-TW"/>
              <a:t>-Test</a:t>
            </a:r>
            <a:endParaRPr/>
          </a:p>
        </p:txBody>
      </p:sp>
      <p:sp>
        <p:nvSpPr>
          <p:cNvPr id="245" name="Google Shape;245;p34"/>
          <p:cNvSpPr txBox="1"/>
          <p:nvPr>
            <p:ph idx="1" type="body"/>
          </p:nvPr>
        </p:nvSpPr>
        <p:spPr>
          <a:xfrm>
            <a:off x="457200" y="1200151"/>
            <a:ext cx="8229600" cy="337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zh-TW"/>
              <a:t>Tests the equality of two or more (</a:t>
            </a:r>
            <a:r>
              <a:rPr i="1" lang="zh-TW"/>
              <a:t>k</a:t>
            </a:r>
            <a:r>
              <a:rPr lang="zh-TW"/>
              <a:t>) population means</a:t>
            </a:r>
            <a:endParaRPr/>
          </a:p>
        </p:txBody>
      </p:sp>
      <p:sp>
        <p:nvSpPr>
          <p:cNvPr id="246" name="Google Shape;246;p34"/>
          <p:cNvSpPr txBox="1"/>
          <p:nvPr>
            <p:ph idx="2" type="body"/>
          </p:nvPr>
        </p:nvSpPr>
        <p:spPr>
          <a:xfrm>
            <a:off x="457200" y="1582982"/>
            <a:ext cx="1506300" cy="331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zh-TW"/>
              <a:t>Variables</a:t>
            </a:r>
            <a:endParaRPr baseline="-25000"/>
          </a:p>
        </p:txBody>
      </p:sp>
      <p:sp>
        <p:nvSpPr>
          <p:cNvPr id="247" name="Google Shape;247;p34"/>
          <p:cNvSpPr txBox="1"/>
          <p:nvPr>
            <p:ph idx="3" type="body"/>
          </p:nvPr>
        </p:nvSpPr>
        <p:spPr>
          <a:xfrm>
            <a:off x="1210377" y="1993659"/>
            <a:ext cx="5982000" cy="292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zh-TW"/>
              <a:t>One nominal scaled independent variable</a:t>
            </a:r>
            <a:endParaRPr/>
          </a:p>
        </p:txBody>
      </p:sp>
      <p:sp>
        <p:nvSpPr>
          <p:cNvPr id="248" name="Google Shape;248;p34"/>
          <p:cNvSpPr txBox="1"/>
          <p:nvPr>
            <p:ph idx="4" type="body"/>
          </p:nvPr>
        </p:nvSpPr>
        <p:spPr>
          <a:xfrm>
            <a:off x="457200" y="2338316"/>
            <a:ext cx="8229600" cy="447000"/>
          </a:xfrm>
          <a:prstGeom prst="rect">
            <a:avLst/>
          </a:prstGeom>
          <a:noFill/>
          <a:ln>
            <a:noFill/>
          </a:ln>
        </p:spPr>
        <p:txBody>
          <a:bodyPr anchorCtr="0" anchor="ctr" bIns="91425" lIns="91425" spcFirstLastPara="1" rIns="91425" wrap="square" tIns="91425">
            <a:noAutofit/>
          </a:bodyPr>
          <a:lstStyle/>
          <a:p>
            <a:pPr indent="-228600" lvl="2" marL="1143000" rtl="0" algn="l">
              <a:lnSpc>
                <a:spcPct val="100000"/>
              </a:lnSpc>
              <a:spcBef>
                <a:spcPts val="0"/>
              </a:spcBef>
              <a:spcAft>
                <a:spcPts val="0"/>
              </a:spcAft>
              <a:buSzPts val="2400"/>
              <a:buChar char="▪"/>
            </a:pPr>
            <a:r>
              <a:rPr lang="zh-TW"/>
              <a:t>Two or more (</a:t>
            </a:r>
            <a:r>
              <a:rPr i="1" lang="zh-TW"/>
              <a:t>k</a:t>
            </a:r>
            <a:r>
              <a:rPr lang="zh-TW"/>
              <a:t>) treatment levels or classifications</a:t>
            </a:r>
            <a:endParaRPr/>
          </a:p>
        </p:txBody>
      </p:sp>
      <p:sp>
        <p:nvSpPr>
          <p:cNvPr id="249" name="Google Shape;249;p34"/>
          <p:cNvSpPr txBox="1"/>
          <p:nvPr>
            <p:ph idx="5" type="body"/>
          </p:nvPr>
        </p:nvSpPr>
        <p:spPr>
          <a:xfrm>
            <a:off x="1210377" y="2912387"/>
            <a:ext cx="6549900" cy="348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zh-TW"/>
              <a:t>One interval or ratio scaled dependent variable</a:t>
            </a:r>
            <a:endParaRPr/>
          </a:p>
        </p:txBody>
      </p:sp>
      <p:sp>
        <p:nvSpPr>
          <p:cNvPr id="250" name="Google Shape;250;p34"/>
          <p:cNvSpPr txBox="1"/>
          <p:nvPr>
            <p:ph idx="6" type="body"/>
          </p:nvPr>
        </p:nvSpPr>
        <p:spPr>
          <a:xfrm>
            <a:off x="457200" y="3415581"/>
            <a:ext cx="8229600" cy="55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zh-TW"/>
              <a:t>Used to analyze completely randomized experimental designs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7">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8">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5"/>
          <p:cNvSpPr txBox="1"/>
          <p:nvPr>
            <p:ph type="title"/>
          </p:nvPr>
        </p:nvSpPr>
        <p:spPr>
          <a:xfrm>
            <a:off x="457200" y="161528"/>
            <a:ext cx="8229600" cy="823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zh-TW"/>
              <a:t>A</a:t>
            </a:r>
            <a:r>
              <a:rPr lang="zh-TW" sz="100"/>
              <a:t> </a:t>
            </a:r>
            <a:r>
              <a:rPr lang="zh-TW"/>
              <a:t>N</a:t>
            </a:r>
            <a:r>
              <a:rPr lang="zh-TW" sz="100"/>
              <a:t> </a:t>
            </a:r>
            <a:r>
              <a:rPr lang="zh-TW"/>
              <a:t>O</a:t>
            </a:r>
            <a:r>
              <a:rPr lang="zh-TW" sz="100"/>
              <a:t> </a:t>
            </a:r>
            <a:r>
              <a:rPr lang="zh-TW"/>
              <a:t>V</a:t>
            </a:r>
            <a:r>
              <a:rPr lang="zh-TW" sz="100"/>
              <a:t> </a:t>
            </a:r>
            <a:r>
              <a:rPr lang="zh-TW"/>
              <a:t>A Partitions Total Variation</a:t>
            </a:r>
            <a:endParaRPr/>
          </a:p>
        </p:txBody>
      </p:sp>
      <p:pic>
        <p:nvPicPr>
          <p:cNvPr descr="Total variation divides into variation due to treatment." id="257" name="Google Shape;257;p35"/>
          <p:cNvPicPr preferRelativeResize="0"/>
          <p:nvPr/>
        </p:nvPicPr>
        <p:blipFill rotWithShape="1">
          <a:blip r:embed="rId3">
            <a:alphaModFix/>
          </a:blip>
          <a:srcRect b="0" l="0" r="0" t="0"/>
          <a:stretch/>
        </p:blipFill>
        <p:spPr>
          <a:xfrm>
            <a:off x="682446" y="1364729"/>
            <a:ext cx="3465196" cy="1753382"/>
          </a:xfrm>
          <a:prstGeom prst="rect">
            <a:avLst/>
          </a:prstGeom>
          <a:noFill/>
          <a:ln>
            <a:noFill/>
          </a:ln>
        </p:spPr>
      </p:pic>
      <p:sp>
        <p:nvSpPr>
          <p:cNvPr id="258" name="Google Shape;258;p35"/>
          <p:cNvSpPr txBox="1"/>
          <p:nvPr>
            <p:ph idx="1" type="body"/>
          </p:nvPr>
        </p:nvSpPr>
        <p:spPr>
          <a:xfrm>
            <a:off x="460375" y="3249079"/>
            <a:ext cx="3495600" cy="288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zh-TW" sz="2400"/>
              <a:t>Sum of Squares Among</a:t>
            </a:r>
            <a:endParaRPr/>
          </a:p>
        </p:txBody>
      </p:sp>
      <p:sp>
        <p:nvSpPr>
          <p:cNvPr id="259" name="Google Shape;259;p35"/>
          <p:cNvSpPr txBox="1"/>
          <p:nvPr>
            <p:ph idx="2" type="body"/>
          </p:nvPr>
        </p:nvSpPr>
        <p:spPr>
          <a:xfrm>
            <a:off x="454025" y="3598861"/>
            <a:ext cx="3694500" cy="31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zh-TW" sz="2400"/>
              <a:t>Sum of Squares Between</a:t>
            </a:r>
            <a:endParaRPr/>
          </a:p>
        </p:txBody>
      </p:sp>
      <p:sp>
        <p:nvSpPr>
          <p:cNvPr id="260" name="Google Shape;260;p35"/>
          <p:cNvSpPr txBox="1"/>
          <p:nvPr>
            <p:ph idx="3" type="body"/>
          </p:nvPr>
        </p:nvSpPr>
        <p:spPr>
          <a:xfrm>
            <a:off x="460375" y="3975047"/>
            <a:ext cx="3874200" cy="275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zh-TW" sz="2400"/>
              <a:t>Sum of Squares Treatment</a:t>
            </a:r>
            <a:endParaRPr/>
          </a:p>
        </p:txBody>
      </p:sp>
      <p:sp>
        <p:nvSpPr>
          <p:cNvPr id="261" name="Google Shape;261;p35"/>
          <p:cNvSpPr txBox="1"/>
          <p:nvPr>
            <p:ph idx="4" type="body"/>
          </p:nvPr>
        </p:nvSpPr>
        <p:spPr>
          <a:xfrm>
            <a:off x="460375" y="4304723"/>
            <a:ext cx="3575700" cy="328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zh-TW" sz="2400"/>
              <a:t>Among Groups Variation</a:t>
            </a:r>
            <a:endParaRPr/>
          </a:p>
        </p:txBody>
      </p:sp>
      <p:pic>
        <p:nvPicPr>
          <p:cNvPr descr="Total variation divides into variation due to random sampling." id="262" name="Google Shape;262;p35"/>
          <p:cNvPicPr preferRelativeResize="0"/>
          <p:nvPr/>
        </p:nvPicPr>
        <p:blipFill rotWithShape="1">
          <a:blip r:embed="rId4">
            <a:alphaModFix/>
          </a:blip>
          <a:srcRect b="0" l="0" r="0" t="0"/>
          <a:stretch/>
        </p:blipFill>
        <p:spPr>
          <a:xfrm>
            <a:off x="4677066" y="1558643"/>
            <a:ext cx="2198906" cy="1608652"/>
          </a:xfrm>
          <a:prstGeom prst="rect">
            <a:avLst/>
          </a:prstGeom>
          <a:noFill/>
          <a:ln>
            <a:noFill/>
          </a:ln>
        </p:spPr>
      </p:pic>
      <p:sp>
        <p:nvSpPr>
          <p:cNvPr id="263" name="Google Shape;263;p35"/>
          <p:cNvSpPr txBox="1"/>
          <p:nvPr>
            <p:ph idx="5" type="body"/>
          </p:nvPr>
        </p:nvSpPr>
        <p:spPr>
          <a:xfrm>
            <a:off x="4890402" y="3249079"/>
            <a:ext cx="3454800" cy="288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zh-TW" sz="2400"/>
              <a:t>Sum of Squares Within</a:t>
            </a:r>
            <a:endParaRPr/>
          </a:p>
        </p:txBody>
      </p:sp>
      <p:sp>
        <p:nvSpPr>
          <p:cNvPr id="264" name="Google Shape;264;p35"/>
          <p:cNvSpPr txBox="1"/>
          <p:nvPr>
            <p:ph idx="6" type="body"/>
          </p:nvPr>
        </p:nvSpPr>
        <p:spPr>
          <a:xfrm>
            <a:off x="4890402" y="3618994"/>
            <a:ext cx="3214200" cy="31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zh-TW" sz="2400"/>
              <a:t>Sum of Squares Error</a:t>
            </a:r>
            <a:endParaRPr/>
          </a:p>
        </p:txBody>
      </p:sp>
      <p:sp>
        <p:nvSpPr>
          <p:cNvPr id="265" name="Google Shape;265;p35"/>
          <p:cNvSpPr txBox="1"/>
          <p:nvPr>
            <p:ph idx="7" type="body"/>
          </p:nvPr>
        </p:nvSpPr>
        <p:spPr>
          <a:xfrm>
            <a:off x="4828272" y="3983669"/>
            <a:ext cx="3579000" cy="321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zh-TW" sz="2400"/>
              <a:t>Within Groups Variation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8">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9">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0">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3">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4">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5">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6"/>
          <p:cNvSpPr txBox="1"/>
          <p:nvPr>
            <p:ph type="title"/>
          </p:nvPr>
        </p:nvSpPr>
        <p:spPr>
          <a:xfrm>
            <a:off x="457200" y="161528"/>
            <a:ext cx="8229600" cy="823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zh-TW"/>
              <a:t>Treatment Variation</a:t>
            </a:r>
            <a:endParaRPr/>
          </a:p>
        </p:txBody>
      </p:sp>
      <p:pic>
        <p:nvPicPr>
          <p:cNvPr descr="S S T = the sum of n sub i left parenthesis x bar sub i minus x bar right parenthesis squared from i = 1 to k." id="271" name="Google Shape;271;p36"/>
          <p:cNvPicPr preferRelativeResize="0"/>
          <p:nvPr/>
        </p:nvPicPr>
        <p:blipFill rotWithShape="1">
          <a:blip r:embed="rId3">
            <a:alphaModFix/>
          </a:blip>
          <a:srcRect b="0" l="0" r="0" t="0"/>
          <a:stretch/>
        </p:blipFill>
        <p:spPr>
          <a:xfrm>
            <a:off x="2863850" y="1209675"/>
            <a:ext cx="2562224" cy="800099"/>
          </a:xfrm>
          <a:prstGeom prst="rect">
            <a:avLst/>
          </a:prstGeom>
          <a:noFill/>
          <a:ln>
            <a:noFill/>
          </a:ln>
        </p:spPr>
      </p:pic>
      <p:pic>
        <p:nvPicPr>
          <p:cNvPr descr="A graph is distributed between response, x and groups. The mean value is x bar for the three groups. For all the three groups, the samples are arranged one above the other. In group 1, the first sample is placed on the mean value. The second and third samples are below the mean value. In group 2, two samples are above the mean value and two samples are below the mean value. In the samples below the mean value, one is near the mean value and the other sample is far away from the mean value. In group 3, the samples are distributed in such a way that the two samples are above the mean value, the third sample is on the mean value, and the fourth sample is below the mean value. The mean value of the samples of group 1 is x bar sub 1. The nearest sample below the mean value x bar is on the mean value x bar sub 1. The mean value for group 2 is x bar sub 2. The nearest sample below the mean value x bar is on the mean value x bar sub 2. The mean value for group 3 is x bar sub 3 that is above the sample which is on the mean value x bar." id="272" name="Google Shape;272;p36"/>
          <p:cNvPicPr preferRelativeResize="0"/>
          <p:nvPr/>
        </p:nvPicPr>
        <p:blipFill rotWithShape="1">
          <a:blip r:embed="rId4">
            <a:alphaModFix/>
          </a:blip>
          <a:srcRect b="0" l="0" r="0" t="0"/>
          <a:stretch/>
        </p:blipFill>
        <p:spPr>
          <a:xfrm>
            <a:off x="1484939" y="2131399"/>
            <a:ext cx="4630592" cy="243999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7"/>
          <p:cNvSpPr txBox="1"/>
          <p:nvPr>
            <p:ph type="title"/>
          </p:nvPr>
        </p:nvSpPr>
        <p:spPr>
          <a:xfrm>
            <a:off x="457200" y="161528"/>
            <a:ext cx="8229600" cy="823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zh-TW"/>
              <a:t>Random (Error) Variation</a:t>
            </a:r>
            <a:endParaRPr/>
          </a:p>
        </p:txBody>
      </p:sp>
      <p:pic>
        <p:nvPicPr>
          <p:cNvPr descr="S S E = the sum of start expression x sub start expression 1 j end expression minus x bar sub 1 end expression squared from j = 1 to n sub 1 + the sum of start expression x sub start expression 2 j end expression minus x bar sub 2 end expression squared from j = 1 to n sub 2 + ellipsis + the sum of start expression x sub start expression k j end expression minus x bar sub k end expression squared from j = 1 to n sub k." id="278" name="Google Shape;278;p37"/>
          <p:cNvPicPr preferRelativeResize="0"/>
          <p:nvPr/>
        </p:nvPicPr>
        <p:blipFill rotWithShape="1">
          <a:blip r:embed="rId3">
            <a:alphaModFix/>
          </a:blip>
          <a:srcRect b="0" l="0" r="0" t="0"/>
          <a:stretch/>
        </p:blipFill>
        <p:spPr>
          <a:xfrm>
            <a:off x="554038" y="1256946"/>
            <a:ext cx="6130530" cy="760809"/>
          </a:xfrm>
          <a:prstGeom prst="rect">
            <a:avLst/>
          </a:prstGeom>
          <a:noFill/>
          <a:ln>
            <a:noFill/>
          </a:ln>
        </p:spPr>
      </p:pic>
      <p:pic>
        <p:nvPicPr>
          <p:cNvPr descr="A graph is distributed between response, x and groups. The samples are arranged one above the other. The mean value of the samples of group 1 is x bar sub 1. The samples are distributed in such a way that sample 2 is placed on the mean value x sub 1 bar, sample 1 is placed above the mean value and sample 3 is placed below the mean value. The mean value of group 2 is x bar sub 2. The first 2 samples are above the mean value x bar sub 2, where both the samples are far from the mean value and the third sample is on the mean value and the fourth sample is below the mean value and it is far away from the mean value. The mean value of group 3 is x bar sub 3. Two samples are distributed above the mean value x sub 3 bar and two samples are distributed below the mean value." id="279" name="Google Shape;279;p37"/>
          <p:cNvPicPr preferRelativeResize="0"/>
          <p:nvPr/>
        </p:nvPicPr>
        <p:blipFill rotWithShape="1">
          <a:blip r:embed="rId4">
            <a:alphaModFix/>
          </a:blip>
          <a:srcRect b="0" l="0" r="0" t="0"/>
          <a:stretch/>
        </p:blipFill>
        <p:spPr>
          <a:xfrm>
            <a:off x="1725807" y="2290215"/>
            <a:ext cx="4372872" cy="243999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8"/>
          <p:cNvSpPr txBox="1"/>
          <p:nvPr>
            <p:ph type="title"/>
          </p:nvPr>
        </p:nvSpPr>
        <p:spPr>
          <a:xfrm>
            <a:off x="457200" y="161528"/>
            <a:ext cx="8229600" cy="823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zh-TW"/>
              <a:t>Total Variation</a:t>
            </a:r>
            <a:endParaRPr/>
          </a:p>
        </p:txBody>
      </p:sp>
      <p:pic>
        <p:nvPicPr>
          <p:cNvPr descr="SS left parenthesis Total right parenthesis = S S T + S S E" id="285" name="Google Shape;285;p38"/>
          <p:cNvPicPr preferRelativeResize="0"/>
          <p:nvPr/>
        </p:nvPicPr>
        <p:blipFill rotWithShape="1">
          <a:blip r:embed="rId3">
            <a:alphaModFix/>
          </a:blip>
          <a:srcRect b="0" l="0" r="0" t="0"/>
          <a:stretch/>
        </p:blipFill>
        <p:spPr>
          <a:xfrm>
            <a:off x="2414588" y="1353741"/>
            <a:ext cx="2952755" cy="419100"/>
          </a:xfrm>
          <a:prstGeom prst="rect">
            <a:avLst/>
          </a:prstGeom>
          <a:noFill/>
          <a:ln>
            <a:noFill/>
          </a:ln>
        </p:spPr>
      </p:pic>
      <p:pic>
        <p:nvPicPr>
          <p:cNvPr descr="A graph is distributed between response, x and groups. The mean value is x bar for the three groups. In all the three groups, the samples are arranged one above the other. In group 1, the first sample is placed on the mean value. The second and third samples are below the mean value. In group 2, two samples are above the mean value and two samples are below the mean value. In the samples below the mean value, one is near the mean value and the other sample is far away from the mean value. In group 3, the samples are distributed in such a way that two samples are above the mean value, the third sample is on the mean value and the fourth sample is below the mean value." id="286" name="Google Shape;286;p38"/>
          <p:cNvPicPr preferRelativeResize="0"/>
          <p:nvPr/>
        </p:nvPicPr>
        <p:blipFill rotWithShape="1">
          <a:blip r:embed="rId4">
            <a:alphaModFix/>
          </a:blip>
          <a:srcRect b="0" l="0" r="0" t="0"/>
          <a:stretch/>
        </p:blipFill>
        <p:spPr>
          <a:xfrm>
            <a:off x="1448915" y="1979800"/>
            <a:ext cx="4684626" cy="243999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9"/>
          <p:cNvSpPr txBox="1"/>
          <p:nvPr>
            <p:ph type="title"/>
          </p:nvPr>
        </p:nvSpPr>
        <p:spPr>
          <a:xfrm>
            <a:off x="457200" y="161528"/>
            <a:ext cx="8229600" cy="823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zh-TW"/>
              <a:t>A</a:t>
            </a:r>
            <a:r>
              <a:rPr lang="zh-TW" sz="100"/>
              <a:t> </a:t>
            </a:r>
            <a:r>
              <a:rPr lang="zh-TW"/>
              <a:t>N</a:t>
            </a:r>
            <a:r>
              <a:rPr lang="zh-TW" sz="100"/>
              <a:t> </a:t>
            </a:r>
            <a:r>
              <a:rPr lang="zh-TW"/>
              <a:t>O</a:t>
            </a:r>
            <a:r>
              <a:rPr lang="zh-TW" sz="100"/>
              <a:t> </a:t>
            </a:r>
            <a:r>
              <a:rPr lang="zh-TW"/>
              <a:t>V</a:t>
            </a:r>
            <a:r>
              <a:rPr lang="zh-TW" sz="100"/>
              <a:t> </a:t>
            </a:r>
            <a:r>
              <a:rPr lang="zh-TW"/>
              <a:t>A </a:t>
            </a:r>
            <a:r>
              <a:rPr i="1" lang="zh-TW"/>
              <a:t>F</a:t>
            </a:r>
            <a:r>
              <a:rPr lang="zh-TW"/>
              <a:t>-Test Test Statistic</a:t>
            </a:r>
            <a:endParaRPr/>
          </a:p>
        </p:txBody>
      </p:sp>
      <p:sp>
        <p:nvSpPr>
          <p:cNvPr id="292" name="Google Shape;292;p39"/>
          <p:cNvSpPr txBox="1"/>
          <p:nvPr>
            <p:ph idx="1" type="body"/>
          </p:nvPr>
        </p:nvSpPr>
        <p:spPr>
          <a:xfrm>
            <a:off x="457200" y="1200151"/>
            <a:ext cx="2825100" cy="338100"/>
          </a:xfrm>
          <a:prstGeom prst="rect">
            <a:avLst/>
          </a:prstGeom>
          <a:noFill/>
          <a:ln>
            <a:noFill/>
          </a:ln>
        </p:spPr>
        <p:txBody>
          <a:bodyPr anchorCtr="0" anchor="ctr" bIns="91425" lIns="91425" spcFirstLastPara="1" rIns="91425" wrap="square" tIns="91425">
            <a:noAutofit/>
          </a:bodyPr>
          <a:lstStyle/>
          <a:p>
            <a:pPr indent="-429768" lvl="0" marL="429768" rtl="0" algn="l">
              <a:lnSpc>
                <a:spcPct val="100000"/>
              </a:lnSpc>
              <a:spcBef>
                <a:spcPts val="0"/>
              </a:spcBef>
              <a:spcAft>
                <a:spcPts val="0"/>
              </a:spcAft>
              <a:buSzPts val="2800"/>
              <a:buFont typeface="Arial"/>
              <a:buAutoNum type="arabicPeriod"/>
            </a:pPr>
            <a:r>
              <a:rPr lang="zh-TW"/>
              <a:t>Test Statistic</a:t>
            </a:r>
            <a:endParaRPr/>
          </a:p>
        </p:txBody>
      </p:sp>
      <p:sp>
        <p:nvSpPr>
          <p:cNvPr id="293" name="Google Shape;293;p39"/>
          <p:cNvSpPr txBox="1"/>
          <p:nvPr>
            <p:ph idx="2" type="body"/>
          </p:nvPr>
        </p:nvSpPr>
        <p:spPr>
          <a:xfrm>
            <a:off x="1175886" y="1567708"/>
            <a:ext cx="701100" cy="338100"/>
          </a:xfrm>
          <a:prstGeom prst="rect">
            <a:avLst/>
          </a:prstGeom>
          <a:noFill/>
          <a:ln>
            <a:noFill/>
          </a:ln>
        </p:spPr>
        <p:txBody>
          <a:bodyPr anchorCtr="0" anchor="ctr" bIns="91425" lIns="91425" spcFirstLastPara="1" rIns="91425" wrap="square" tIns="91425">
            <a:noAutofit/>
          </a:bodyPr>
          <a:lstStyle/>
          <a:p>
            <a:pPr indent="-283464" lvl="0" marL="740664" rtl="0" algn="l">
              <a:lnSpc>
                <a:spcPct val="100000"/>
              </a:lnSpc>
              <a:spcBef>
                <a:spcPts val="0"/>
              </a:spcBef>
              <a:spcAft>
                <a:spcPts val="0"/>
              </a:spcAft>
              <a:buSzPts val="2800"/>
              <a:buFont typeface="Arial"/>
              <a:buChar char="•"/>
            </a:pPr>
            <a:r>
              <a:rPr lang="zh-TW"/>
              <a:t> </a:t>
            </a:r>
            <a:endParaRPr/>
          </a:p>
        </p:txBody>
      </p:sp>
      <p:pic>
        <p:nvPicPr>
          <p:cNvPr descr="F = start fraction M S T over M S E end fraction" id="294" name="Google Shape;294;p39"/>
          <p:cNvPicPr preferRelativeResize="0"/>
          <p:nvPr/>
        </p:nvPicPr>
        <p:blipFill rotWithShape="1">
          <a:blip r:embed="rId3">
            <a:alphaModFix/>
          </a:blip>
          <a:srcRect b="0" l="0" r="0" t="0"/>
          <a:stretch/>
        </p:blipFill>
        <p:spPr>
          <a:xfrm>
            <a:off x="1982804" y="1610063"/>
            <a:ext cx="1820990" cy="253556"/>
          </a:xfrm>
          <a:prstGeom prst="rect">
            <a:avLst/>
          </a:prstGeom>
          <a:noFill/>
          <a:ln>
            <a:noFill/>
          </a:ln>
        </p:spPr>
      </p:pic>
      <p:sp>
        <p:nvSpPr>
          <p:cNvPr id="295" name="Google Shape;295;p39"/>
          <p:cNvSpPr txBox="1"/>
          <p:nvPr>
            <p:ph idx="3" type="body"/>
          </p:nvPr>
        </p:nvSpPr>
        <p:spPr>
          <a:xfrm>
            <a:off x="1381540" y="1949143"/>
            <a:ext cx="7180200" cy="338100"/>
          </a:xfrm>
          <a:prstGeom prst="rect">
            <a:avLst/>
          </a:prstGeom>
          <a:noFill/>
          <a:ln>
            <a:noFill/>
          </a:ln>
        </p:spPr>
        <p:txBody>
          <a:bodyPr anchorCtr="0" anchor="ctr" bIns="91425" lIns="91425" spcFirstLastPara="1" rIns="91425" wrap="square" tIns="91425">
            <a:noAutofit/>
          </a:bodyPr>
          <a:lstStyle/>
          <a:p>
            <a:pPr indent="-228600" lvl="0" marL="1143000" rtl="0" algn="l">
              <a:lnSpc>
                <a:spcPct val="100000"/>
              </a:lnSpc>
              <a:spcBef>
                <a:spcPts val="0"/>
              </a:spcBef>
              <a:spcAft>
                <a:spcPts val="0"/>
              </a:spcAft>
              <a:buSzPts val="2800"/>
              <a:buFont typeface="Arial"/>
              <a:buChar char="−"/>
            </a:pPr>
            <a:r>
              <a:rPr i="1" lang="zh-TW"/>
              <a:t>M</a:t>
            </a:r>
            <a:r>
              <a:rPr i="1" lang="zh-TW" sz="100"/>
              <a:t> </a:t>
            </a:r>
            <a:r>
              <a:rPr i="1" lang="zh-TW"/>
              <a:t>S</a:t>
            </a:r>
            <a:r>
              <a:rPr i="1" lang="zh-TW" sz="100"/>
              <a:t> </a:t>
            </a:r>
            <a:r>
              <a:rPr i="1" lang="zh-TW"/>
              <a:t>T</a:t>
            </a:r>
            <a:r>
              <a:rPr lang="zh-TW"/>
              <a:t>  is Mean Square for Treatment</a:t>
            </a:r>
            <a:endParaRPr/>
          </a:p>
        </p:txBody>
      </p:sp>
      <p:sp>
        <p:nvSpPr>
          <p:cNvPr id="296" name="Google Shape;296;p39"/>
          <p:cNvSpPr txBox="1"/>
          <p:nvPr>
            <p:ph idx="4" type="body"/>
          </p:nvPr>
        </p:nvSpPr>
        <p:spPr>
          <a:xfrm>
            <a:off x="1374262" y="2322842"/>
            <a:ext cx="6395400" cy="338100"/>
          </a:xfrm>
          <a:prstGeom prst="rect">
            <a:avLst/>
          </a:prstGeom>
          <a:noFill/>
          <a:ln>
            <a:noFill/>
          </a:ln>
        </p:spPr>
        <p:txBody>
          <a:bodyPr anchorCtr="0" anchor="ctr" bIns="91425" lIns="91425" spcFirstLastPara="1" rIns="91425" wrap="square" tIns="91425">
            <a:noAutofit/>
          </a:bodyPr>
          <a:lstStyle/>
          <a:p>
            <a:pPr indent="-228600" lvl="0" marL="1143000" rtl="0" algn="l">
              <a:lnSpc>
                <a:spcPct val="100000"/>
              </a:lnSpc>
              <a:spcBef>
                <a:spcPts val="0"/>
              </a:spcBef>
              <a:spcAft>
                <a:spcPts val="0"/>
              </a:spcAft>
              <a:buSzPts val="2800"/>
              <a:buFont typeface="Arial"/>
              <a:buChar char="−"/>
            </a:pPr>
            <a:r>
              <a:rPr i="1" lang="zh-TW"/>
              <a:t>M</a:t>
            </a:r>
            <a:r>
              <a:rPr i="1" lang="zh-TW" sz="100"/>
              <a:t> </a:t>
            </a:r>
            <a:r>
              <a:rPr i="1" lang="zh-TW"/>
              <a:t>S</a:t>
            </a:r>
            <a:r>
              <a:rPr i="1" lang="zh-TW" sz="100"/>
              <a:t> </a:t>
            </a:r>
            <a:r>
              <a:rPr i="1" lang="zh-TW"/>
              <a:t>E</a:t>
            </a:r>
            <a:r>
              <a:rPr lang="zh-TW"/>
              <a:t> is Mean Square for Error</a:t>
            </a:r>
            <a:endParaRPr/>
          </a:p>
        </p:txBody>
      </p:sp>
      <p:sp>
        <p:nvSpPr>
          <p:cNvPr id="297" name="Google Shape;297;p39"/>
          <p:cNvSpPr txBox="1"/>
          <p:nvPr>
            <p:ph idx="5" type="body"/>
          </p:nvPr>
        </p:nvSpPr>
        <p:spPr>
          <a:xfrm>
            <a:off x="457200" y="2718581"/>
            <a:ext cx="4076400" cy="338100"/>
          </a:xfrm>
          <a:prstGeom prst="rect">
            <a:avLst/>
          </a:prstGeom>
          <a:noFill/>
          <a:ln>
            <a:noFill/>
          </a:ln>
        </p:spPr>
        <p:txBody>
          <a:bodyPr anchorCtr="0" anchor="ctr" bIns="91425" lIns="91425" spcFirstLastPara="1" rIns="91425" wrap="square" tIns="91425">
            <a:noAutofit/>
          </a:bodyPr>
          <a:lstStyle/>
          <a:p>
            <a:pPr indent="-429768" lvl="0" marL="429768" rtl="0" algn="l">
              <a:lnSpc>
                <a:spcPct val="100000"/>
              </a:lnSpc>
              <a:spcBef>
                <a:spcPts val="0"/>
              </a:spcBef>
              <a:spcAft>
                <a:spcPts val="0"/>
              </a:spcAft>
              <a:buSzPts val="2800"/>
              <a:buFont typeface="Arial"/>
              <a:buAutoNum type="arabicPeriod" startAt="2"/>
            </a:pPr>
            <a:r>
              <a:rPr lang="zh-TW"/>
              <a:t>Degrees of Freedom</a:t>
            </a:r>
            <a:endParaRPr/>
          </a:p>
        </p:txBody>
      </p:sp>
      <p:sp>
        <p:nvSpPr>
          <p:cNvPr id="298" name="Google Shape;298;p39"/>
          <p:cNvSpPr txBox="1"/>
          <p:nvPr>
            <p:ph idx="6" type="body"/>
          </p:nvPr>
        </p:nvSpPr>
        <p:spPr>
          <a:xfrm>
            <a:off x="1141896" y="3149749"/>
            <a:ext cx="626400" cy="338100"/>
          </a:xfrm>
          <a:prstGeom prst="rect">
            <a:avLst/>
          </a:prstGeom>
          <a:noFill/>
          <a:ln>
            <a:noFill/>
          </a:ln>
        </p:spPr>
        <p:txBody>
          <a:bodyPr anchorCtr="0" anchor="ctr" bIns="91425" lIns="91425" spcFirstLastPara="1" rIns="91425" wrap="square" tIns="91425">
            <a:noAutofit/>
          </a:bodyPr>
          <a:lstStyle/>
          <a:p>
            <a:pPr indent="-283464" lvl="0" marL="740664" rtl="0" algn="l">
              <a:lnSpc>
                <a:spcPct val="100000"/>
              </a:lnSpc>
              <a:spcBef>
                <a:spcPts val="0"/>
              </a:spcBef>
              <a:spcAft>
                <a:spcPts val="0"/>
              </a:spcAft>
              <a:buSzPts val="2800"/>
              <a:buFont typeface="Arial"/>
              <a:buChar char="•"/>
            </a:pPr>
            <a:r>
              <a:rPr lang="zh-TW"/>
              <a:t> </a:t>
            </a:r>
            <a:endParaRPr/>
          </a:p>
        </p:txBody>
      </p:sp>
      <p:pic>
        <p:nvPicPr>
          <p:cNvPr descr="v sub 1 = k minus 1 numerator degrees of freedom" id="299" name="Google Shape;299;p39"/>
          <p:cNvPicPr preferRelativeResize="0"/>
          <p:nvPr/>
        </p:nvPicPr>
        <p:blipFill rotWithShape="1">
          <a:blip r:embed="rId4">
            <a:alphaModFix/>
          </a:blip>
          <a:srcRect b="0" l="0" r="0" t="0"/>
          <a:stretch/>
        </p:blipFill>
        <p:spPr>
          <a:xfrm>
            <a:off x="1982804" y="3177146"/>
            <a:ext cx="4494843" cy="314325"/>
          </a:xfrm>
          <a:prstGeom prst="rect">
            <a:avLst/>
          </a:prstGeom>
          <a:noFill/>
          <a:ln>
            <a:noFill/>
          </a:ln>
        </p:spPr>
      </p:pic>
      <p:sp>
        <p:nvSpPr>
          <p:cNvPr id="300" name="Google Shape;300;p39"/>
          <p:cNvSpPr txBox="1"/>
          <p:nvPr>
            <p:ph idx="7" type="body"/>
          </p:nvPr>
        </p:nvSpPr>
        <p:spPr>
          <a:xfrm>
            <a:off x="1141895" y="3583100"/>
            <a:ext cx="626400" cy="338100"/>
          </a:xfrm>
          <a:prstGeom prst="rect">
            <a:avLst/>
          </a:prstGeom>
          <a:noFill/>
          <a:ln>
            <a:noFill/>
          </a:ln>
        </p:spPr>
        <p:txBody>
          <a:bodyPr anchorCtr="0" anchor="ctr" bIns="91425" lIns="91425" spcFirstLastPara="1" rIns="91425" wrap="square" tIns="91425">
            <a:noAutofit/>
          </a:bodyPr>
          <a:lstStyle/>
          <a:p>
            <a:pPr indent="-283464" lvl="0" marL="740664" rtl="0" algn="l">
              <a:lnSpc>
                <a:spcPct val="100000"/>
              </a:lnSpc>
              <a:spcBef>
                <a:spcPts val="0"/>
              </a:spcBef>
              <a:spcAft>
                <a:spcPts val="0"/>
              </a:spcAft>
              <a:buSzPts val="2800"/>
              <a:buFont typeface="Arial"/>
              <a:buChar char="•"/>
            </a:pPr>
            <a:r>
              <a:rPr lang="zh-TW"/>
              <a:t> </a:t>
            </a:r>
            <a:endParaRPr/>
          </a:p>
        </p:txBody>
      </p:sp>
      <p:pic>
        <p:nvPicPr>
          <p:cNvPr descr="v sub 2 = n minus k denominator degrees of freedom" id="301" name="Google Shape;301;p39"/>
          <p:cNvPicPr preferRelativeResize="0"/>
          <p:nvPr/>
        </p:nvPicPr>
        <p:blipFill rotWithShape="1">
          <a:blip r:embed="rId5">
            <a:alphaModFix/>
          </a:blip>
          <a:srcRect b="0" l="0" r="0" t="0"/>
          <a:stretch/>
        </p:blipFill>
        <p:spPr>
          <a:xfrm>
            <a:off x="1982804" y="3537402"/>
            <a:ext cx="4704397" cy="314325"/>
          </a:xfrm>
          <a:prstGeom prst="rect">
            <a:avLst/>
          </a:prstGeom>
          <a:noFill/>
          <a:ln>
            <a:noFill/>
          </a:ln>
        </p:spPr>
      </p:pic>
      <p:sp>
        <p:nvSpPr>
          <p:cNvPr id="302" name="Google Shape;302;p39"/>
          <p:cNvSpPr txBox="1"/>
          <p:nvPr>
            <p:ph idx="8" type="body"/>
          </p:nvPr>
        </p:nvSpPr>
        <p:spPr>
          <a:xfrm>
            <a:off x="1526406" y="3962645"/>
            <a:ext cx="4950600" cy="338100"/>
          </a:xfrm>
          <a:prstGeom prst="rect">
            <a:avLst/>
          </a:prstGeom>
          <a:noFill/>
          <a:ln>
            <a:noFill/>
          </a:ln>
        </p:spPr>
        <p:txBody>
          <a:bodyPr anchorCtr="0" anchor="ctr" bIns="91425" lIns="91425" spcFirstLastPara="1" rIns="91425" wrap="square" tIns="91425">
            <a:noAutofit/>
          </a:bodyPr>
          <a:lstStyle/>
          <a:p>
            <a:pPr indent="-228600" lvl="0" marL="1143000" rtl="0" algn="l">
              <a:lnSpc>
                <a:spcPct val="100000"/>
              </a:lnSpc>
              <a:spcBef>
                <a:spcPts val="0"/>
              </a:spcBef>
              <a:spcAft>
                <a:spcPts val="0"/>
              </a:spcAft>
              <a:buSzPts val="2800"/>
              <a:buFont typeface="Arial"/>
              <a:buChar char="−"/>
            </a:pPr>
            <a:r>
              <a:rPr i="1" lang="zh-TW"/>
              <a:t>k</a:t>
            </a:r>
            <a:r>
              <a:rPr lang="zh-TW"/>
              <a:t> = Number of groups</a:t>
            </a:r>
            <a:endParaRPr/>
          </a:p>
        </p:txBody>
      </p:sp>
      <p:sp>
        <p:nvSpPr>
          <p:cNvPr id="303" name="Google Shape;303;p39"/>
          <p:cNvSpPr txBox="1"/>
          <p:nvPr>
            <p:ph idx="9" type="body"/>
          </p:nvPr>
        </p:nvSpPr>
        <p:spPr>
          <a:xfrm>
            <a:off x="1526406" y="4320427"/>
            <a:ext cx="4774800" cy="338100"/>
          </a:xfrm>
          <a:prstGeom prst="rect">
            <a:avLst/>
          </a:prstGeom>
          <a:noFill/>
          <a:ln>
            <a:noFill/>
          </a:ln>
        </p:spPr>
        <p:txBody>
          <a:bodyPr anchorCtr="0" anchor="ctr" bIns="91425" lIns="91425" spcFirstLastPara="1" rIns="91425" wrap="square" tIns="91425">
            <a:noAutofit/>
          </a:bodyPr>
          <a:lstStyle/>
          <a:p>
            <a:pPr indent="-228600" lvl="0" marL="1143000" rtl="0" algn="l">
              <a:lnSpc>
                <a:spcPct val="100000"/>
              </a:lnSpc>
              <a:spcBef>
                <a:spcPts val="0"/>
              </a:spcBef>
              <a:spcAft>
                <a:spcPts val="0"/>
              </a:spcAft>
              <a:buSzPts val="2800"/>
              <a:buFont typeface="Arial"/>
              <a:buChar char="−"/>
            </a:pPr>
            <a:r>
              <a:rPr i="1" lang="zh-TW"/>
              <a:t>n</a:t>
            </a:r>
            <a:r>
              <a:rPr lang="zh-TW"/>
              <a:t> = Total sample size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0"/>
          <p:cNvSpPr txBox="1"/>
          <p:nvPr>
            <p:ph type="title"/>
          </p:nvPr>
        </p:nvSpPr>
        <p:spPr>
          <a:xfrm>
            <a:off x="457200" y="171450"/>
            <a:ext cx="8229600" cy="800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zh-TW"/>
              <a:t>A</a:t>
            </a:r>
            <a:r>
              <a:rPr lang="zh-TW" sz="100"/>
              <a:t> </a:t>
            </a:r>
            <a:r>
              <a:rPr lang="zh-TW"/>
              <a:t>N</a:t>
            </a:r>
            <a:r>
              <a:rPr lang="zh-TW" sz="100"/>
              <a:t> </a:t>
            </a:r>
            <a:r>
              <a:rPr lang="zh-TW"/>
              <a:t>O</a:t>
            </a:r>
            <a:r>
              <a:rPr lang="zh-TW" sz="100"/>
              <a:t> </a:t>
            </a:r>
            <a:r>
              <a:rPr lang="zh-TW"/>
              <a:t>V</a:t>
            </a:r>
            <a:r>
              <a:rPr lang="zh-TW" sz="100"/>
              <a:t> </a:t>
            </a:r>
            <a:r>
              <a:rPr lang="zh-TW"/>
              <a:t>A Summary Table</a:t>
            </a:r>
            <a:endParaRPr/>
          </a:p>
        </p:txBody>
      </p:sp>
      <p:pic>
        <p:nvPicPr>
          <p:cNvPr descr="A table has 3 rows and 5 columns. The columns have the following headings from left to right. source of variation, degrees of freedom, sum of squares, mean square, variance, F. The row entries are as follows. Row 1. source of variation, treatment. degrees of freedom, k minus 1. sum of squares, S S T. mean square, variance, M S T = start fraction S S T over k minus 1 end fraction. F, start fraction M S T over M S E end fraction. Row 2. source of variation, error. degrees of freedom, n minus k. sum of squares, S S E. mean square, variance, M S E = start fraction S S E over n minus k end fraction. F, blank. Row 3. source of variation, total. degrees of freedom, n minus 1. sum of squares, S S, total, = S S T + S S E. mean square, variance, blank. F, blank." id="310" name="Google Shape;310;p40"/>
          <p:cNvPicPr preferRelativeResize="0"/>
          <p:nvPr/>
        </p:nvPicPr>
        <p:blipFill rotWithShape="1">
          <a:blip r:embed="rId3">
            <a:alphaModFix/>
          </a:blip>
          <a:srcRect b="0" l="0" r="0" t="0"/>
          <a:stretch/>
        </p:blipFill>
        <p:spPr>
          <a:xfrm>
            <a:off x="628434" y="1130754"/>
            <a:ext cx="6043773" cy="322004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1"/>
          <p:cNvSpPr txBox="1"/>
          <p:nvPr>
            <p:ph type="title"/>
          </p:nvPr>
        </p:nvSpPr>
        <p:spPr>
          <a:xfrm>
            <a:off x="457200" y="161528"/>
            <a:ext cx="8229600" cy="823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zh-TW"/>
              <a:t>A</a:t>
            </a:r>
            <a:r>
              <a:rPr lang="zh-TW" sz="100"/>
              <a:t> </a:t>
            </a:r>
            <a:r>
              <a:rPr lang="zh-TW"/>
              <a:t>N</a:t>
            </a:r>
            <a:r>
              <a:rPr lang="zh-TW" sz="100"/>
              <a:t> </a:t>
            </a:r>
            <a:r>
              <a:rPr lang="zh-TW"/>
              <a:t>O</a:t>
            </a:r>
            <a:r>
              <a:rPr lang="zh-TW" sz="100"/>
              <a:t> </a:t>
            </a:r>
            <a:r>
              <a:rPr lang="zh-TW"/>
              <a:t>V</a:t>
            </a:r>
            <a:r>
              <a:rPr lang="zh-TW" sz="100"/>
              <a:t> </a:t>
            </a:r>
            <a:r>
              <a:rPr lang="zh-TW"/>
              <a:t>A </a:t>
            </a:r>
            <a:r>
              <a:rPr i="1" lang="zh-TW"/>
              <a:t>F</a:t>
            </a:r>
            <a:r>
              <a:rPr lang="zh-TW"/>
              <a:t>-Test Critical Value</a:t>
            </a:r>
            <a:endParaRPr/>
          </a:p>
        </p:txBody>
      </p:sp>
      <p:sp>
        <p:nvSpPr>
          <p:cNvPr id="316" name="Google Shape;316;p41"/>
          <p:cNvSpPr txBox="1"/>
          <p:nvPr>
            <p:ph idx="1" type="body"/>
          </p:nvPr>
        </p:nvSpPr>
        <p:spPr>
          <a:xfrm>
            <a:off x="2914645" y="4335272"/>
            <a:ext cx="4057800" cy="453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zh-TW" sz="2800"/>
              <a:t>Always a one-sided tail!</a:t>
            </a:r>
            <a:endParaRPr/>
          </a:p>
        </p:txBody>
      </p:sp>
      <p:sp>
        <p:nvSpPr>
          <p:cNvPr id="317" name="Google Shape;317;p41"/>
          <p:cNvSpPr txBox="1"/>
          <p:nvPr>
            <p:ph idx="2" type="body"/>
          </p:nvPr>
        </p:nvSpPr>
        <p:spPr>
          <a:xfrm>
            <a:off x="956929" y="984733"/>
            <a:ext cx="6562200" cy="55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zh-TW" sz="1900"/>
              <a:t>If means are equal, </a:t>
            </a:r>
            <a:r>
              <a:rPr i="1" lang="zh-TW" sz="1900"/>
              <a:t>F</a:t>
            </a:r>
            <a:r>
              <a:rPr lang="zh-TW" sz="1900"/>
              <a:t> = </a:t>
            </a:r>
            <a:r>
              <a:rPr i="1" lang="zh-TW" sz="1900"/>
              <a:t>MST</a:t>
            </a:r>
            <a:r>
              <a:rPr lang="zh-TW" sz="1900"/>
              <a:t> / </a:t>
            </a:r>
            <a:r>
              <a:rPr i="1" lang="zh-TW" sz="1900"/>
              <a:t>MSE</a:t>
            </a:r>
            <a:r>
              <a:rPr lang="zh-TW" sz="1900"/>
              <a:t> </a:t>
            </a:r>
            <a:r>
              <a:rPr lang="zh-TW" sz="1900">
                <a:latin typeface="Calibri"/>
                <a:ea typeface="Calibri"/>
                <a:cs typeface="Calibri"/>
                <a:sym typeface="Calibri"/>
              </a:rPr>
              <a:t>≈ </a:t>
            </a:r>
            <a:r>
              <a:rPr lang="zh-TW" sz="1900"/>
              <a:t>1.  Only reject large </a:t>
            </a:r>
            <a:r>
              <a:rPr i="1" lang="zh-TW" sz="1900"/>
              <a:t>F</a:t>
            </a:r>
            <a:r>
              <a:rPr lang="zh-TW" sz="1900"/>
              <a:t> !</a:t>
            </a:r>
            <a:endParaRPr sz="1500"/>
          </a:p>
          <a:p>
            <a:pPr indent="0" lvl="0" marL="0" rtl="0" algn="l">
              <a:lnSpc>
                <a:spcPct val="100000"/>
              </a:lnSpc>
              <a:spcBef>
                <a:spcPts val="1500"/>
              </a:spcBef>
              <a:spcAft>
                <a:spcPts val="0"/>
              </a:spcAft>
              <a:buSzPts val="2400"/>
              <a:buNone/>
            </a:pPr>
            <a:r>
              <a:t/>
            </a:r>
            <a:endParaRPr/>
          </a:p>
        </p:txBody>
      </p:sp>
      <p:pic>
        <p:nvPicPr>
          <p:cNvPr descr="A rectangular coordinate system. The graph is a curve that rises from the origin and falls gradually and travels along the F axis. The point F sub start expression alpha, k minus 1, n minus k end expression is labeled, reject H sub 0. The shaded region at the right tail of the curve from the points F sub start expression alpha, k minus 1, n minus k end expression to the point F is labeled, alpha. The portion that is at the left of the point F sub start expression alpha, k minus 1, n minus k end expression is unshaded and is labeled, do not reject H sub 0." id="318" name="Google Shape;318;p41"/>
          <p:cNvPicPr preferRelativeResize="0"/>
          <p:nvPr/>
        </p:nvPicPr>
        <p:blipFill rotWithShape="1">
          <a:blip r:embed="rId3">
            <a:alphaModFix/>
          </a:blip>
          <a:srcRect b="0" l="0" r="0" t="0"/>
          <a:stretch/>
        </p:blipFill>
        <p:spPr>
          <a:xfrm>
            <a:off x="1651128" y="1687572"/>
            <a:ext cx="4517475" cy="275792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2"/>
          <p:cNvSpPr txBox="1"/>
          <p:nvPr>
            <p:ph type="title"/>
          </p:nvPr>
        </p:nvSpPr>
        <p:spPr>
          <a:xfrm>
            <a:off x="457200" y="161528"/>
            <a:ext cx="8229600" cy="823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zh-TW" sz="2800"/>
              <a:t>A</a:t>
            </a:r>
            <a:r>
              <a:rPr lang="zh-TW" sz="100"/>
              <a:t> </a:t>
            </a:r>
            <a:r>
              <a:rPr lang="zh-TW" sz="2800"/>
              <a:t>N</a:t>
            </a:r>
            <a:r>
              <a:rPr lang="zh-TW" sz="100"/>
              <a:t> </a:t>
            </a:r>
            <a:r>
              <a:rPr lang="zh-TW" sz="2800"/>
              <a:t>O</a:t>
            </a:r>
            <a:r>
              <a:rPr lang="zh-TW" sz="100"/>
              <a:t> </a:t>
            </a:r>
            <a:r>
              <a:rPr lang="zh-TW" sz="2800"/>
              <a:t>V</a:t>
            </a:r>
            <a:r>
              <a:rPr lang="zh-TW" sz="100"/>
              <a:t> </a:t>
            </a:r>
            <a:r>
              <a:rPr lang="zh-TW" sz="2800"/>
              <a:t>A </a:t>
            </a:r>
            <a:r>
              <a:rPr i="1" lang="zh-TW" sz="2800"/>
              <a:t>F</a:t>
            </a:r>
            <a:r>
              <a:rPr lang="zh-TW" sz="2800"/>
              <a:t>-Test to Compare </a:t>
            </a:r>
            <a:r>
              <a:rPr i="1" lang="zh-TW" sz="2800"/>
              <a:t>k</a:t>
            </a:r>
            <a:r>
              <a:rPr lang="zh-TW" sz="2800"/>
              <a:t> Treatment Means: Completely Randomized Design </a:t>
            </a:r>
            <a:r>
              <a:rPr b="0" lang="zh-TW" sz="2000"/>
              <a:t>(1 of 2)</a:t>
            </a:r>
            <a:endParaRPr b="0" sz="2000"/>
          </a:p>
        </p:txBody>
      </p:sp>
      <p:pic>
        <p:nvPicPr>
          <p:cNvPr descr="H sub 0, mu sub 1 = mu sub 2 = ellipsis = mu sub k" id="325" name="Google Shape;325;p42"/>
          <p:cNvPicPr preferRelativeResize="0"/>
          <p:nvPr/>
        </p:nvPicPr>
        <p:blipFill rotWithShape="1">
          <a:blip r:embed="rId3">
            <a:alphaModFix/>
          </a:blip>
          <a:srcRect b="0" l="0" r="0" t="0"/>
          <a:stretch/>
        </p:blipFill>
        <p:spPr>
          <a:xfrm>
            <a:off x="750954" y="1046206"/>
            <a:ext cx="2851059" cy="380334"/>
          </a:xfrm>
          <a:prstGeom prst="rect">
            <a:avLst/>
          </a:prstGeom>
          <a:noFill/>
          <a:ln>
            <a:noFill/>
          </a:ln>
        </p:spPr>
      </p:pic>
      <p:pic>
        <p:nvPicPr>
          <p:cNvPr descr="H sub a," id="326" name="Google Shape;326;p42"/>
          <p:cNvPicPr preferRelativeResize="0"/>
          <p:nvPr/>
        </p:nvPicPr>
        <p:blipFill rotWithShape="1">
          <a:blip r:embed="rId4">
            <a:alphaModFix/>
          </a:blip>
          <a:srcRect b="0" l="0" r="0" t="0"/>
          <a:stretch/>
        </p:blipFill>
        <p:spPr>
          <a:xfrm>
            <a:off x="801027" y="1614105"/>
            <a:ext cx="484060" cy="345757"/>
          </a:xfrm>
          <a:prstGeom prst="rect">
            <a:avLst/>
          </a:prstGeom>
          <a:noFill/>
          <a:ln>
            <a:noFill/>
          </a:ln>
        </p:spPr>
      </p:pic>
      <p:sp>
        <p:nvSpPr>
          <p:cNvPr id="327" name="Google Shape;327;p42"/>
          <p:cNvSpPr txBox="1"/>
          <p:nvPr>
            <p:ph idx="1" type="body"/>
          </p:nvPr>
        </p:nvSpPr>
        <p:spPr>
          <a:xfrm>
            <a:off x="1455439" y="1609922"/>
            <a:ext cx="5778000" cy="35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zh-TW"/>
              <a:t>At least two treatment means differ</a:t>
            </a:r>
            <a:endParaRPr/>
          </a:p>
        </p:txBody>
      </p:sp>
      <p:pic>
        <p:nvPicPr>
          <p:cNvPr descr="Test Statistic, F = start fraction M S T over M S E end fraction" id="328" name="Google Shape;328;p42"/>
          <p:cNvPicPr preferRelativeResize="0"/>
          <p:nvPr/>
        </p:nvPicPr>
        <p:blipFill rotWithShape="1">
          <a:blip r:embed="rId5">
            <a:alphaModFix/>
          </a:blip>
          <a:srcRect b="0" l="0" r="0" t="0"/>
          <a:stretch/>
        </p:blipFill>
        <p:spPr>
          <a:xfrm>
            <a:off x="828516" y="2439577"/>
            <a:ext cx="1474191" cy="207532"/>
          </a:xfrm>
          <a:prstGeom prst="rect">
            <a:avLst/>
          </a:prstGeom>
          <a:noFill/>
          <a:ln>
            <a:noFill/>
          </a:ln>
        </p:spPr>
      </p:pic>
      <p:sp>
        <p:nvSpPr>
          <p:cNvPr id="329" name="Google Shape;329;p42"/>
          <p:cNvSpPr txBox="1"/>
          <p:nvPr>
            <p:ph idx="2" type="body"/>
          </p:nvPr>
        </p:nvSpPr>
        <p:spPr>
          <a:xfrm>
            <a:off x="865425" y="3137923"/>
            <a:ext cx="2507400" cy="291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zh-TW">
                <a:solidFill>
                  <a:srgbClr val="141413"/>
                </a:solidFill>
              </a:rPr>
              <a:t>Rejection region:</a:t>
            </a:r>
            <a:endParaRPr/>
          </a:p>
        </p:txBody>
      </p:sp>
      <p:pic>
        <p:nvPicPr>
          <p:cNvPr descr="F is greater than F sub alpha" id="330" name="Google Shape;330;p42"/>
          <p:cNvPicPr preferRelativeResize="0"/>
          <p:nvPr/>
        </p:nvPicPr>
        <p:blipFill rotWithShape="1">
          <a:blip r:embed="rId6">
            <a:alphaModFix/>
          </a:blip>
          <a:srcRect b="0" l="0" r="0" t="0"/>
          <a:stretch/>
        </p:blipFill>
        <p:spPr>
          <a:xfrm>
            <a:off x="3397532" y="3143758"/>
            <a:ext cx="796288" cy="314325"/>
          </a:xfrm>
          <a:prstGeom prst="rect">
            <a:avLst/>
          </a:prstGeom>
          <a:noFill/>
          <a:ln>
            <a:noFill/>
          </a:ln>
        </p:spPr>
      </p:pic>
      <p:sp>
        <p:nvSpPr>
          <p:cNvPr id="331" name="Google Shape;331;p42"/>
          <p:cNvSpPr txBox="1"/>
          <p:nvPr>
            <p:ph idx="3" type="body"/>
          </p:nvPr>
        </p:nvSpPr>
        <p:spPr>
          <a:xfrm>
            <a:off x="4549226" y="3141715"/>
            <a:ext cx="1073100" cy="288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zh-TW">
                <a:solidFill>
                  <a:srgbClr val="141413"/>
                </a:solidFill>
              </a:rPr>
              <a:t>where</a:t>
            </a:r>
            <a:endParaRPr/>
          </a:p>
        </p:txBody>
      </p:sp>
      <p:pic>
        <p:nvPicPr>
          <p:cNvPr descr="F sub alpha" id="332" name="Google Shape;332;p42"/>
          <p:cNvPicPr preferRelativeResize="0"/>
          <p:nvPr/>
        </p:nvPicPr>
        <p:blipFill rotWithShape="1">
          <a:blip r:embed="rId7">
            <a:alphaModFix/>
          </a:blip>
          <a:srcRect b="0" l="0" r="0" t="0"/>
          <a:stretch/>
        </p:blipFill>
        <p:spPr>
          <a:xfrm>
            <a:off x="5660690" y="3138787"/>
            <a:ext cx="299655" cy="345758"/>
          </a:xfrm>
          <a:prstGeom prst="rect">
            <a:avLst/>
          </a:prstGeom>
          <a:noFill/>
          <a:ln>
            <a:noFill/>
          </a:ln>
        </p:spPr>
      </p:pic>
      <p:sp>
        <p:nvSpPr>
          <p:cNvPr id="333" name="Google Shape;333;p42"/>
          <p:cNvSpPr txBox="1"/>
          <p:nvPr>
            <p:ph idx="4" type="body"/>
          </p:nvPr>
        </p:nvSpPr>
        <p:spPr>
          <a:xfrm>
            <a:off x="6163795" y="3169939"/>
            <a:ext cx="1355700" cy="291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zh-TW">
                <a:solidFill>
                  <a:srgbClr val="141413"/>
                </a:solidFill>
              </a:rPr>
              <a:t>is based</a:t>
            </a:r>
            <a:endParaRPr/>
          </a:p>
        </p:txBody>
      </p:sp>
      <p:sp>
        <p:nvSpPr>
          <p:cNvPr id="334" name="Google Shape;334;p42"/>
          <p:cNvSpPr txBox="1"/>
          <p:nvPr>
            <p:ph idx="5" type="body"/>
          </p:nvPr>
        </p:nvSpPr>
        <p:spPr>
          <a:xfrm>
            <a:off x="865425" y="3490145"/>
            <a:ext cx="7935600" cy="852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zh-TW">
                <a:solidFill>
                  <a:srgbClr val="141413"/>
                </a:solidFill>
              </a:rPr>
              <a:t>on (</a:t>
            </a:r>
            <a:r>
              <a:rPr i="1" lang="zh-TW">
                <a:solidFill>
                  <a:srgbClr val="141413"/>
                </a:solidFill>
              </a:rPr>
              <a:t>k</a:t>
            </a:r>
            <a:r>
              <a:rPr lang="zh-TW">
                <a:solidFill>
                  <a:srgbClr val="141413"/>
                </a:solidFill>
              </a:rPr>
              <a:t> </a:t>
            </a:r>
            <a:r>
              <a:rPr lang="zh-TW">
                <a:solidFill>
                  <a:srgbClr val="141413"/>
                </a:solidFill>
                <a:latin typeface="Arial"/>
                <a:ea typeface="Arial"/>
                <a:cs typeface="Arial"/>
                <a:sym typeface="Arial"/>
              </a:rPr>
              <a:t>−</a:t>
            </a:r>
            <a:r>
              <a:rPr lang="zh-TW">
                <a:solidFill>
                  <a:srgbClr val="141413"/>
                </a:solidFill>
              </a:rPr>
              <a:t> 1) numerator degrees of freedom (associated with M</a:t>
            </a:r>
            <a:r>
              <a:rPr lang="zh-TW" sz="100">
                <a:solidFill>
                  <a:srgbClr val="141413"/>
                </a:solidFill>
              </a:rPr>
              <a:t> </a:t>
            </a:r>
            <a:r>
              <a:rPr lang="zh-TW">
                <a:solidFill>
                  <a:srgbClr val="141413"/>
                </a:solidFill>
              </a:rPr>
              <a:t>S</a:t>
            </a:r>
            <a:r>
              <a:rPr lang="zh-TW" sz="100">
                <a:solidFill>
                  <a:srgbClr val="141413"/>
                </a:solidFill>
              </a:rPr>
              <a:t> </a:t>
            </a:r>
            <a:r>
              <a:rPr lang="zh-TW">
                <a:solidFill>
                  <a:srgbClr val="141413"/>
                </a:solidFill>
              </a:rPr>
              <a:t>T) and (</a:t>
            </a:r>
            <a:r>
              <a:rPr i="1" lang="zh-TW">
                <a:solidFill>
                  <a:srgbClr val="141413"/>
                </a:solidFill>
              </a:rPr>
              <a:t>n</a:t>
            </a:r>
            <a:r>
              <a:rPr lang="zh-TW">
                <a:solidFill>
                  <a:srgbClr val="141413"/>
                </a:solidFill>
              </a:rPr>
              <a:t> </a:t>
            </a:r>
            <a:r>
              <a:rPr lang="zh-TW">
                <a:solidFill>
                  <a:srgbClr val="141413"/>
                </a:solidFill>
                <a:latin typeface="Arial"/>
                <a:ea typeface="Arial"/>
                <a:cs typeface="Arial"/>
                <a:sym typeface="Arial"/>
              </a:rPr>
              <a:t>−</a:t>
            </a:r>
            <a:r>
              <a:rPr lang="zh-TW">
                <a:solidFill>
                  <a:srgbClr val="141413"/>
                </a:solidFill>
              </a:rPr>
              <a:t> </a:t>
            </a:r>
            <a:r>
              <a:rPr i="1" lang="zh-TW">
                <a:solidFill>
                  <a:srgbClr val="141413"/>
                </a:solidFill>
              </a:rPr>
              <a:t>k</a:t>
            </a:r>
            <a:r>
              <a:rPr lang="zh-TW">
                <a:solidFill>
                  <a:srgbClr val="141413"/>
                </a:solidFill>
              </a:rPr>
              <a:t>) denominator degrees of freedom (associated with M</a:t>
            </a:r>
            <a:r>
              <a:rPr lang="zh-TW" sz="100">
                <a:solidFill>
                  <a:srgbClr val="141413"/>
                </a:solidFill>
              </a:rPr>
              <a:t> </a:t>
            </a:r>
            <a:r>
              <a:rPr lang="zh-TW">
                <a:solidFill>
                  <a:srgbClr val="141413"/>
                </a:solidFill>
              </a:rPr>
              <a:t>S</a:t>
            </a:r>
            <a:r>
              <a:rPr lang="zh-TW" sz="100">
                <a:solidFill>
                  <a:srgbClr val="141413"/>
                </a:solidFill>
              </a:rPr>
              <a:t> </a:t>
            </a:r>
            <a:r>
              <a:rPr lang="zh-TW">
                <a:solidFill>
                  <a:srgbClr val="141413"/>
                </a:solidFill>
              </a:rPr>
              <a:t>E).</a:t>
            </a:r>
            <a:endParaRPr/>
          </a:p>
        </p:txBody>
      </p:sp>
      <p:pic>
        <p:nvPicPr>
          <p:cNvPr descr="Test Statistic, F = start fraction M S T over M S E end fraction" id="335" name="Google Shape;335;p42"/>
          <p:cNvPicPr preferRelativeResize="0"/>
          <p:nvPr/>
        </p:nvPicPr>
        <p:blipFill rotWithShape="1">
          <a:blip r:embed="rId8">
            <a:alphaModFix/>
          </a:blip>
          <a:srcRect b="0" l="0" r="0" t="0"/>
          <a:stretch/>
        </p:blipFill>
        <p:spPr>
          <a:xfrm>
            <a:off x="2780100" y="2204194"/>
            <a:ext cx="1247777" cy="714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3"/>
          <p:cNvSpPr txBox="1"/>
          <p:nvPr>
            <p:ph type="title"/>
          </p:nvPr>
        </p:nvSpPr>
        <p:spPr>
          <a:xfrm>
            <a:off x="457200" y="161528"/>
            <a:ext cx="8229600" cy="823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zh-TW" sz="2800"/>
              <a:t>Conditions Required for a Valid A</a:t>
            </a:r>
            <a:r>
              <a:rPr lang="zh-TW" sz="100"/>
              <a:t> </a:t>
            </a:r>
            <a:r>
              <a:rPr lang="zh-TW" sz="2800"/>
              <a:t>N</a:t>
            </a:r>
            <a:r>
              <a:rPr lang="zh-TW" sz="100"/>
              <a:t> </a:t>
            </a:r>
            <a:r>
              <a:rPr lang="zh-TW" sz="2800"/>
              <a:t>O</a:t>
            </a:r>
            <a:r>
              <a:rPr lang="zh-TW" sz="100"/>
              <a:t> </a:t>
            </a:r>
            <a:r>
              <a:rPr lang="zh-TW" sz="2800"/>
              <a:t>V</a:t>
            </a:r>
            <a:r>
              <a:rPr lang="zh-TW" sz="100"/>
              <a:t> </a:t>
            </a:r>
            <a:r>
              <a:rPr lang="zh-TW" sz="2800"/>
              <a:t>A </a:t>
            </a:r>
            <a:r>
              <a:rPr i="1" lang="zh-TW" sz="2800"/>
              <a:t>F</a:t>
            </a:r>
            <a:r>
              <a:rPr lang="zh-TW" sz="2800"/>
              <a:t>-test: Completely Randomized Design</a:t>
            </a:r>
            <a:endParaRPr sz="2800"/>
          </a:p>
        </p:txBody>
      </p:sp>
      <p:sp>
        <p:nvSpPr>
          <p:cNvPr id="341" name="Google Shape;341;p43"/>
          <p:cNvSpPr txBox="1"/>
          <p:nvPr>
            <p:ph idx="1" type="body"/>
          </p:nvPr>
        </p:nvSpPr>
        <p:spPr>
          <a:xfrm>
            <a:off x="457200" y="1200151"/>
            <a:ext cx="8229600" cy="1182300"/>
          </a:xfrm>
          <a:prstGeom prst="rect">
            <a:avLst/>
          </a:prstGeom>
          <a:noFill/>
          <a:ln>
            <a:noFill/>
          </a:ln>
        </p:spPr>
        <p:txBody>
          <a:bodyPr anchorCtr="0" anchor="t" bIns="91425" lIns="91425" spcFirstLastPara="1" rIns="91425" wrap="square" tIns="91425">
            <a:noAutofit/>
          </a:bodyPr>
          <a:lstStyle/>
          <a:p>
            <a:pPr indent="-429768" lvl="0" marL="431999" rtl="0" algn="l">
              <a:lnSpc>
                <a:spcPct val="100000"/>
              </a:lnSpc>
              <a:spcBef>
                <a:spcPts val="0"/>
              </a:spcBef>
              <a:spcAft>
                <a:spcPts val="0"/>
              </a:spcAft>
              <a:buSzPts val="2400"/>
              <a:buFont typeface="Arial"/>
              <a:buAutoNum type="arabicPeriod"/>
            </a:pPr>
            <a:r>
              <a:rPr lang="zh-TW">
                <a:solidFill>
                  <a:srgbClr val="141413"/>
                </a:solidFill>
              </a:rPr>
              <a:t>The samples are randomly selected in an independent manner from the </a:t>
            </a:r>
            <a:r>
              <a:rPr i="1" lang="zh-TW">
                <a:solidFill>
                  <a:srgbClr val="141413"/>
                </a:solidFill>
              </a:rPr>
              <a:t>k</a:t>
            </a:r>
            <a:r>
              <a:rPr lang="zh-TW">
                <a:solidFill>
                  <a:srgbClr val="141413"/>
                </a:solidFill>
              </a:rPr>
              <a:t> treatment populations. (This can be accomplished by randomly assigning the experimental units to the treatments.)</a:t>
            </a:r>
            <a:endParaRPr/>
          </a:p>
        </p:txBody>
      </p:sp>
      <p:sp>
        <p:nvSpPr>
          <p:cNvPr id="342" name="Google Shape;342;p43"/>
          <p:cNvSpPr txBox="1"/>
          <p:nvPr>
            <p:ph idx="2" type="body"/>
          </p:nvPr>
        </p:nvSpPr>
        <p:spPr>
          <a:xfrm>
            <a:off x="457200" y="2788843"/>
            <a:ext cx="8229600" cy="700800"/>
          </a:xfrm>
          <a:prstGeom prst="rect">
            <a:avLst/>
          </a:prstGeom>
          <a:noFill/>
          <a:ln>
            <a:noFill/>
          </a:ln>
        </p:spPr>
        <p:txBody>
          <a:bodyPr anchorCtr="0" anchor="t" bIns="91425" lIns="91425" spcFirstLastPara="1" rIns="91425" wrap="square" tIns="91425">
            <a:noAutofit/>
          </a:bodyPr>
          <a:lstStyle/>
          <a:p>
            <a:pPr indent="-429768" lvl="0" marL="431999" rtl="0" algn="l">
              <a:lnSpc>
                <a:spcPct val="100000"/>
              </a:lnSpc>
              <a:spcBef>
                <a:spcPts val="0"/>
              </a:spcBef>
              <a:spcAft>
                <a:spcPts val="0"/>
              </a:spcAft>
              <a:buSzPts val="2400"/>
              <a:buFont typeface="Arial"/>
              <a:buAutoNum type="arabicPeriod" startAt="2"/>
            </a:pPr>
            <a:r>
              <a:rPr lang="zh-TW">
                <a:solidFill>
                  <a:srgbClr val="141413"/>
                </a:solidFill>
              </a:rPr>
              <a:t>All </a:t>
            </a:r>
            <a:r>
              <a:rPr i="1" lang="zh-TW">
                <a:solidFill>
                  <a:srgbClr val="141413"/>
                </a:solidFill>
              </a:rPr>
              <a:t>k</a:t>
            </a:r>
            <a:r>
              <a:rPr lang="zh-TW">
                <a:solidFill>
                  <a:srgbClr val="141413"/>
                </a:solidFill>
              </a:rPr>
              <a:t> sampled populations have distributions that are approximately normal.</a:t>
            </a:r>
            <a:endParaRPr/>
          </a:p>
        </p:txBody>
      </p:sp>
      <p:sp>
        <p:nvSpPr>
          <p:cNvPr id="343" name="Google Shape;343;p43"/>
          <p:cNvSpPr txBox="1"/>
          <p:nvPr>
            <p:ph idx="3" type="body"/>
          </p:nvPr>
        </p:nvSpPr>
        <p:spPr>
          <a:xfrm>
            <a:off x="457200" y="3747625"/>
            <a:ext cx="6405600" cy="369300"/>
          </a:xfrm>
          <a:prstGeom prst="rect">
            <a:avLst/>
          </a:prstGeom>
          <a:noFill/>
          <a:ln>
            <a:noFill/>
          </a:ln>
        </p:spPr>
        <p:txBody>
          <a:bodyPr anchorCtr="0" anchor="t" bIns="91425" lIns="91425" spcFirstLastPara="1" rIns="91425" wrap="square" tIns="91425">
            <a:noAutofit/>
          </a:bodyPr>
          <a:lstStyle/>
          <a:p>
            <a:pPr indent="-429768" lvl="0" marL="431999" rtl="0" algn="l">
              <a:lnSpc>
                <a:spcPct val="100000"/>
              </a:lnSpc>
              <a:spcBef>
                <a:spcPts val="0"/>
              </a:spcBef>
              <a:spcAft>
                <a:spcPts val="0"/>
              </a:spcAft>
              <a:buSzPts val="2400"/>
              <a:buFont typeface="Arial"/>
              <a:buAutoNum type="arabicPeriod" startAt="3"/>
            </a:pPr>
            <a:r>
              <a:rPr lang="zh-TW">
                <a:solidFill>
                  <a:srgbClr val="141413"/>
                </a:solidFill>
              </a:rPr>
              <a:t>The </a:t>
            </a:r>
            <a:r>
              <a:rPr i="1" lang="zh-TW">
                <a:solidFill>
                  <a:srgbClr val="141413"/>
                </a:solidFill>
              </a:rPr>
              <a:t>k</a:t>
            </a:r>
            <a:r>
              <a:rPr lang="zh-TW">
                <a:solidFill>
                  <a:srgbClr val="141413"/>
                </a:solidFill>
              </a:rPr>
              <a:t> population variances are equal (i.e.,</a:t>
            </a:r>
            <a:endParaRPr/>
          </a:p>
        </p:txBody>
      </p:sp>
      <p:pic>
        <p:nvPicPr>
          <p:cNvPr descr="sigma squared sub 1 = sigma squared sub 2 = sigma squared sub 3 = ellipsis = sigma squared sub k right parenthesis." id="344" name="Google Shape;344;p43"/>
          <p:cNvPicPr preferRelativeResize="0"/>
          <p:nvPr/>
        </p:nvPicPr>
        <p:blipFill rotWithShape="1">
          <a:blip r:embed="rId3">
            <a:alphaModFix/>
          </a:blip>
          <a:srcRect b="0" l="0" r="0" t="0"/>
          <a:stretch/>
        </p:blipFill>
        <p:spPr>
          <a:xfrm>
            <a:off x="1350818" y="4116936"/>
            <a:ext cx="2415886" cy="36368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xEl>
                                              <p:pRg end="0" st="0"/>
                                            </p:txEl>
                                          </p:spTgt>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311700" y="209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3700">
                <a:latin typeface="Times New Roman"/>
                <a:ea typeface="Times New Roman"/>
                <a:cs typeface="Times New Roman"/>
                <a:sym typeface="Times New Roman"/>
              </a:rPr>
              <a:t>Outline</a:t>
            </a:r>
            <a:endParaRPr sz="3700">
              <a:latin typeface="Times New Roman"/>
              <a:ea typeface="Times New Roman"/>
              <a:cs typeface="Times New Roman"/>
              <a:sym typeface="Times New Roman"/>
            </a:endParaRPr>
          </a:p>
        </p:txBody>
      </p:sp>
      <p:sp>
        <p:nvSpPr>
          <p:cNvPr id="189" name="Google Shape;189;p26"/>
          <p:cNvSpPr txBox="1"/>
          <p:nvPr>
            <p:ph idx="1" type="body"/>
          </p:nvPr>
        </p:nvSpPr>
        <p:spPr>
          <a:xfrm>
            <a:off x="311700" y="1025125"/>
            <a:ext cx="8520600" cy="3416400"/>
          </a:xfrm>
          <a:prstGeom prst="rect">
            <a:avLst/>
          </a:prstGeom>
        </p:spPr>
        <p:txBody>
          <a:bodyPr anchorCtr="0" anchor="t" bIns="91425" lIns="91425" spcFirstLastPara="1" rIns="91425" wrap="square" tIns="91425">
            <a:normAutofit/>
          </a:bodyPr>
          <a:lstStyle/>
          <a:p>
            <a:pPr indent="-381000" lvl="0" marL="457200" rtl="0" algn="l">
              <a:lnSpc>
                <a:spcPct val="150000"/>
              </a:lnSpc>
              <a:spcBef>
                <a:spcPts val="0"/>
              </a:spcBef>
              <a:spcAft>
                <a:spcPts val="0"/>
              </a:spcAft>
              <a:buClr>
                <a:schemeClr val="dk1"/>
              </a:buClr>
              <a:buSzPts val="2400"/>
              <a:buFont typeface="Times New Roman"/>
              <a:buChar char="●"/>
            </a:pPr>
            <a:r>
              <a:rPr lang="zh-TW" sz="2400">
                <a:solidFill>
                  <a:schemeClr val="dk1"/>
                </a:solidFill>
                <a:latin typeface="Times New Roman"/>
                <a:ea typeface="Times New Roman"/>
                <a:cs typeface="Times New Roman"/>
                <a:sym typeface="Times New Roman"/>
              </a:rPr>
              <a:t>Completely ramdomized design</a:t>
            </a:r>
            <a:endParaRPr sz="2400">
              <a:solidFill>
                <a:schemeClr val="dk1"/>
              </a:solidFill>
              <a:latin typeface="Times New Roman"/>
              <a:ea typeface="Times New Roman"/>
              <a:cs typeface="Times New Roman"/>
              <a:sym typeface="Times New Roman"/>
            </a:endParaRPr>
          </a:p>
          <a:p>
            <a:pPr indent="-381000" lvl="0" marL="457200" rtl="0" algn="l">
              <a:lnSpc>
                <a:spcPct val="150000"/>
              </a:lnSpc>
              <a:spcBef>
                <a:spcPts val="0"/>
              </a:spcBef>
              <a:spcAft>
                <a:spcPts val="0"/>
              </a:spcAft>
              <a:buClr>
                <a:schemeClr val="dk1"/>
              </a:buClr>
              <a:buSzPts val="2400"/>
              <a:buFont typeface="Times New Roman"/>
              <a:buChar char="●"/>
            </a:pPr>
            <a:r>
              <a:rPr lang="zh-TW" sz="2400">
                <a:solidFill>
                  <a:schemeClr val="dk1"/>
                </a:solidFill>
                <a:latin typeface="Times New Roman"/>
                <a:ea typeface="Times New Roman"/>
                <a:cs typeface="Times New Roman"/>
                <a:sym typeface="Times New Roman"/>
              </a:rPr>
              <a:t>ANOVA concept &amp; example</a:t>
            </a:r>
            <a:endParaRPr sz="2400">
              <a:solidFill>
                <a:schemeClr val="dk1"/>
              </a:solidFill>
              <a:latin typeface="Times New Roman"/>
              <a:ea typeface="Times New Roman"/>
              <a:cs typeface="Times New Roman"/>
              <a:sym typeface="Times New Roman"/>
            </a:endParaRPr>
          </a:p>
          <a:p>
            <a:pPr indent="-381000" lvl="0" marL="457200" rtl="0" algn="l">
              <a:lnSpc>
                <a:spcPct val="150000"/>
              </a:lnSpc>
              <a:spcBef>
                <a:spcPts val="0"/>
              </a:spcBef>
              <a:spcAft>
                <a:spcPts val="0"/>
              </a:spcAft>
              <a:buClr>
                <a:schemeClr val="dk1"/>
              </a:buClr>
              <a:buSzPts val="2400"/>
              <a:buFont typeface="Times New Roman"/>
              <a:buChar char="●"/>
            </a:pPr>
            <a:r>
              <a:rPr lang="zh-TW" sz="2400">
                <a:solidFill>
                  <a:schemeClr val="dk1"/>
                </a:solidFill>
                <a:latin typeface="Times New Roman"/>
                <a:ea typeface="Times New Roman"/>
                <a:cs typeface="Times New Roman"/>
                <a:sym typeface="Times New Roman"/>
              </a:rPr>
              <a:t>Follow-up analysis</a:t>
            </a:r>
            <a:endParaRPr sz="2400">
              <a:solidFill>
                <a:schemeClr val="dk1"/>
              </a:solidFill>
              <a:latin typeface="Times New Roman"/>
              <a:ea typeface="Times New Roman"/>
              <a:cs typeface="Times New Roman"/>
              <a:sym typeface="Times New Roman"/>
            </a:endParaRPr>
          </a:p>
          <a:p>
            <a:pPr indent="-381000" lvl="0" marL="457200" rtl="0" algn="l">
              <a:lnSpc>
                <a:spcPct val="150000"/>
              </a:lnSpc>
              <a:spcBef>
                <a:spcPts val="0"/>
              </a:spcBef>
              <a:spcAft>
                <a:spcPts val="0"/>
              </a:spcAft>
              <a:buClr>
                <a:schemeClr val="dk1"/>
              </a:buClr>
              <a:buSzPts val="2400"/>
              <a:buFont typeface="Times New Roman"/>
              <a:buChar char="●"/>
            </a:pPr>
            <a:r>
              <a:rPr lang="zh-TW" sz="2400">
                <a:solidFill>
                  <a:schemeClr val="dk1"/>
                </a:solidFill>
                <a:latin typeface="Times New Roman"/>
                <a:ea typeface="Times New Roman"/>
                <a:cs typeface="Times New Roman"/>
                <a:sym typeface="Times New Roman"/>
              </a:rPr>
              <a:t>0412-lab</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4"/>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zh-TW" sz="4011">
                <a:latin typeface="Times New Roman"/>
                <a:ea typeface="Times New Roman"/>
                <a:cs typeface="Times New Roman"/>
                <a:sym typeface="Times New Roman"/>
              </a:rPr>
              <a:t>Follow-up analysis</a:t>
            </a:r>
            <a:endParaRPr sz="4011">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5"/>
          <p:cNvSpPr txBox="1"/>
          <p:nvPr>
            <p:ph type="title"/>
          </p:nvPr>
        </p:nvSpPr>
        <p:spPr>
          <a:xfrm>
            <a:off x="457200" y="161528"/>
            <a:ext cx="8229600" cy="823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zh-TW"/>
              <a:t>Tukey Procedure</a:t>
            </a:r>
            <a:endParaRPr/>
          </a:p>
        </p:txBody>
      </p:sp>
      <p:sp>
        <p:nvSpPr>
          <p:cNvPr id="355" name="Google Shape;355;p45"/>
          <p:cNvSpPr txBox="1"/>
          <p:nvPr>
            <p:ph idx="1" type="body"/>
          </p:nvPr>
        </p:nvSpPr>
        <p:spPr>
          <a:xfrm>
            <a:off x="457200" y="1200151"/>
            <a:ext cx="4846200" cy="600900"/>
          </a:xfrm>
          <a:prstGeom prst="rect">
            <a:avLst/>
          </a:prstGeom>
          <a:noFill/>
          <a:ln>
            <a:noFill/>
          </a:ln>
        </p:spPr>
        <p:txBody>
          <a:bodyPr anchorCtr="0" anchor="ctr" bIns="91425" lIns="91425" spcFirstLastPara="1" rIns="91425" wrap="square" tIns="91425">
            <a:noAutofit/>
          </a:bodyPr>
          <a:lstStyle/>
          <a:p>
            <a:pPr indent="-256032" lvl="0" marL="256032" rtl="0" algn="l">
              <a:lnSpc>
                <a:spcPct val="100000"/>
              </a:lnSpc>
              <a:spcBef>
                <a:spcPts val="0"/>
              </a:spcBef>
              <a:spcAft>
                <a:spcPts val="0"/>
              </a:spcAft>
              <a:buSzPts val="2400"/>
              <a:buChar char="•"/>
            </a:pPr>
            <a:r>
              <a:rPr lang="zh-TW">
                <a:solidFill>
                  <a:schemeClr val="dk1"/>
                </a:solidFill>
              </a:rPr>
              <a:t>Tells which population means are significantly different </a:t>
            </a:r>
            <a:endParaRPr/>
          </a:p>
        </p:txBody>
      </p:sp>
      <p:sp>
        <p:nvSpPr>
          <p:cNvPr id="356" name="Google Shape;356;p45"/>
          <p:cNvSpPr txBox="1"/>
          <p:nvPr>
            <p:ph idx="2" type="body"/>
          </p:nvPr>
        </p:nvSpPr>
        <p:spPr>
          <a:xfrm>
            <a:off x="457200" y="1865512"/>
            <a:ext cx="2257200" cy="302700"/>
          </a:xfrm>
          <a:prstGeom prst="rect">
            <a:avLst/>
          </a:prstGeom>
          <a:noFill/>
          <a:ln>
            <a:noFill/>
          </a:ln>
        </p:spPr>
        <p:txBody>
          <a:bodyPr anchorCtr="0" anchor="ctr" bIns="91425" lIns="91425" spcFirstLastPara="1" rIns="91425" wrap="square" tIns="91425">
            <a:noAutofit/>
          </a:bodyPr>
          <a:lstStyle/>
          <a:p>
            <a:pPr indent="-283464" lvl="1" marL="742950" rtl="0" algn="l">
              <a:lnSpc>
                <a:spcPct val="100000"/>
              </a:lnSpc>
              <a:spcBef>
                <a:spcPts val="0"/>
              </a:spcBef>
              <a:spcAft>
                <a:spcPts val="0"/>
              </a:spcAft>
              <a:buSzPts val="2400"/>
              <a:buChar char="–"/>
            </a:pPr>
            <a:r>
              <a:rPr lang="zh-TW">
                <a:solidFill>
                  <a:schemeClr val="dk1"/>
                </a:solidFill>
              </a:rPr>
              <a:t>Example:</a:t>
            </a:r>
            <a:endParaRPr/>
          </a:p>
        </p:txBody>
      </p:sp>
      <p:pic>
        <p:nvPicPr>
          <p:cNvPr descr="mu sub 1 = mu sub 2 = mu sub 3" id="357" name="Google Shape;357;p45"/>
          <p:cNvPicPr preferRelativeResize="0"/>
          <p:nvPr/>
        </p:nvPicPr>
        <p:blipFill rotWithShape="1">
          <a:blip r:embed="rId3">
            <a:alphaModFix/>
          </a:blip>
          <a:srcRect b="0" l="0" r="0" t="0"/>
          <a:stretch/>
        </p:blipFill>
        <p:spPr>
          <a:xfrm>
            <a:off x="2714324" y="1859668"/>
            <a:ext cx="1246585" cy="314325"/>
          </a:xfrm>
          <a:prstGeom prst="rect">
            <a:avLst/>
          </a:prstGeom>
          <a:noFill/>
          <a:ln>
            <a:noFill/>
          </a:ln>
        </p:spPr>
      </p:pic>
      <p:sp>
        <p:nvSpPr>
          <p:cNvPr id="358" name="Google Shape;358;p45"/>
          <p:cNvSpPr txBox="1"/>
          <p:nvPr>
            <p:ph idx="3" type="body"/>
          </p:nvPr>
        </p:nvSpPr>
        <p:spPr>
          <a:xfrm>
            <a:off x="457200" y="2267891"/>
            <a:ext cx="3248400" cy="302100"/>
          </a:xfrm>
          <a:prstGeom prst="rect">
            <a:avLst/>
          </a:prstGeom>
          <a:noFill/>
          <a:ln>
            <a:noFill/>
          </a:ln>
        </p:spPr>
        <p:txBody>
          <a:bodyPr anchorCtr="0" anchor="ctr" bIns="91425" lIns="91425" spcFirstLastPara="1" rIns="91425" wrap="square" tIns="91425">
            <a:noAutofit/>
          </a:bodyPr>
          <a:lstStyle/>
          <a:p>
            <a:pPr indent="-256032" lvl="0" marL="256032" rtl="0" algn="l">
              <a:lnSpc>
                <a:spcPct val="100000"/>
              </a:lnSpc>
              <a:spcBef>
                <a:spcPts val="0"/>
              </a:spcBef>
              <a:spcAft>
                <a:spcPts val="0"/>
              </a:spcAft>
              <a:buSzPts val="2400"/>
              <a:buChar char="•"/>
            </a:pPr>
            <a:r>
              <a:rPr b="1" lang="zh-TW">
                <a:solidFill>
                  <a:schemeClr val="dk1"/>
                </a:solidFill>
              </a:rPr>
              <a:t>Post hoc</a:t>
            </a:r>
            <a:r>
              <a:rPr lang="zh-TW">
                <a:solidFill>
                  <a:schemeClr val="dk1"/>
                </a:solidFill>
              </a:rPr>
              <a:t> procedure</a:t>
            </a:r>
            <a:endParaRPr/>
          </a:p>
        </p:txBody>
      </p:sp>
      <p:sp>
        <p:nvSpPr>
          <p:cNvPr id="359" name="Google Shape;359;p45"/>
          <p:cNvSpPr txBox="1"/>
          <p:nvPr>
            <p:ph idx="4" type="body"/>
          </p:nvPr>
        </p:nvSpPr>
        <p:spPr>
          <a:xfrm>
            <a:off x="457200" y="2669856"/>
            <a:ext cx="4239900" cy="582900"/>
          </a:xfrm>
          <a:prstGeom prst="rect">
            <a:avLst/>
          </a:prstGeom>
          <a:noFill/>
          <a:ln>
            <a:noFill/>
          </a:ln>
        </p:spPr>
        <p:txBody>
          <a:bodyPr anchorCtr="0" anchor="ctr" bIns="91425" lIns="91425" spcFirstLastPara="1" rIns="91425" wrap="square" tIns="91425">
            <a:noAutofit/>
          </a:bodyPr>
          <a:lstStyle/>
          <a:p>
            <a:pPr indent="-283464" lvl="1" marL="742950" rtl="0" algn="l">
              <a:lnSpc>
                <a:spcPct val="100000"/>
              </a:lnSpc>
              <a:spcBef>
                <a:spcPts val="0"/>
              </a:spcBef>
              <a:spcAft>
                <a:spcPts val="0"/>
              </a:spcAft>
              <a:buSzPts val="2400"/>
              <a:buChar char="–"/>
            </a:pPr>
            <a:r>
              <a:rPr lang="zh-TW">
                <a:solidFill>
                  <a:schemeClr val="dk1"/>
                </a:solidFill>
              </a:rPr>
              <a:t>Done after rejection of equal means in A</a:t>
            </a:r>
            <a:r>
              <a:rPr lang="zh-TW" sz="100">
                <a:solidFill>
                  <a:schemeClr val="dk1"/>
                </a:solidFill>
              </a:rPr>
              <a:t> </a:t>
            </a:r>
            <a:r>
              <a:rPr lang="zh-TW">
                <a:solidFill>
                  <a:schemeClr val="dk1"/>
                </a:solidFill>
              </a:rPr>
              <a:t>N</a:t>
            </a:r>
            <a:r>
              <a:rPr lang="zh-TW" sz="100">
                <a:solidFill>
                  <a:schemeClr val="dk1"/>
                </a:solidFill>
              </a:rPr>
              <a:t> </a:t>
            </a:r>
            <a:r>
              <a:rPr lang="zh-TW">
                <a:solidFill>
                  <a:schemeClr val="dk1"/>
                </a:solidFill>
              </a:rPr>
              <a:t>O</a:t>
            </a:r>
            <a:r>
              <a:rPr lang="zh-TW" sz="100">
                <a:solidFill>
                  <a:schemeClr val="dk1"/>
                </a:solidFill>
              </a:rPr>
              <a:t> </a:t>
            </a:r>
            <a:r>
              <a:rPr lang="zh-TW">
                <a:solidFill>
                  <a:schemeClr val="dk1"/>
                </a:solidFill>
              </a:rPr>
              <a:t>V</a:t>
            </a:r>
            <a:r>
              <a:rPr lang="zh-TW" sz="100">
                <a:solidFill>
                  <a:schemeClr val="dk1"/>
                </a:solidFill>
              </a:rPr>
              <a:t> </a:t>
            </a:r>
            <a:r>
              <a:rPr lang="zh-TW">
                <a:solidFill>
                  <a:schemeClr val="dk1"/>
                </a:solidFill>
              </a:rPr>
              <a:t>A</a:t>
            </a:r>
            <a:endParaRPr/>
          </a:p>
        </p:txBody>
      </p:sp>
      <p:sp>
        <p:nvSpPr>
          <p:cNvPr id="360" name="Google Shape;360;p45"/>
          <p:cNvSpPr txBox="1"/>
          <p:nvPr>
            <p:ph idx="5" type="body"/>
          </p:nvPr>
        </p:nvSpPr>
        <p:spPr>
          <a:xfrm>
            <a:off x="457200" y="3352461"/>
            <a:ext cx="4846200" cy="704400"/>
          </a:xfrm>
          <a:prstGeom prst="rect">
            <a:avLst/>
          </a:prstGeom>
          <a:noFill/>
          <a:ln>
            <a:noFill/>
          </a:ln>
        </p:spPr>
        <p:txBody>
          <a:bodyPr anchorCtr="0" anchor="ctr" bIns="91425" lIns="91425" spcFirstLastPara="1" rIns="91425" wrap="square" tIns="91425">
            <a:noAutofit/>
          </a:bodyPr>
          <a:lstStyle/>
          <a:p>
            <a:pPr indent="-256032" lvl="0" marL="256032" rtl="0" algn="l">
              <a:lnSpc>
                <a:spcPct val="100000"/>
              </a:lnSpc>
              <a:spcBef>
                <a:spcPts val="0"/>
              </a:spcBef>
              <a:spcAft>
                <a:spcPts val="0"/>
              </a:spcAft>
              <a:buSzPts val="2400"/>
              <a:buChar char="•"/>
            </a:pPr>
            <a:r>
              <a:rPr lang="zh-TW">
                <a:solidFill>
                  <a:schemeClr val="dk1"/>
                </a:solidFill>
              </a:rPr>
              <a:t>Output from many statistical computer programs</a:t>
            </a:r>
            <a:endParaRPr/>
          </a:p>
        </p:txBody>
      </p:sp>
      <p:pic>
        <p:nvPicPr>
          <p:cNvPr descr="A rectangular coordinate system with the vertical axis, f of x. Two bell curves with common mean, mu sub 1 = mu sub 2. The mean for the third bell curve is mu sub 3. A text pointing mu sub 1 = mu sub 2 and mu sub 3 reads, 2 groupings." id="361" name="Google Shape;361;p45"/>
          <p:cNvPicPr preferRelativeResize="0"/>
          <p:nvPr/>
        </p:nvPicPr>
        <p:blipFill rotWithShape="1">
          <a:blip r:embed="rId4">
            <a:alphaModFix/>
          </a:blip>
          <a:srcRect b="0" l="0" r="0" t="0"/>
          <a:stretch/>
        </p:blipFill>
        <p:spPr>
          <a:xfrm>
            <a:off x="5208337" y="1841018"/>
            <a:ext cx="2817039" cy="2039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6"/>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zh-TW" sz="4011">
                <a:latin typeface="Times New Roman"/>
                <a:ea typeface="Times New Roman"/>
                <a:cs typeface="Times New Roman"/>
                <a:sym typeface="Times New Roman"/>
              </a:rPr>
              <a:t>0412-lab</a:t>
            </a:r>
            <a:endParaRPr sz="4011">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7"/>
          <p:cNvSpPr txBox="1"/>
          <p:nvPr>
            <p:ph type="title"/>
          </p:nvPr>
        </p:nvSpPr>
        <p:spPr>
          <a:xfrm>
            <a:off x="311700" y="304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zh-TW" sz="4011">
                <a:latin typeface="Times New Roman"/>
                <a:ea typeface="Times New Roman"/>
                <a:cs typeface="Times New Roman"/>
                <a:sym typeface="Times New Roman"/>
              </a:rPr>
              <a:t>Some rules</a:t>
            </a:r>
            <a:endParaRPr sz="4011">
              <a:latin typeface="Times New Roman"/>
              <a:ea typeface="Times New Roman"/>
              <a:cs typeface="Times New Roman"/>
              <a:sym typeface="Times New Roman"/>
            </a:endParaRPr>
          </a:p>
        </p:txBody>
      </p:sp>
      <p:sp>
        <p:nvSpPr>
          <p:cNvPr id="372" name="Google Shape;372;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Clr>
                <a:schemeClr val="dk1"/>
              </a:buClr>
              <a:buSzPts val="2500"/>
              <a:buFont typeface="Times New Roman"/>
              <a:buChar char="●"/>
            </a:pPr>
            <a:r>
              <a:rPr lang="zh-TW" sz="2500">
                <a:solidFill>
                  <a:schemeClr val="dk1"/>
                </a:solidFill>
                <a:latin typeface="Times New Roman"/>
                <a:ea typeface="Times New Roman"/>
                <a:cs typeface="Times New Roman"/>
                <a:sym typeface="Times New Roman"/>
              </a:rPr>
              <a:t>Snapshot your code as well as the results to WORD</a:t>
            </a:r>
            <a:endParaRPr sz="2500">
              <a:solidFill>
                <a:schemeClr val="dk1"/>
              </a:solidFill>
              <a:latin typeface="Times New Roman"/>
              <a:ea typeface="Times New Roman"/>
              <a:cs typeface="Times New Roman"/>
              <a:sym typeface="Times New Roman"/>
            </a:endParaRPr>
          </a:p>
          <a:p>
            <a:pPr indent="-387350" lvl="0" marL="457200" rtl="0" algn="l">
              <a:spcBef>
                <a:spcPts val="0"/>
              </a:spcBef>
              <a:spcAft>
                <a:spcPts val="0"/>
              </a:spcAft>
              <a:buClr>
                <a:schemeClr val="dk1"/>
              </a:buClr>
              <a:buSzPts val="2500"/>
              <a:buFont typeface="Times New Roman"/>
              <a:buChar char="●"/>
            </a:pPr>
            <a:r>
              <a:rPr lang="zh-TW" sz="2500">
                <a:solidFill>
                  <a:schemeClr val="dk1"/>
                </a:solidFill>
                <a:latin typeface="Times New Roman"/>
                <a:ea typeface="Times New Roman"/>
                <a:cs typeface="Times New Roman"/>
                <a:sym typeface="Times New Roman"/>
              </a:rPr>
              <a:t>Save the file as PDF</a:t>
            </a:r>
            <a:endParaRPr sz="2500">
              <a:solidFill>
                <a:schemeClr val="dk1"/>
              </a:solidFill>
              <a:latin typeface="Times New Roman"/>
              <a:ea typeface="Times New Roman"/>
              <a:cs typeface="Times New Roman"/>
              <a:sym typeface="Times New Roman"/>
            </a:endParaRPr>
          </a:p>
          <a:p>
            <a:pPr indent="-387350" lvl="0" marL="457200" rtl="0" algn="l">
              <a:spcBef>
                <a:spcPts val="0"/>
              </a:spcBef>
              <a:spcAft>
                <a:spcPts val="0"/>
              </a:spcAft>
              <a:buClr>
                <a:schemeClr val="dk1"/>
              </a:buClr>
              <a:buSzPts val="2500"/>
              <a:buChar char="●"/>
            </a:pPr>
            <a:r>
              <a:rPr lang="zh-TW" sz="2500">
                <a:solidFill>
                  <a:schemeClr val="dk1"/>
                </a:solidFill>
                <a:latin typeface="Times New Roman"/>
                <a:ea typeface="Times New Roman"/>
                <a:cs typeface="Times New Roman"/>
                <a:sym typeface="Times New Roman"/>
              </a:rPr>
              <a:t>Hand over the file to CU in </a:t>
            </a:r>
            <a:r>
              <a:rPr b="1" lang="zh-TW" sz="2500">
                <a:solidFill>
                  <a:schemeClr val="dk1"/>
                </a:solidFill>
                <a:latin typeface="Times New Roman"/>
                <a:ea typeface="Times New Roman"/>
                <a:cs typeface="Times New Roman"/>
                <a:sym typeface="Times New Roman"/>
              </a:rPr>
              <a:t>limited time (</a:t>
            </a:r>
            <a:r>
              <a:rPr b="1" lang="zh-TW" sz="2500">
                <a:solidFill>
                  <a:srgbClr val="FF0000"/>
                </a:solidFill>
                <a:latin typeface="Times New Roman"/>
                <a:ea typeface="Times New Roman"/>
                <a:cs typeface="Times New Roman"/>
                <a:sym typeface="Times New Roman"/>
              </a:rPr>
              <a:t>16:20</a:t>
            </a:r>
            <a:r>
              <a:rPr b="1" lang="zh-TW" sz="2500">
                <a:solidFill>
                  <a:schemeClr val="dk1"/>
                </a:solidFill>
                <a:latin typeface="Times New Roman"/>
                <a:ea typeface="Times New Roman"/>
                <a:cs typeface="Times New Roman"/>
                <a:sym typeface="Times New Roman"/>
              </a:rPr>
              <a:t>)</a:t>
            </a:r>
            <a:endParaRPr sz="25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zh-TW" sz="4011">
                <a:latin typeface="Times New Roman"/>
                <a:ea typeface="Times New Roman"/>
                <a:cs typeface="Times New Roman"/>
                <a:sym typeface="Times New Roman"/>
              </a:rPr>
              <a:t>Completely ramdomdized design</a:t>
            </a:r>
            <a:endParaRPr sz="4011">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457200" y="161528"/>
            <a:ext cx="8229600" cy="823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zh-TW"/>
              <a:t>Completely Randomized Design </a:t>
            </a:r>
            <a:r>
              <a:rPr b="0" lang="zh-TW" sz="2000"/>
              <a:t>(1 of 2)</a:t>
            </a:r>
            <a:endParaRPr b="0" sz="2000"/>
          </a:p>
        </p:txBody>
      </p:sp>
      <p:sp>
        <p:nvSpPr>
          <p:cNvPr id="200" name="Google Shape;200;p28"/>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zh-TW"/>
              <a:t>A </a:t>
            </a:r>
            <a:r>
              <a:rPr b="1" lang="zh-TW"/>
              <a:t>completely randomized design </a:t>
            </a:r>
            <a:r>
              <a:rPr lang="zh-TW"/>
              <a:t>is a design in which the experimental units are randomly assigned to the </a:t>
            </a:r>
            <a:r>
              <a:rPr i="1" lang="zh-TW"/>
              <a:t>k </a:t>
            </a:r>
            <a:r>
              <a:rPr lang="zh-TW"/>
              <a:t>treatments or in which independent random samples of experimental units are selected for each treatment.</a:t>
            </a:r>
            <a:endParaRPr>
              <a:solidFill>
                <a:srgbClr val="14141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457200" y="161528"/>
            <a:ext cx="8229600" cy="823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zh-TW"/>
              <a:t>Experimental Process Overview</a:t>
            </a:r>
            <a:endParaRPr/>
          </a:p>
        </p:txBody>
      </p:sp>
      <p:sp>
        <p:nvSpPr>
          <p:cNvPr id="206" name="Google Shape;206;p29"/>
          <p:cNvSpPr txBox="1"/>
          <p:nvPr>
            <p:ph idx="5" type="body"/>
          </p:nvPr>
        </p:nvSpPr>
        <p:spPr>
          <a:xfrm>
            <a:off x="1175656" y="4415650"/>
            <a:ext cx="7060200" cy="4065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Clr>
                <a:srgbClr val="8E0D30"/>
              </a:buClr>
              <a:buSzPts val="2400"/>
              <a:buNone/>
            </a:pPr>
            <a:r>
              <a:rPr lang="zh-TW"/>
              <a:t>Designed experiment: Process and terminology</a:t>
            </a:r>
            <a:endParaRPr/>
          </a:p>
        </p:txBody>
      </p:sp>
      <p:pic>
        <p:nvPicPr>
          <p:cNvPr descr="A tree diagram. The top layer is a rectangle with Population of experimental units. This connector to the next layer is labeled Designed experiment. The second layer is a rhombus with Sample of experimental units. There are three branches for 1, 2, and k. The second connector is Apply factor-level combination 2, which connects to Treament 2 sample and then to Responses for treatment 2. The second connector is Apply factor-level combination 2, which connects to Treament 2 sample and then to Responses for treatment 2. There are three dots between combination 2 sample and combination k sample. Then there are three dots between Responses for treatment 2 and Responses for treatment k. The kth branch is  Apply factor-level combination k, which connects to Treament k sample and then to Responses for treatment k." id="207" name="Google Shape;207;p29"/>
          <p:cNvPicPr preferRelativeResize="0"/>
          <p:nvPr/>
        </p:nvPicPr>
        <p:blipFill rotWithShape="1">
          <a:blip r:embed="rId3">
            <a:alphaModFix/>
          </a:blip>
          <a:srcRect b="0" l="0" r="0" t="0"/>
          <a:stretch/>
        </p:blipFill>
        <p:spPr>
          <a:xfrm>
            <a:off x="1992088" y="951052"/>
            <a:ext cx="3784146" cy="34225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0"/>
          <p:cNvSpPr txBox="1"/>
          <p:nvPr>
            <p:ph type="title"/>
          </p:nvPr>
        </p:nvSpPr>
        <p:spPr>
          <a:xfrm>
            <a:off x="457200" y="161528"/>
            <a:ext cx="8229600" cy="823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zh-TW"/>
              <a:t>Completely Randomized Design </a:t>
            </a:r>
            <a:r>
              <a:rPr b="0" lang="zh-TW" sz="2000"/>
              <a:t>(2 of 2)</a:t>
            </a:r>
            <a:endParaRPr/>
          </a:p>
        </p:txBody>
      </p:sp>
      <p:sp>
        <p:nvSpPr>
          <p:cNvPr id="213" name="Google Shape;213;p30"/>
          <p:cNvSpPr txBox="1"/>
          <p:nvPr>
            <p:ph idx="1" type="body"/>
          </p:nvPr>
        </p:nvSpPr>
        <p:spPr>
          <a:xfrm>
            <a:off x="457200" y="1200151"/>
            <a:ext cx="8229600" cy="65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8E0D30"/>
              </a:buClr>
              <a:buSzPts val="2400"/>
              <a:buNone/>
            </a:pPr>
            <a:r>
              <a:rPr lang="zh-TW"/>
              <a:t>Experimental units (subjects) are assigned randomly to treatments</a:t>
            </a:r>
            <a:endParaRPr/>
          </a:p>
        </p:txBody>
      </p:sp>
      <p:sp>
        <p:nvSpPr>
          <p:cNvPr id="214" name="Google Shape;214;p30"/>
          <p:cNvSpPr txBox="1"/>
          <p:nvPr>
            <p:ph idx="2" type="body"/>
          </p:nvPr>
        </p:nvSpPr>
        <p:spPr>
          <a:xfrm>
            <a:off x="1256097" y="1877570"/>
            <a:ext cx="6184200" cy="386700"/>
          </a:xfrm>
          <a:prstGeom prst="rect">
            <a:avLst/>
          </a:prstGeom>
          <a:noFill/>
          <a:ln>
            <a:noFill/>
          </a:ln>
        </p:spPr>
        <p:txBody>
          <a:bodyPr anchorCtr="0" anchor="t" bIns="91425" lIns="91425" spcFirstLastPara="1" rIns="91425" wrap="square" tIns="91425">
            <a:noAutofit/>
          </a:bodyPr>
          <a:lstStyle/>
          <a:p>
            <a:pPr indent="0" lvl="1" marL="0" rtl="0" algn="l">
              <a:lnSpc>
                <a:spcPct val="100000"/>
              </a:lnSpc>
              <a:spcBef>
                <a:spcPts val="0"/>
              </a:spcBef>
              <a:spcAft>
                <a:spcPts val="0"/>
              </a:spcAft>
              <a:buClr>
                <a:srgbClr val="8E0D30"/>
              </a:buClr>
              <a:buSzPts val="2400"/>
              <a:buNone/>
            </a:pPr>
            <a:r>
              <a:rPr lang="zh-TW"/>
              <a:t>Subjects are assumed homogeneous</a:t>
            </a:r>
            <a:endParaRPr/>
          </a:p>
        </p:txBody>
      </p:sp>
      <p:sp>
        <p:nvSpPr>
          <p:cNvPr id="215" name="Google Shape;215;p30"/>
          <p:cNvSpPr txBox="1"/>
          <p:nvPr>
            <p:ph idx="3" type="body"/>
          </p:nvPr>
        </p:nvSpPr>
        <p:spPr>
          <a:xfrm>
            <a:off x="457200" y="2350149"/>
            <a:ext cx="5510400" cy="362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8E0D30"/>
              </a:buClr>
              <a:buSzPts val="2400"/>
              <a:buNone/>
            </a:pPr>
            <a:r>
              <a:rPr lang="zh-TW"/>
              <a:t>One factor or independent variable</a:t>
            </a:r>
            <a:endParaRPr/>
          </a:p>
        </p:txBody>
      </p:sp>
      <p:sp>
        <p:nvSpPr>
          <p:cNvPr id="216" name="Google Shape;216;p30"/>
          <p:cNvSpPr txBox="1"/>
          <p:nvPr>
            <p:ph idx="4" type="body"/>
          </p:nvPr>
        </p:nvSpPr>
        <p:spPr>
          <a:xfrm>
            <a:off x="1256096" y="2759174"/>
            <a:ext cx="6579000" cy="407700"/>
          </a:xfrm>
          <a:prstGeom prst="rect">
            <a:avLst/>
          </a:prstGeom>
          <a:noFill/>
          <a:ln>
            <a:noFill/>
          </a:ln>
        </p:spPr>
        <p:txBody>
          <a:bodyPr anchorCtr="0" anchor="t" bIns="91425" lIns="91425" spcFirstLastPara="1" rIns="91425" wrap="square" tIns="91425">
            <a:noAutofit/>
          </a:bodyPr>
          <a:lstStyle/>
          <a:p>
            <a:pPr indent="0" lvl="1" marL="0" rtl="0" algn="l">
              <a:lnSpc>
                <a:spcPct val="100000"/>
              </a:lnSpc>
              <a:spcBef>
                <a:spcPts val="0"/>
              </a:spcBef>
              <a:spcAft>
                <a:spcPts val="0"/>
              </a:spcAft>
              <a:buClr>
                <a:srgbClr val="8E0D30"/>
              </a:buClr>
              <a:buSzPts val="2400"/>
              <a:buNone/>
            </a:pPr>
            <a:r>
              <a:rPr lang="zh-TW"/>
              <a:t>Two or more treatment levels or classifications</a:t>
            </a:r>
            <a:endParaRPr/>
          </a:p>
        </p:txBody>
      </p:sp>
      <p:sp>
        <p:nvSpPr>
          <p:cNvPr id="217" name="Google Shape;217;p30"/>
          <p:cNvSpPr txBox="1"/>
          <p:nvPr>
            <p:ph idx="5" type="body"/>
          </p:nvPr>
        </p:nvSpPr>
        <p:spPr>
          <a:xfrm>
            <a:off x="457200" y="3255293"/>
            <a:ext cx="7473900" cy="40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8E0D30"/>
              </a:buClr>
              <a:buSzPts val="2400"/>
              <a:buNone/>
            </a:pPr>
            <a:r>
              <a:rPr lang="zh-TW"/>
              <a:t>Analyzed by one-way Analysis of Variance (A</a:t>
            </a:r>
            <a:r>
              <a:rPr lang="zh-TW" sz="100"/>
              <a:t> </a:t>
            </a:r>
            <a:r>
              <a:rPr lang="zh-TW"/>
              <a:t>N</a:t>
            </a:r>
            <a:r>
              <a:rPr lang="zh-TW" sz="100"/>
              <a:t> </a:t>
            </a:r>
            <a:r>
              <a:rPr lang="zh-TW"/>
              <a:t>O</a:t>
            </a:r>
            <a:r>
              <a:rPr lang="zh-TW" sz="100"/>
              <a:t> </a:t>
            </a:r>
            <a:r>
              <a:rPr lang="zh-TW"/>
              <a:t>V</a:t>
            </a:r>
            <a:r>
              <a:rPr lang="zh-TW" sz="100"/>
              <a:t> </a:t>
            </a:r>
            <a:r>
              <a:rPr lang="zh-TW"/>
              <a:t>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1"/>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zh-TW" sz="4011">
                <a:latin typeface="Times New Roman"/>
                <a:ea typeface="Times New Roman"/>
                <a:cs typeface="Times New Roman"/>
                <a:sym typeface="Times New Roman"/>
              </a:rPr>
              <a:t>ANOVA concept &amp; example</a:t>
            </a:r>
            <a:endParaRPr sz="4011">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2"/>
          <p:cNvSpPr txBox="1"/>
          <p:nvPr>
            <p:ph type="title"/>
          </p:nvPr>
        </p:nvSpPr>
        <p:spPr>
          <a:xfrm>
            <a:off x="457200" y="161528"/>
            <a:ext cx="8229600" cy="823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zh-TW"/>
              <a:t>A</a:t>
            </a:r>
            <a:r>
              <a:rPr lang="zh-TW" sz="100"/>
              <a:t> </a:t>
            </a:r>
            <a:r>
              <a:rPr lang="zh-TW"/>
              <a:t>N</a:t>
            </a:r>
            <a:r>
              <a:rPr lang="zh-TW" sz="100"/>
              <a:t> </a:t>
            </a:r>
            <a:r>
              <a:rPr lang="zh-TW"/>
              <a:t>O</a:t>
            </a:r>
            <a:r>
              <a:rPr lang="zh-TW" sz="100"/>
              <a:t> </a:t>
            </a:r>
            <a:r>
              <a:rPr lang="zh-TW"/>
              <a:t>V</a:t>
            </a:r>
            <a:r>
              <a:rPr lang="zh-TW" sz="100"/>
              <a:t> </a:t>
            </a:r>
            <a:r>
              <a:rPr lang="zh-TW"/>
              <a:t>A Basic Idea</a:t>
            </a:r>
            <a:endParaRPr b="0" sz="2000"/>
          </a:p>
        </p:txBody>
      </p:sp>
      <p:sp>
        <p:nvSpPr>
          <p:cNvPr id="228" name="Google Shape;228;p32"/>
          <p:cNvSpPr txBox="1"/>
          <p:nvPr>
            <p:ph idx="1" type="body"/>
          </p:nvPr>
        </p:nvSpPr>
        <p:spPr>
          <a:xfrm>
            <a:off x="457200" y="1204913"/>
            <a:ext cx="8229600" cy="650400"/>
          </a:xfrm>
          <a:prstGeom prst="rect">
            <a:avLst/>
          </a:prstGeom>
          <a:noFill/>
          <a:ln>
            <a:noFill/>
          </a:ln>
        </p:spPr>
        <p:txBody>
          <a:bodyPr anchorCtr="0" anchor="ctr" bIns="91425" lIns="91425" spcFirstLastPara="1" rIns="91425" wrap="square" tIns="91425">
            <a:noAutofit/>
          </a:bodyPr>
          <a:lstStyle/>
          <a:p>
            <a:pPr indent="-429768" lvl="0" marL="429768" rtl="0" algn="l">
              <a:lnSpc>
                <a:spcPct val="100000"/>
              </a:lnSpc>
              <a:spcBef>
                <a:spcPts val="0"/>
              </a:spcBef>
              <a:spcAft>
                <a:spcPts val="0"/>
              </a:spcAft>
              <a:buClr>
                <a:schemeClr val="lt2"/>
              </a:buClr>
              <a:buSzPts val="2800"/>
              <a:buFont typeface="Arial"/>
              <a:buAutoNum type="arabicPeriod"/>
            </a:pPr>
            <a:r>
              <a:rPr lang="zh-TW"/>
              <a:t>Compares two types of variation to test equality of means</a:t>
            </a:r>
            <a:endParaRPr/>
          </a:p>
        </p:txBody>
      </p:sp>
      <p:sp>
        <p:nvSpPr>
          <p:cNvPr id="229" name="Google Shape;229;p32"/>
          <p:cNvSpPr txBox="1"/>
          <p:nvPr>
            <p:ph idx="2" type="body"/>
          </p:nvPr>
        </p:nvSpPr>
        <p:spPr>
          <a:xfrm>
            <a:off x="457200" y="2111849"/>
            <a:ext cx="8229600" cy="380400"/>
          </a:xfrm>
          <a:prstGeom prst="rect">
            <a:avLst/>
          </a:prstGeom>
          <a:noFill/>
          <a:ln>
            <a:noFill/>
          </a:ln>
        </p:spPr>
        <p:txBody>
          <a:bodyPr anchorCtr="0" anchor="ctr" bIns="91425" lIns="91425" spcFirstLastPara="1" rIns="91425" wrap="square" tIns="91425">
            <a:noAutofit/>
          </a:bodyPr>
          <a:lstStyle/>
          <a:p>
            <a:pPr indent="-429768" lvl="0" marL="429768" rtl="0" algn="l">
              <a:lnSpc>
                <a:spcPct val="100000"/>
              </a:lnSpc>
              <a:spcBef>
                <a:spcPts val="0"/>
              </a:spcBef>
              <a:spcAft>
                <a:spcPts val="0"/>
              </a:spcAft>
              <a:buSzPts val="2800"/>
              <a:buFont typeface="Arial"/>
              <a:buAutoNum type="arabicPeriod" startAt="2"/>
            </a:pPr>
            <a:r>
              <a:rPr lang="zh-TW"/>
              <a:t>Comparison basis is ratio of variances</a:t>
            </a:r>
            <a:endParaRPr/>
          </a:p>
        </p:txBody>
      </p:sp>
      <p:sp>
        <p:nvSpPr>
          <p:cNvPr id="230" name="Google Shape;230;p32"/>
          <p:cNvSpPr txBox="1"/>
          <p:nvPr>
            <p:ph idx="3" type="body"/>
          </p:nvPr>
        </p:nvSpPr>
        <p:spPr>
          <a:xfrm>
            <a:off x="457201" y="2748775"/>
            <a:ext cx="8229600" cy="683700"/>
          </a:xfrm>
          <a:prstGeom prst="rect">
            <a:avLst/>
          </a:prstGeom>
          <a:noFill/>
          <a:ln>
            <a:noFill/>
          </a:ln>
        </p:spPr>
        <p:txBody>
          <a:bodyPr anchorCtr="0" anchor="ctr" bIns="91425" lIns="91425" spcFirstLastPara="1" rIns="91425" wrap="square" tIns="91425">
            <a:noAutofit/>
          </a:bodyPr>
          <a:lstStyle/>
          <a:p>
            <a:pPr indent="-429768" lvl="0" marL="429768" rtl="0" algn="l">
              <a:lnSpc>
                <a:spcPct val="100000"/>
              </a:lnSpc>
              <a:spcBef>
                <a:spcPts val="0"/>
              </a:spcBef>
              <a:spcAft>
                <a:spcPts val="0"/>
              </a:spcAft>
              <a:buSzPts val="2800"/>
              <a:buFont typeface="Arial"/>
              <a:buAutoNum type="arabicPeriod" startAt="3"/>
            </a:pPr>
            <a:r>
              <a:rPr lang="zh-TW"/>
              <a:t>If treatment variation is significantly greater than random variation then means are not equal</a:t>
            </a:r>
            <a:endParaRPr/>
          </a:p>
        </p:txBody>
      </p:sp>
      <p:sp>
        <p:nvSpPr>
          <p:cNvPr id="231" name="Google Shape;231;p32"/>
          <p:cNvSpPr txBox="1"/>
          <p:nvPr>
            <p:ph idx="4" type="body"/>
          </p:nvPr>
        </p:nvSpPr>
        <p:spPr>
          <a:xfrm>
            <a:off x="457201" y="3681135"/>
            <a:ext cx="8229600" cy="647100"/>
          </a:xfrm>
          <a:prstGeom prst="rect">
            <a:avLst/>
          </a:prstGeom>
          <a:noFill/>
          <a:ln>
            <a:noFill/>
          </a:ln>
        </p:spPr>
        <p:txBody>
          <a:bodyPr anchorCtr="0" anchor="ctr" bIns="91425" lIns="91425" spcFirstLastPara="1" rIns="91425" wrap="square" tIns="91425">
            <a:noAutofit/>
          </a:bodyPr>
          <a:lstStyle/>
          <a:p>
            <a:pPr indent="-429768" lvl="0" marL="429768" rtl="0" algn="l">
              <a:lnSpc>
                <a:spcPct val="100000"/>
              </a:lnSpc>
              <a:spcBef>
                <a:spcPts val="0"/>
              </a:spcBef>
              <a:spcAft>
                <a:spcPts val="0"/>
              </a:spcAft>
              <a:buSzPts val="2800"/>
              <a:buFont typeface="Arial"/>
              <a:buAutoNum type="arabicPeriod" startAt="4"/>
            </a:pPr>
            <a:r>
              <a:rPr lang="zh-TW"/>
              <a:t>Variation measures are obtained by ‘partitioning’ total variation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3"/>
          <p:cNvSpPr txBox="1"/>
          <p:nvPr>
            <p:ph type="title"/>
          </p:nvPr>
        </p:nvSpPr>
        <p:spPr>
          <a:xfrm>
            <a:off x="457200" y="455450"/>
            <a:ext cx="8229600" cy="800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zh-TW"/>
              <a:t>Example: Randomized Design - Bottled Water Brands Study</a:t>
            </a:r>
            <a:endParaRPr/>
          </a:p>
        </p:txBody>
      </p:sp>
      <p:graphicFrame>
        <p:nvGraphicFramePr>
          <p:cNvPr id="238" name="Google Shape;238;p33"/>
          <p:cNvGraphicFramePr/>
          <p:nvPr/>
        </p:nvGraphicFramePr>
        <p:xfrm>
          <a:off x="838200" y="1464127"/>
          <a:ext cx="3000000" cy="3000000"/>
        </p:xfrm>
        <a:graphic>
          <a:graphicData uri="http://schemas.openxmlformats.org/drawingml/2006/table">
            <a:tbl>
              <a:tblPr bandRow="1" firstRow="1">
                <a:noFill/>
                <a:tableStyleId>{D38231A5-7D14-430F-818D-F696DBDDF5DA}</a:tableStyleId>
              </a:tblPr>
              <a:tblGrid>
                <a:gridCol w="2815675"/>
                <a:gridCol w="1528525"/>
                <a:gridCol w="1697475"/>
                <a:gridCol w="1578325"/>
              </a:tblGrid>
              <a:tr h="344225">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3">
                  <a:txBody>
                    <a:bodyPr/>
                    <a:lstStyle/>
                    <a:p>
                      <a:pPr indent="0" lvl="0" marL="0" marR="0" rtl="0" algn="ctr">
                        <a:lnSpc>
                          <a:spcPct val="100000"/>
                        </a:lnSpc>
                        <a:spcBef>
                          <a:spcPts val="0"/>
                        </a:spcBef>
                        <a:spcAft>
                          <a:spcPts val="0"/>
                        </a:spcAft>
                        <a:buClr>
                          <a:schemeClr val="dk1"/>
                        </a:buClr>
                        <a:buSzPts val="1100"/>
                        <a:buFont typeface="Arial"/>
                        <a:buNone/>
                      </a:pPr>
                      <a:r>
                        <a:rPr lang="zh-TW" sz="1100" u="none" cap="none" strike="noStrike">
                          <a:solidFill>
                            <a:schemeClr val="dk1"/>
                          </a:solidFill>
                        </a:rPr>
                        <a:t>Factors</a:t>
                      </a:r>
                      <a:r>
                        <a:rPr lang="zh-TW" sz="1100" u="none" cap="none" strike="noStrike">
                          <a:solidFill>
                            <a:schemeClr val="dk1"/>
                          </a:solidFill>
                        </a:rPr>
                        <a:t> (Bottled Water Brands)</a:t>
                      </a:r>
                      <a:endParaRPr sz="1100" u="none" cap="none" strike="noStrike">
                        <a:solidFill>
                          <a:schemeClr val="dk1"/>
                        </a:solidFill>
                      </a:endParaRPr>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r>
              <a:tr h="594125">
                <a:tc>
                  <a:txBody>
                    <a:bodyPr/>
                    <a:lstStyle/>
                    <a:p>
                      <a:pPr indent="0" lvl="0" marL="0" marR="0" rtl="0" algn="l">
                        <a:lnSpc>
                          <a:spcPct val="100000"/>
                        </a:lnSpc>
                        <a:spcBef>
                          <a:spcPts val="0"/>
                        </a:spcBef>
                        <a:spcAft>
                          <a:spcPts val="0"/>
                        </a:spcAft>
                        <a:buClr>
                          <a:srgbClr val="000000"/>
                        </a:buClr>
                        <a:buSzPts val="1500"/>
                        <a:buFont typeface="Arial"/>
                        <a:buNone/>
                      </a:pPr>
                      <a:r>
                        <a:rPr lang="zh-TW" sz="1500" u="none" cap="none" strike="noStrike"/>
                        <a:t>Factor</a:t>
                      </a:r>
                      <a:r>
                        <a:rPr lang="zh-TW" sz="1500" u="none" cap="none" strike="noStrike"/>
                        <a:t> Levels (Treatments)</a:t>
                      </a:r>
                      <a:endParaRPr sz="1500" u="none" cap="none" strike="noStrike"/>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zh-TW" sz="1500" u="none" cap="none" strike="noStrike"/>
                        <a:t>Brand A</a:t>
                      </a:r>
                      <a:endParaRPr sz="1100"/>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zh-TW" sz="1500" u="none" cap="none" strike="noStrike"/>
                        <a:t>Brand</a:t>
                      </a:r>
                      <a:r>
                        <a:rPr lang="zh-TW" sz="1500" u="none" cap="none" strike="noStrike"/>
                        <a:t> B</a:t>
                      </a:r>
                      <a:endParaRPr sz="1500" u="none" cap="none" strike="noStrike"/>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zh-TW" sz="1500" u="none" cap="none" strike="noStrike"/>
                        <a:t>Brand C</a:t>
                      </a:r>
                      <a:endParaRPr sz="1100"/>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94125">
                <a:tc>
                  <a:txBody>
                    <a:bodyPr/>
                    <a:lstStyle/>
                    <a:p>
                      <a:pPr indent="0" lvl="0" marL="0" marR="0" rtl="0" algn="l">
                        <a:lnSpc>
                          <a:spcPct val="100000"/>
                        </a:lnSpc>
                        <a:spcBef>
                          <a:spcPts val="0"/>
                        </a:spcBef>
                        <a:spcAft>
                          <a:spcPts val="0"/>
                        </a:spcAft>
                        <a:buClr>
                          <a:srgbClr val="000000"/>
                        </a:buClr>
                        <a:buSzPts val="1500"/>
                        <a:buFont typeface="Arial"/>
                        <a:buNone/>
                      </a:pPr>
                      <a:r>
                        <a:rPr lang="zh-TW" sz="1500" u="none" cap="none" strike="noStrike"/>
                        <a:t>Experimental</a:t>
                      </a:r>
                      <a:r>
                        <a:rPr lang="zh-TW" sz="1500" u="none" cap="none" strike="noStrike"/>
                        <a:t> Units</a:t>
                      </a:r>
                      <a:endParaRPr sz="1500" u="none" cap="none" strike="noStrike"/>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zh-TW" sz="1500" u="none" cap="none" strike="noStrike"/>
                        <a:t>5 random consumers</a:t>
                      </a:r>
                      <a:endParaRPr sz="1100"/>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zh-TW" sz="1500" u="none" cap="none" strike="noStrike"/>
                        <a:t>5 random consumers</a:t>
                      </a:r>
                      <a:endParaRPr sz="1100"/>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zh-TW" sz="1500" u="none" cap="none" strike="noStrike"/>
                        <a:t>5 random consumers</a:t>
                      </a:r>
                      <a:endParaRPr sz="1100"/>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48750">
                <a:tc>
                  <a:txBody>
                    <a:bodyPr/>
                    <a:lstStyle/>
                    <a:p>
                      <a:pPr indent="0" lvl="0" marL="0" marR="0" rtl="0" algn="l">
                        <a:lnSpc>
                          <a:spcPct val="100000"/>
                        </a:lnSpc>
                        <a:spcBef>
                          <a:spcPts val="0"/>
                        </a:spcBef>
                        <a:spcAft>
                          <a:spcPts val="0"/>
                        </a:spcAft>
                        <a:buClr>
                          <a:srgbClr val="000000"/>
                        </a:buClr>
                        <a:buSzPts val="1500"/>
                        <a:buFont typeface="Arial"/>
                        <a:buNone/>
                      </a:pPr>
                      <a:r>
                        <a:rPr lang="zh-TW" sz="1500" u="none" cap="none" strike="noStrike"/>
                        <a:t>Dependent</a:t>
                      </a:r>
                      <a:r>
                        <a:rPr lang="zh-TW" sz="1500" u="none" cap="none" strike="noStrike"/>
                        <a:t> Variable (Response): Taste Preference Scale, 1-10</a:t>
                      </a:r>
                      <a:endParaRPr sz="1500" u="none" cap="none" strike="noStrike"/>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zh-TW" sz="1500" u="none" cap="none" strike="noStrike"/>
                        <a:t>2,</a:t>
                      </a:r>
                      <a:r>
                        <a:rPr lang="zh-TW" sz="1500" u="none" cap="none" strike="noStrike"/>
                        <a:t> 5, 8, 6, 6</a:t>
                      </a:r>
                      <a:endParaRPr sz="1500" u="none" cap="none" strike="noStrike"/>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zh-TW" sz="1500" u="none" cap="none" strike="noStrike"/>
                        <a:t>6, 7, 9, 2, 5</a:t>
                      </a:r>
                      <a:endParaRPr sz="1100"/>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zh-TW" sz="1500" u="none" cap="none" strike="noStrike"/>
                        <a:t>8, 4, 4, 6, 7</a:t>
                      </a:r>
                      <a:endParaRPr sz="1100"/>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