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9C9BB8-71C7-4BC7-A60C-E9E42A7C9D0C}">
  <a:tblStyle styleId="{C79C9BB8-71C7-4BC7-A60C-E9E42A7C9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1c3583c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21c3583c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21c3583c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21c3583c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21c3583c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21c3583c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1c3583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21c3583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21c3583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21c3583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87a705b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087a705b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1c3583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1c3583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21c3583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21c3583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21c3583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21c3583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d</a:t>
            </a:r>
            <a:endParaRPr sz="1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21c3583c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21c3583c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21c3583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21c3583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82f4314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82f4314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82f43140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82f43140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全部資料量約5.4萬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clarity → impurities</a:t>
            </a:r>
            <a:endParaRPr sz="17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21c3583c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21c3583c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jill871007@gmail.com" TargetMode="External"/><Relationship Id="rId4" Type="http://schemas.openxmlformats.org/officeDocument/2006/relationships/hyperlink" Target="mailto:chris19151237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41725"/>
            <a:ext cx="8520600" cy="9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300"/>
              <a:t>111-2 MIS241</a:t>
            </a:r>
            <a:endParaRPr sz="4300"/>
          </a:p>
        </p:txBody>
      </p:sp>
      <p:sp>
        <p:nvSpPr>
          <p:cNvPr id="55" name="Google Shape;55;p13"/>
          <p:cNvSpPr txBox="1"/>
          <p:nvPr/>
        </p:nvSpPr>
        <p:spPr>
          <a:xfrm>
            <a:off x="2827200" y="2747775"/>
            <a:ext cx="3489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0215 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Week1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0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Properties of dplyr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02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協助資料分析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融入與SQL相仿的函數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0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Dplyr installation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02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於指令區輸入：</a:t>
            </a:r>
            <a:b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install.packages(“dplyr”)</a:t>
            </a:r>
            <a:b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library(“dplyr”)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0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The main functions of dplyr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24"/>
          <p:cNvGraphicFramePr/>
          <p:nvPr/>
        </p:nvGraphicFramePr>
        <p:xfrm>
          <a:off x="952500" y="12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{C79C9BB8-71C7-4BC7-A60C-E9E42A7C9D0C}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25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filter()</a:t>
                      </a:r>
                      <a:endParaRPr b="1" sz="25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篩選符合條件的觀測值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zh-TW" sz="25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</a:t>
                      </a:r>
                      <a:r>
                        <a:rPr b="1" lang="zh-TW" sz="25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選擇變數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mutate</a:t>
                      </a: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新增變數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arrange</a:t>
                      </a: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依照變數排序觀測值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summarise</a:t>
                      </a: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聚合變數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groupby</a:t>
                      </a:r>
                      <a:r>
                        <a:rPr lang="zh-TW" sz="25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()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/>
                        <a:t>依照類別變數分組、搭配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Sampling distribution application in R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0215 lab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30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Some rules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Snapshot your code as well as the results to WORD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the file as PDF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 over the file to CU in </a:t>
            </a:r>
            <a:r>
              <a:rPr b="1" lang="zh-TW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time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0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7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2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 review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data resource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dplyr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distribution application in R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0215-lab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Syllabus review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latin typeface="Times New Roman"/>
                <a:ea typeface="Times New Roman"/>
                <a:cs typeface="Times New Roman"/>
                <a:sym typeface="Times New Roman"/>
              </a:rPr>
              <a:t>Syllabus of this course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75" y="604750"/>
            <a:ext cx="67532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900" y="3793250"/>
            <a:ext cx="67341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30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Grading policy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TW" sz="2500">
                <a:solidFill>
                  <a:schemeClr val="dk1"/>
                </a:solidFill>
              </a:rPr>
              <a:t>Project practice            60%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TW" sz="2500">
                <a:solidFill>
                  <a:schemeClr val="dk1"/>
                </a:solidFill>
              </a:rPr>
              <a:t>Labs                             30%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zh-TW" sz="2500">
                <a:solidFill>
                  <a:schemeClr val="dk1"/>
                </a:solidFill>
              </a:rPr>
              <a:t>In-class participation    10%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0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TA info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焦玉茹  </a:t>
            </a:r>
            <a:r>
              <a:rPr lang="zh-TW" sz="2100" u="sng">
                <a:solidFill>
                  <a:schemeClr val="hlink"/>
                </a:solidFill>
                <a:hlinkClick r:id="rId3"/>
              </a:rPr>
              <a:t>jill871007@gmail.com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蔡瑋駿  </a:t>
            </a:r>
            <a:r>
              <a:rPr lang="zh-TW" sz="2100" u="sng">
                <a:solidFill>
                  <a:schemeClr val="hlink"/>
                </a:solidFill>
                <a:hlinkClick r:id="rId4"/>
              </a:rPr>
              <a:t>chris19151237@gmail.com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Data resource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3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900">
                <a:latin typeface="Times New Roman"/>
                <a:ea typeface="Times New Roman"/>
                <a:cs typeface="Times New Roman"/>
                <a:sym typeface="Times New Roman"/>
              </a:rPr>
              <a:t>Diamond.csv from </a:t>
            </a:r>
            <a:r>
              <a:rPr b="1" lang="zh-TW" sz="2900"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343200" y="6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{C79C9BB8-71C7-4BC7-A60C-E9E42A7C9D0C}</a:tableStyleId>
              </a:tblPr>
              <a:tblGrid>
                <a:gridCol w="1379275"/>
                <a:gridCol w="3446725"/>
              </a:tblGrid>
              <a:tr h="38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欄位名稱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D56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欄位說明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D562"/>
                    </a:solidFill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carat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 of weight for stones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cut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stone shape score in terms of "usability" or power of selling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color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international "Diamond Color Scale". its based on the </a:t>
                      </a: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transparency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grade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clarity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international "Diamond Clarity Scale". its based on the number of </a:t>
                      </a:r>
                      <a:r>
                        <a:rPr b="1"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impurities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depth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format of z / x. it's a common parameter in the industry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format of z / a certain variable not present in the dataset. it's a common parameter in the industry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USD price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x,y,z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x,y,z dimension in millimetres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250" y="89040"/>
            <a:ext cx="3388359" cy="49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11">
                <a:latin typeface="Times New Roman"/>
                <a:ea typeface="Times New Roman"/>
                <a:cs typeface="Times New Roman"/>
                <a:sym typeface="Times New Roman"/>
              </a:rPr>
              <a:t>Introduction of dplyr</a:t>
            </a:r>
            <a:endParaRPr sz="4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