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0" r:id="rId5"/>
    <p:sldId id="259" r:id="rId6"/>
    <p:sldId id="264" r:id="rId7"/>
    <p:sldId id="265" r:id="rId8"/>
    <p:sldId id="258" r:id="rId9"/>
    <p:sldId id="261" r:id="rId10"/>
    <p:sldId id="26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511" autoAdjust="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47655-CB44-4558-92AA-AF332868F1D3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2E9EA-3FA4-4E10-8508-84A6468B7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63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final_project.ino</a:t>
            </a:r>
            <a:r>
              <a:rPr lang="zh-TW" altLang="en-US" dirty="0"/>
              <a:t>和</a:t>
            </a:r>
            <a:r>
              <a:rPr lang="en-US" altLang="zh-TW" dirty="0"/>
              <a:t>main.py</a:t>
            </a:r>
            <a:r>
              <a:rPr lang="zh-TW" altLang="en-US" dirty="0"/>
              <a:t>是主程式，呼叫其他檔案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E9EA-3FA4-4E10-8508-84A6468B72C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14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71561F-49B4-4873-87BF-A2037BA13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DA8BA8-0C01-43FC-BA57-BEC6BE098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FEE2DE-B2E2-47FE-9FCF-CDAEADD6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E716-28F4-4DED-90A5-70FF810661CC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293835-B4E4-4123-9B19-7A754418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ECA19C-01D1-4CCE-8E54-DD516BB3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FD31-8A81-4F28-A322-33646D55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21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FC047-E5CC-4E50-B807-17145BE4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4A4F67-4E2C-42FC-9F94-5FBAB3CE3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489C42-1E4D-441F-BC2E-23BBB5A9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E716-28F4-4DED-90A5-70FF810661CC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B4F7E3-D4FD-43E7-968A-21B9D155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737213-0007-4BCA-BA04-877185CC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FD31-8A81-4F28-A322-33646D55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26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9FE0961-8584-4AFE-89D9-87BE7D4E9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1FE4B2-A208-4697-A6E7-30561E054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7DB058-0942-4222-95E2-1B8B8A12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E716-28F4-4DED-90A5-70FF810661CC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D599AB-BC9E-45FE-B267-55C3223D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70EC02-D424-42D0-A9DA-479CB636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FD31-8A81-4F28-A322-33646D55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89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382A3-3FD4-4060-BDAC-469D9A40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36C004-87C9-4F98-A85F-4A0CB80FC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DDDF56-364A-4810-8999-3DBA1FEA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E716-28F4-4DED-90A5-70FF810661CC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3EACB8-C7AB-47DD-BFCD-551A0646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25838A-B964-4867-A1DF-DD80F3B9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FD31-8A81-4F28-A322-33646D55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24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53EB7A-CB09-4428-9035-80AA261E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84D7BB-2FA9-44D8-9F79-956441AD4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A6BE29-BDE6-4D3F-9B3F-EC5EE794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E716-28F4-4DED-90A5-70FF810661CC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AF91B5-E6B0-4BD6-8E77-72B7DEDF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3B86BE-55E8-4AAC-A057-B0A3FEFF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FD31-8A81-4F28-A322-33646D55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98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B1149-CD29-4456-A1AA-7AF7C799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5581D9-A7A7-4AF5-A3CF-720387C96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100651-C933-4EEC-AF22-60AEC3CE2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4D60EF-6562-48B1-8DE4-183C24CE0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E716-28F4-4DED-90A5-70FF810661CC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45818D-C681-4DE7-B727-01BA912D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E45D6B-16EB-43BC-9300-81FFD87A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FD31-8A81-4F28-A322-33646D55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88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26B793-09DD-46FA-B40A-2CFFB450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7D6881-4C66-4474-86CC-82B15354F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C3D1E9-34A9-425D-9257-C61A590B7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6B5E51D-E536-45D1-B059-7EE2C8DCA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5565E2-23A4-4D2C-896E-17C989A42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BB30252-47EC-4423-B5B2-33044B29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E716-28F4-4DED-90A5-70FF810661CC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7DCF35B-47CD-4747-AA65-7E550BA8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CF606E4-4A71-431B-93C4-C84D8E9F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FD31-8A81-4F28-A322-33646D55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54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9376F8-E1F9-4C9B-842E-4A6A6B4F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95C444A-BBEA-4A82-8638-B3F4113E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E716-28F4-4DED-90A5-70FF810661CC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DDCBBF-72FA-4E55-B32C-8560F8477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8D0A54-2A74-4F25-A350-2173476E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FD31-8A81-4F28-A322-33646D55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93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6B830D8-1DB3-49E1-B197-226AC49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E716-28F4-4DED-90A5-70FF810661CC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1623221-6CA9-40EB-B9C0-2BC24BE5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D99C82-AF60-4B9A-A1D5-A5FA3E2B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FD31-8A81-4F28-A322-33646D55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50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FBCC3-6ECE-4A55-8DC8-9FAF5EAC2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728114-001C-4823-A7F7-766E01FA8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49D6A7-C7ED-4FAB-9450-ADC07E2D4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0C3CF9-9326-457D-8656-67EC8C88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E716-28F4-4DED-90A5-70FF810661CC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8DDA11-AF30-40B1-996E-0782B091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5380C5-ADDB-42F1-B924-33E17FDE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FD31-8A81-4F28-A322-33646D55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02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0F137-3A7B-4CD4-A3E0-979849C11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7EE4149-C3C7-49E0-A7AF-E07A01E82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601E90-252B-44D4-90A7-D03CC0F36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DC87FD-1987-4965-BE54-90BF20F9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E716-28F4-4DED-90A5-70FF810661CC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71761A-D480-40B9-8DF6-A203A4A2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9F56A0-7B80-4B85-862F-22D30181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FD31-8A81-4F28-A322-33646D55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54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B329A98-231D-45B6-B80B-85D7B127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F1268E-313D-48DA-99C9-381A9882D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E22967-DD1F-423C-81ED-3533C0C3C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AE716-28F4-4DED-90A5-70FF810661CC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DF0FA6-E8B4-4133-BFD1-1C1989C33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1BAEBC-4747-4C95-8093-87C74E14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CFD31-8A81-4F28-A322-33646D55D0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27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unfuchen0311@gmail.com" TargetMode="External"/><Relationship Id="rId2" Type="http://schemas.openxmlformats.org/officeDocument/2006/relationships/hyperlink" Target="https://www.youtube.com/watch?v=WLR578UgF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C3C9CB-5B18-48D1-AAA5-A14F783CA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電資工程入門設計與實作</a:t>
            </a:r>
            <a:br>
              <a:rPr lang="en-US" altLang="zh-TW" dirty="0"/>
            </a:br>
            <a:r>
              <a:rPr lang="en-US" altLang="zh-TW" dirty="0"/>
              <a:t>sample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講解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E9AAEB-F75F-4032-8532-8FF955EE1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4528"/>
            <a:ext cx="9144000" cy="2052752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影片連結</a:t>
            </a:r>
            <a:r>
              <a:rPr lang="en-US" altLang="zh-TW" sz="1800" dirty="0"/>
              <a:t>:</a:t>
            </a:r>
            <a:r>
              <a:rPr lang="en-US" altLang="zh-TW" sz="18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https://www.youtube.com/watch?v=WLR578UgFHk</a:t>
            </a:r>
            <a:endParaRPr lang="en-US" altLang="zh-TW" sz="1800" dirty="0">
              <a:solidFill>
                <a:schemeClr val="accent1"/>
              </a:solidFill>
            </a:endParaRPr>
          </a:p>
          <a:p>
            <a:pPr algn="l"/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</a:rPr>
              <a:t>Author: B07901029</a:t>
            </a:r>
            <a:r>
              <a:rPr lang="zh-TW" altLang="en-US" sz="1800" dirty="0">
                <a:solidFill>
                  <a:schemeClr val="bg1">
                    <a:lumMod val="50000"/>
                  </a:schemeClr>
                </a:solidFill>
              </a:rPr>
              <a:t>陳君輔</a:t>
            </a:r>
            <a:endParaRPr lang="en-US" altLang="zh-TW" sz="18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</a:rPr>
              <a:t>Contact: </a:t>
            </a: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chunfuchen0311@gmail.com</a:t>
            </a:r>
            <a:endParaRPr lang="en-US" altLang="zh-TW" sz="18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</a:rPr>
              <a:t>Date: 2022/07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61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478BCEB-FC48-4D1A-9185-CF382D84C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0451"/>
            <a:ext cx="5281406" cy="72245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9E83FFE-EAFD-4178-B4C4-FBBE5AA61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*</a:t>
            </a:r>
            <a:r>
              <a:rPr lang="zh-TW" altLang="en-US" dirty="0"/>
              <a:t>補充</a:t>
            </a:r>
            <a:r>
              <a:rPr lang="en-US" altLang="zh-TW" dirty="0"/>
              <a:t>:</a:t>
            </a:r>
            <a:r>
              <a:rPr lang="zh-TW" altLang="en-US" dirty="0"/>
              <a:t> 藍芽傳輸</a:t>
            </a:r>
            <a:r>
              <a:rPr lang="en-US" altLang="zh-TW" dirty="0"/>
              <a:t>(Arduino → Python)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E24D6ED-BC09-46F0-8125-1B649811D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4307"/>
          </a:xfrm>
        </p:spPr>
        <p:txBody>
          <a:bodyPr numCol="2">
            <a:noAutofit/>
          </a:bodyPr>
          <a:lstStyle/>
          <a:p>
            <a:r>
              <a:rPr lang="en-US" altLang="zh-TW" dirty="0"/>
              <a:t>Arduino</a:t>
            </a:r>
          </a:p>
          <a:p>
            <a:r>
              <a:rPr lang="en-US" altLang="zh-TW" dirty="0"/>
              <a:t>id=[\xA2,\x04,\x56,\x7B]</a:t>
            </a:r>
          </a:p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1F8C656-47C7-41B0-9CA9-6F448C1455ED}"/>
              </a:ext>
            </a:extLst>
          </p:cNvPr>
          <p:cNvSpPr txBox="1"/>
          <p:nvPr/>
        </p:nvSpPr>
        <p:spPr>
          <a:xfrm>
            <a:off x="1682885" y="2742110"/>
            <a:ext cx="83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162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CE3C6A4-0E6A-4B9E-8D9C-C205150C7590}"/>
              </a:ext>
            </a:extLst>
          </p:cNvPr>
          <p:cNvSpPr txBox="1"/>
          <p:nvPr/>
        </p:nvSpPr>
        <p:spPr>
          <a:xfrm>
            <a:off x="2519464" y="2742110"/>
            <a:ext cx="83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914544C-3E8C-4CA9-B64E-0F4FFAAB349B}"/>
              </a:ext>
            </a:extLst>
          </p:cNvPr>
          <p:cNvSpPr txBox="1"/>
          <p:nvPr/>
        </p:nvSpPr>
        <p:spPr>
          <a:xfrm>
            <a:off x="3229583" y="2742110"/>
            <a:ext cx="83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86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9B5965-09BF-4CB7-8EA7-427AF3D5AD65}"/>
              </a:ext>
            </a:extLst>
          </p:cNvPr>
          <p:cNvSpPr txBox="1"/>
          <p:nvPr/>
        </p:nvSpPr>
        <p:spPr>
          <a:xfrm>
            <a:off x="3939702" y="2741020"/>
            <a:ext cx="83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123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FE4A315-ED18-4D91-806C-DC7D70934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543" y="3055270"/>
            <a:ext cx="5780002" cy="625542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CCFEAD74-0961-4EB4-A8E6-E5BF687B0C71}"/>
              </a:ext>
            </a:extLst>
          </p:cNvPr>
          <p:cNvSpPr txBox="1"/>
          <p:nvPr/>
        </p:nvSpPr>
        <p:spPr>
          <a:xfrm>
            <a:off x="5954543" y="2525576"/>
            <a:ext cx="2426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SerialReadString</a:t>
            </a:r>
            <a:endParaRPr lang="en-US" altLang="zh-TW" sz="20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E39B4C9-23CC-4429-991E-AB49F63E48E6}"/>
              </a:ext>
            </a:extLst>
          </p:cNvPr>
          <p:cNvSpPr txBox="1"/>
          <p:nvPr/>
        </p:nvSpPr>
        <p:spPr>
          <a:xfrm>
            <a:off x="5954543" y="4054132"/>
            <a:ext cx="2426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SerialReadByte</a:t>
            </a:r>
            <a:endParaRPr lang="en-US" altLang="zh-TW" sz="2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7F3CF23-459D-4CDC-9EA2-5DAAE35BA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172" y="4477011"/>
            <a:ext cx="5780002" cy="830876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A7ED646-0E0F-4694-A6E1-1A0AC8E643DC}"/>
              </a:ext>
            </a:extLst>
          </p:cNvPr>
          <p:cNvCxnSpPr>
            <a:cxnSpLocks/>
          </p:cNvCxnSpPr>
          <p:nvPr/>
        </p:nvCxnSpPr>
        <p:spPr>
          <a:xfrm>
            <a:off x="-145915" y="3812108"/>
            <a:ext cx="5769475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07D3544-D363-42D5-B5CB-5421BB96D469}"/>
              </a:ext>
            </a:extLst>
          </p:cNvPr>
          <p:cNvCxnSpPr/>
          <p:nvPr/>
        </p:nvCxnSpPr>
        <p:spPr>
          <a:xfrm flipV="1">
            <a:off x="5341620" y="3324646"/>
            <a:ext cx="480060" cy="165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40C1E94-9D3C-4A70-A5DB-6A233C620878}"/>
              </a:ext>
            </a:extLst>
          </p:cNvPr>
          <p:cNvCxnSpPr>
            <a:cxnSpLocks/>
          </p:cNvCxnSpPr>
          <p:nvPr/>
        </p:nvCxnSpPr>
        <p:spPr>
          <a:xfrm>
            <a:off x="5341620" y="3967694"/>
            <a:ext cx="480060" cy="855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62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F1B8E-D4B7-4480-A765-BAD48F99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檔案架構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D88CBC7-55CF-4047-9EEB-10C22D24C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56" y="1455248"/>
            <a:ext cx="4604673" cy="474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3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1696F01-AC5B-4421-A725-DE4D6005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94A2E9F-ED99-473B-A6E8-23081EEDF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25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0D261-AF37-48E2-B425-9B2A6F20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zh-TW" altLang="en-US" dirty="0"/>
              <a:t>套件安裝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B2B294-9687-4A06-B530-845678D26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pip install python-</a:t>
            </a:r>
            <a:r>
              <a:rPr lang="en-US" altLang="zh-TW" dirty="0" err="1"/>
              <a:t>socketio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399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0911C-3D3B-446E-81EA-944F5A49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score.py</a:t>
            </a:r>
            <a:r>
              <a:rPr lang="zh-TW" altLang="en-US" dirty="0"/>
              <a:t>使用方法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C443A1-E998-4DDC-914B-2297F178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694"/>
            <a:ext cx="10515600" cy="4737269"/>
          </a:xfrm>
        </p:spPr>
        <p:txBody>
          <a:bodyPr/>
          <a:lstStyle/>
          <a:p>
            <a:r>
              <a:rPr lang="en-US" altLang="zh-TW" dirty="0" err="1"/>
              <a:t>ScoreboardFake</a:t>
            </a:r>
            <a:endParaRPr lang="en-US" altLang="zh-TW" dirty="0"/>
          </a:p>
          <a:p>
            <a:pPr lvl="1"/>
            <a:r>
              <a:rPr lang="zh-TW" altLang="en-US" dirty="0"/>
              <a:t>使用</a:t>
            </a:r>
            <a:r>
              <a:rPr lang="en-US" altLang="zh-TW" dirty="0"/>
              <a:t>fakeUID.csv</a:t>
            </a:r>
            <a:r>
              <a:rPr lang="zh-TW" altLang="en-US" dirty="0"/>
              <a:t>裡的資料計分</a:t>
            </a:r>
            <a:endParaRPr lang="en-US" altLang="zh-TW" dirty="0"/>
          </a:p>
          <a:p>
            <a:pPr lvl="1"/>
            <a:r>
              <a:rPr lang="zh-TW" altLang="en-US" dirty="0"/>
              <a:t>使用時機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r>
              <a:rPr lang="zh-TW" altLang="en-US" dirty="0"/>
              <a:t>尚未開啟 或者 </a:t>
            </a:r>
            <a:r>
              <a:rPr lang="en-US" altLang="zh-TW" dirty="0"/>
              <a:t>server</a:t>
            </a:r>
            <a:r>
              <a:rPr lang="zh-TW" altLang="en-US" dirty="0"/>
              <a:t>太多人在使用</a:t>
            </a:r>
            <a:endParaRPr lang="en-US" altLang="zh-TW" dirty="0"/>
          </a:p>
          <a:p>
            <a:pPr lvl="1"/>
            <a:r>
              <a:rPr lang="zh-TW" altLang="en-US" dirty="0"/>
              <a:t>分數</a:t>
            </a:r>
            <a:r>
              <a:rPr lang="zh-TW" altLang="en-US" dirty="0">
                <a:solidFill>
                  <a:srgbClr val="FF0000"/>
                </a:solidFill>
              </a:rPr>
              <a:t>不會</a:t>
            </a:r>
            <a:r>
              <a:rPr lang="zh-TW" altLang="en-US" dirty="0"/>
              <a:t>出現在</a:t>
            </a:r>
            <a:r>
              <a:rPr lang="en-US" altLang="zh-TW" dirty="0"/>
              <a:t>server</a:t>
            </a:r>
            <a:r>
              <a:rPr lang="zh-TW" altLang="en-US" dirty="0"/>
              <a:t>上</a:t>
            </a:r>
            <a:endParaRPr lang="en-US" altLang="zh-TW" dirty="0"/>
          </a:p>
          <a:p>
            <a:r>
              <a:rPr lang="en-US" altLang="zh-TW" dirty="0"/>
              <a:t>Scoreboard</a:t>
            </a:r>
          </a:p>
          <a:p>
            <a:pPr lvl="1"/>
            <a:r>
              <a:rPr lang="zh-TW" altLang="en-US" dirty="0"/>
              <a:t>連線到</a:t>
            </a:r>
            <a:r>
              <a:rPr lang="en-US" altLang="zh-TW" dirty="0"/>
              <a:t>server</a:t>
            </a:r>
            <a:r>
              <a:rPr lang="zh-TW" altLang="en-US" dirty="0"/>
              <a:t>計分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網址以助教公布的為準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dirty="0"/>
              <a:t>使用時機</a:t>
            </a:r>
            <a:r>
              <a:rPr lang="en-US" altLang="zh-TW" dirty="0"/>
              <a:t>:</a:t>
            </a:r>
            <a:r>
              <a:rPr lang="zh-TW" altLang="en-US" dirty="0"/>
              <a:t> 想刷榜 或者 正式考試時</a:t>
            </a:r>
            <a:endParaRPr lang="en-US" altLang="zh-TW" dirty="0"/>
          </a:p>
          <a:p>
            <a:pPr lvl="1"/>
            <a:r>
              <a:rPr lang="zh-TW" altLang="en-US" dirty="0"/>
              <a:t>分數</a:t>
            </a:r>
            <a:r>
              <a:rPr lang="zh-TW" altLang="en-US" dirty="0">
                <a:solidFill>
                  <a:srgbClr val="FF0000"/>
                </a:solidFill>
              </a:rPr>
              <a:t>會</a:t>
            </a:r>
            <a:r>
              <a:rPr lang="zh-TW" altLang="en-US" dirty="0"/>
              <a:t>出現在</a:t>
            </a:r>
            <a:r>
              <a:rPr lang="en-US" altLang="zh-TW" dirty="0"/>
              <a:t>server</a:t>
            </a:r>
            <a:r>
              <a:rPr lang="zh-TW" altLang="en-US" dirty="0"/>
              <a:t>上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113483-D3B3-46BA-8773-D2D234437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4816776"/>
            <a:ext cx="10515599" cy="190368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2821A9C-BAA7-4E02-8362-C7FA2CD8A9E1}"/>
              </a:ext>
            </a:extLst>
          </p:cNvPr>
          <p:cNvSpPr txBox="1"/>
          <p:nvPr/>
        </p:nvSpPr>
        <p:spPr>
          <a:xfrm>
            <a:off x="8338225" y="3808328"/>
            <a:ext cx="3015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除了一開始宣告的名字不一樣之外，其他</a:t>
            </a:r>
            <a:r>
              <a:rPr lang="en-US" altLang="zh-TW" dirty="0" err="1">
                <a:solidFill>
                  <a:srgbClr val="FF0000"/>
                </a:solidFill>
              </a:rPr>
              <a:t>funtion</a:t>
            </a:r>
            <a:r>
              <a:rPr lang="zh-TW" altLang="en-US" dirty="0">
                <a:solidFill>
                  <a:srgbClr val="FF0000"/>
                </a:solidFill>
              </a:rPr>
              <a:t>使用起來都一樣，可以無痛切換</a:t>
            </a:r>
          </a:p>
        </p:txBody>
      </p:sp>
    </p:spTree>
    <p:extLst>
      <p:ext uri="{BB962C8B-B14F-4D97-AF65-F5344CB8AC3E}">
        <p14:creationId xmlns:p14="http://schemas.microsoft.com/office/powerpoint/2010/main" val="402651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D1E8748-5444-4E98-AF82-BCE0535A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3828586-DBF2-47C9-8368-4F438AE08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23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0CBDB-2449-44AC-9A2A-65550424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藍芽腳位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55FBAC-B2A9-4B7D-8B66-9FCAC934C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Arduino Mega</a:t>
            </a:r>
            <a:r>
              <a:rPr lang="zh-TW" altLang="en-US" dirty="0"/>
              <a:t>支援四組</a:t>
            </a:r>
            <a:r>
              <a:rPr lang="en-US" altLang="zh-TW" dirty="0"/>
              <a:t>hardware serial</a:t>
            </a:r>
            <a:r>
              <a:rPr lang="zh-TW" altLang="en-US" dirty="0"/>
              <a:t>，不需使用</a:t>
            </a:r>
            <a:r>
              <a:rPr lang="en-US" altLang="zh-TW" dirty="0" err="1"/>
              <a:t>SoftwareSerial</a:t>
            </a:r>
            <a:r>
              <a:rPr lang="zh-TW" altLang="en-US" dirty="0"/>
              <a:t>套件也能進行傳輸</a:t>
            </a:r>
            <a:r>
              <a:rPr lang="en-US" altLang="zh-TW" dirty="0"/>
              <a:t>(</a:t>
            </a:r>
            <a:r>
              <a:rPr lang="zh-TW" altLang="en-US" dirty="0"/>
              <a:t>要用也是可以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HC05</a:t>
            </a:r>
            <a:r>
              <a:rPr lang="zh-TW" altLang="en-US" dirty="0"/>
              <a:t> </a:t>
            </a:r>
            <a:r>
              <a:rPr lang="en-US" altLang="zh-TW" dirty="0"/>
              <a:t>RX/TX</a:t>
            </a:r>
            <a:r>
              <a:rPr lang="zh-TW" altLang="en-US" dirty="0"/>
              <a:t>分別連接</a:t>
            </a:r>
            <a:r>
              <a:rPr lang="en-US" altLang="zh-TW" dirty="0"/>
              <a:t>Arduino</a:t>
            </a:r>
            <a:r>
              <a:rPr lang="zh-TW" altLang="en-US" dirty="0"/>
              <a:t>的</a:t>
            </a:r>
            <a:r>
              <a:rPr lang="en-US" altLang="zh-TW" dirty="0"/>
              <a:t>18/19</a:t>
            </a:r>
            <a:r>
              <a:rPr lang="zh-TW" altLang="en-US" dirty="0"/>
              <a:t>，呼叫</a:t>
            </a:r>
            <a:r>
              <a:rPr lang="en-US" altLang="zh-TW" dirty="0"/>
              <a:t>Serial1</a:t>
            </a:r>
            <a:r>
              <a:rPr lang="zh-TW" altLang="en-US" dirty="0"/>
              <a:t>即可使用。</a:t>
            </a:r>
          </a:p>
        </p:txBody>
      </p:sp>
      <p:pic>
        <p:nvPicPr>
          <p:cNvPr id="1026" name="Picture 2" descr="Multiple Serial Connections - Programming Questions - Arduino Forum">
            <a:extLst>
              <a:ext uri="{FF2B5EF4-FFF2-40B4-BE49-F238E27FC236}">
                <a16:creationId xmlns:a16="http://schemas.microsoft.com/office/drawing/2014/main" id="{E185D22B-F296-4D9B-B508-86EADA992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1217"/>
            <a:ext cx="6897275" cy="410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91A406D-F4E8-4FBC-B605-4CA30EAD3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849" y="3444986"/>
            <a:ext cx="3817951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0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77449-755F-415E-89BF-4B3CB477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UID</a:t>
            </a:r>
            <a:r>
              <a:rPr lang="zh-TW" altLang="en-US" dirty="0"/>
              <a:t>補零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45DDA9-7EF9-430E-B367-5812883BB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5704"/>
          </a:xfrm>
        </p:spPr>
        <p:txBody>
          <a:bodyPr numCol="2">
            <a:normAutofit/>
          </a:bodyPr>
          <a:lstStyle/>
          <a:p>
            <a:r>
              <a:rPr lang="en-US" altLang="zh-TW" dirty="0"/>
              <a:t>Arduino: </a:t>
            </a:r>
          </a:p>
          <a:p>
            <a:r>
              <a:rPr lang="en-US" altLang="zh-TW" dirty="0"/>
              <a:t>id=[\xA2,\x04,\x56,\x7B]</a:t>
            </a:r>
          </a:p>
          <a:p>
            <a:r>
              <a:rPr lang="en-US" altLang="zh-TW" dirty="0"/>
              <a:t>Python:</a:t>
            </a:r>
            <a:endParaRPr lang="zh-TW" altLang="en-US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004B5577-F290-4A3B-B93E-AD87EEAFCAB6}"/>
              </a:ext>
            </a:extLst>
          </p:cNvPr>
          <p:cNvSpPr/>
          <p:nvPr/>
        </p:nvSpPr>
        <p:spPr>
          <a:xfrm>
            <a:off x="5068110" y="3344039"/>
            <a:ext cx="1047345" cy="515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6DF629BF-34CF-4DC4-A463-36297E4A66B9}"/>
              </a:ext>
            </a:extLst>
          </p:cNvPr>
          <p:cNvSpPr/>
          <p:nvPr/>
        </p:nvSpPr>
        <p:spPr>
          <a:xfrm>
            <a:off x="5068109" y="4841439"/>
            <a:ext cx="1047345" cy="515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A573973-987C-4EA4-9567-0D44CB1865AD}"/>
              </a:ext>
            </a:extLst>
          </p:cNvPr>
          <p:cNvSpPr txBox="1"/>
          <p:nvPr/>
        </p:nvSpPr>
        <p:spPr>
          <a:xfrm>
            <a:off x="6381343" y="3344053"/>
            <a:ext cx="294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UID=“A24567B”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F24C00D-3CD1-4CE2-B65D-95CA03DDAEB6}"/>
              </a:ext>
            </a:extLst>
          </p:cNvPr>
          <p:cNvSpPr txBox="1"/>
          <p:nvPr/>
        </p:nvSpPr>
        <p:spPr>
          <a:xfrm>
            <a:off x="6381343" y="4841439"/>
            <a:ext cx="294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UID=“A204567B”</a:t>
            </a:r>
            <a:endParaRPr lang="zh-TW" altLang="en-US" sz="2800" dirty="0"/>
          </a:p>
        </p:txBody>
      </p:sp>
      <p:pic>
        <p:nvPicPr>
          <p:cNvPr id="1034" name="Picture 10" descr="红色错误png元素图片素材-佳库网">
            <a:extLst>
              <a:ext uri="{FF2B5EF4-FFF2-40B4-BE49-F238E27FC236}">
                <a16:creationId xmlns:a16="http://schemas.microsoft.com/office/drawing/2014/main" id="{749626D8-7DD9-40E3-AEEE-ABE7C99E6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66" y="3131486"/>
            <a:ext cx="885420" cy="88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Checkmark green.svg - 维基百科，自由的百科全书">
            <a:extLst>
              <a:ext uri="{FF2B5EF4-FFF2-40B4-BE49-F238E27FC236}">
                <a16:creationId xmlns:a16="http://schemas.microsoft.com/office/drawing/2014/main" id="{B1E2316B-FDFF-4B86-9756-2BC0E4162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" y="4477919"/>
            <a:ext cx="1125187" cy="9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5C413DF-9A6B-4C30-B197-77AFD4324375}"/>
              </a:ext>
            </a:extLst>
          </p:cNvPr>
          <p:cNvSpPr txBox="1"/>
          <p:nvPr/>
        </p:nvSpPr>
        <p:spPr>
          <a:xfrm>
            <a:off x="1413492" y="5846325"/>
            <a:ext cx="340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用</a:t>
            </a:r>
            <a:r>
              <a:rPr lang="en-US" altLang="zh-TW" dirty="0" err="1">
                <a:solidFill>
                  <a:srgbClr val="FF0000"/>
                </a:solidFill>
              </a:rPr>
              <a:t>BT.write</a:t>
            </a:r>
            <a:r>
              <a:rPr lang="zh-TW" altLang="en-US" dirty="0">
                <a:solidFill>
                  <a:srgbClr val="FF0000"/>
                </a:solidFill>
              </a:rPr>
              <a:t>就不會有補零的問題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0ED849-FAA1-4F12-8AB1-C0DAADF9E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306" y="3236934"/>
            <a:ext cx="3664920" cy="227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3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E83FFE-EAFD-4178-B4C4-FBBE5AA61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*</a:t>
            </a:r>
            <a:r>
              <a:rPr lang="zh-TW" altLang="en-US" dirty="0"/>
              <a:t>補充</a:t>
            </a:r>
            <a:r>
              <a:rPr lang="en-US" altLang="zh-TW" dirty="0"/>
              <a:t>:</a:t>
            </a:r>
            <a:r>
              <a:rPr lang="zh-TW" altLang="en-US" dirty="0"/>
              <a:t> 藍芽傳輸</a:t>
            </a:r>
            <a:r>
              <a:rPr lang="en-US" altLang="zh-TW" dirty="0"/>
              <a:t>(Python → Arduino)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E24D6ED-BC09-46F0-8125-1B649811D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5841"/>
          </a:xfrm>
        </p:spPr>
        <p:txBody>
          <a:bodyPr numCol="2">
            <a:normAutofit/>
          </a:bodyPr>
          <a:lstStyle/>
          <a:p>
            <a:r>
              <a:rPr lang="en-US" altLang="zh-TW" dirty="0"/>
              <a:t>Python</a:t>
            </a:r>
          </a:p>
          <a:p>
            <a:r>
              <a:rPr lang="en-US" altLang="zh-TW" dirty="0"/>
              <a:t>Arduino</a:t>
            </a:r>
            <a:endParaRPr lang="zh-TW" altLang="en-US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4822F97-4A44-4BA0-B217-24C76E553CFC}"/>
              </a:ext>
            </a:extLst>
          </p:cNvPr>
          <p:cNvSpPr/>
          <p:nvPr/>
        </p:nvSpPr>
        <p:spPr>
          <a:xfrm>
            <a:off x="5116749" y="2764803"/>
            <a:ext cx="1108953" cy="894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bytes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5CD83D5-D1A9-4118-9BFC-4373AA6D4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06" y="2409198"/>
            <a:ext cx="4385196" cy="160545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B33394F8-A961-4693-9DDF-52E6C5F3CD89}"/>
              </a:ext>
            </a:extLst>
          </p:cNvPr>
          <p:cNvSpPr/>
          <p:nvPr/>
        </p:nvSpPr>
        <p:spPr>
          <a:xfrm>
            <a:off x="963038" y="4733167"/>
            <a:ext cx="1955260" cy="5155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(str) ‘f’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A2FBA58-59A5-464E-A76D-CD255F9D6C27}"/>
              </a:ext>
            </a:extLst>
          </p:cNvPr>
          <p:cNvSpPr/>
          <p:nvPr/>
        </p:nvSpPr>
        <p:spPr>
          <a:xfrm>
            <a:off x="4353127" y="4733167"/>
            <a:ext cx="1955260" cy="5155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(bytes) b’\x66’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26E7A57-6535-4BC2-BF3F-A5A3B25F2FB3}"/>
              </a:ext>
            </a:extLst>
          </p:cNvPr>
          <p:cNvSpPr/>
          <p:nvPr/>
        </p:nvSpPr>
        <p:spPr>
          <a:xfrm>
            <a:off x="9144812" y="4733167"/>
            <a:ext cx="1955260" cy="5155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(char) ‘f’</a:t>
            </a:r>
            <a:endParaRPr lang="zh-TW" altLang="en-US" dirty="0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3321991A-1C86-40D6-93CC-10B56E6208DC}"/>
              </a:ext>
            </a:extLst>
          </p:cNvPr>
          <p:cNvSpPr/>
          <p:nvPr/>
        </p:nvSpPr>
        <p:spPr>
          <a:xfrm>
            <a:off x="3066644" y="4665073"/>
            <a:ext cx="1138136" cy="651753"/>
          </a:xfrm>
          <a:prstGeom prst="rightArrow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encode()</a:t>
            </a:r>
            <a:endParaRPr lang="zh-TW" altLang="en-US" dirty="0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DA2395F8-BBC0-4EC5-A95A-4E8040E197D3}"/>
              </a:ext>
            </a:extLst>
          </p:cNvPr>
          <p:cNvSpPr/>
          <p:nvPr/>
        </p:nvSpPr>
        <p:spPr>
          <a:xfrm>
            <a:off x="7847790" y="4665072"/>
            <a:ext cx="1138136" cy="65175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read()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EFB915A-CE15-4DA5-A1AC-FF9F6170E816}"/>
              </a:ext>
            </a:extLst>
          </p:cNvPr>
          <p:cNvSpPr txBox="1"/>
          <p:nvPr/>
        </p:nvSpPr>
        <p:spPr>
          <a:xfrm>
            <a:off x="2346797" y="5476438"/>
            <a:ext cx="257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太費時間，在</a:t>
            </a:r>
            <a:r>
              <a:rPr lang="en-US" altLang="zh-TW" dirty="0"/>
              <a:t>Action()</a:t>
            </a:r>
            <a:r>
              <a:rPr lang="zh-TW" altLang="en-US" dirty="0"/>
              <a:t>裡可以改用</a:t>
            </a:r>
            <a:r>
              <a:rPr lang="en-US" altLang="zh-TW" dirty="0"/>
              <a:t>bytes</a:t>
            </a:r>
            <a:r>
              <a:rPr lang="zh-TW" altLang="en-US" dirty="0"/>
              <a:t>存</a:t>
            </a:r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A644AF08-C79C-4C00-B733-A0D07E65BBC3}"/>
              </a:ext>
            </a:extLst>
          </p:cNvPr>
          <p:cNvSpPr/>
          <p:nvPr/>
        </p:nvSpPr>
        <p:spPr>
          <a:xfrm>
            <a:off x="6550768" y="4665073"/>
            <a:ext cx="1138136" cy="65175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send()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FA2F058-0822-45D2-9FA7-7690B9D4D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371" y="2764803"/>
            <a:ext cx="4953429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6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310</Words>
  <Application>Microsoft Office PowerPoint</Application>
  <PresentationFormat>寬螢幕</PresentationFormat>
  <Paragraphs>53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Times New Roman</vt:lpstr>
      <vt:lpstr>Office 佈景主題</vt:lpstr>
      <vt:lpstr>電資工程入門設計與實作 sample code講解</vt:lpstr>
      <vt:lpstr>檔案架構</vt:lpstr>
      <vt:lpstr>Python</vt:lpstr>
      <vt:lpstr>Python 套件安裝</vt:lpstr>
      <vt:lpstr>score.py使用方法</vt:lpstr>
      <vt:lpstr>Arduino</vt:lpstr>
      <vt:lpstr>藍芽腳位</vt:lpstr>
      <vt:lpstr>UID補零</vt:lpstr>
      <vt:lpstr>*補充: 藍芽傳輸(Python → Arduino)</vt:lpstr>
      <vt:lpstr>*補充: 藍芽傳輸(Arduino → Python)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88691</dc:creator>
  <cp:lastModifiedBy>88691</cp:lastModifiedBy>
  <cp:revision>112</cp:revision>
  <dcterms:created xsi:type="dcterms:W3CDTF">2022-07-02T06:42:25Z</dcterms:created>
  <dcterms:modified xsi:type="dcterms:W3CDTF">2022-08-22T13:01:03Z</dcterms:modified>
</cp:coreProperties>
</file>