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5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CAF912-357E-4002-9422-F7A97807ED15}" type="datetimeFigureOut">
              <a:rPr lang="zh-TW" altLang="en-US" smtClean="0"/>
              <a:pPr/>
              <a:t>2016/5/3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B01F34-32A1-4838-AB80-3551DAD049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CAF912-357E-4002-9422-F7A97807ED15}" type="datetimeFigureOut">
              <a:rPr lang="zh-TW" altLang="en-US" smtClean="0"/>
              <a:pPr/>
              <a:t>2016/5/3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B01F34-32A1-4838-AB80-3551DAD049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CAF912-357E-4002-9422-F7A97807ED15}" type="datetimeFigureOut">
              <a:rPr lang="zh-TW" altLang="en-US" smtClean="0"/>
              <a:pPr/>
              <a:t>2016/5/3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B01F34-32A1-4838-AB80-3551DAD049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CAF912-357E-4002-9422-F7A97807ED15}" type="datetimeFigureOut">
              <a:rPr lang="zh-TW" altLang="en-US" smtClean="0"/>
              <a:pPr/>
              <a:t>2016/5/3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B01F34-32A1-4838-AB80-3551DAD049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CAF912-357E-4002-9422-F7A97807ED15}" type="datetimeFigureOut">
              <a:rPr lang="zh-TW" altLang="en-US" smtClean="0"/>
              <a:pPr/>
              <a:t>2016/5/3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B01F34-32A1-4838-AB80-3551DAD049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CAF912-357E-4002-9422-F7A97807ED15}" type="datetimeFigureOut">
              <a:rPr lang="zh-TW" altLang="en-US" smtClean="0"/>
              <a:pPr/>
              <a:t>2016/5/3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B01F34-32A1-4838-AB80-3551DAD049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CAF912-357E-4002-9422-F7A97807ED15}" type="datetimeFigureOut">
              <a:rPr lang="zh-TW" altLang="en-US" smtClean="0"/>
              <a:pPr/>
              <a:t>2016/5/3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B01F34-32A1-4838-AB80-3551DAD049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CAF912-357E-4002-9422-F7A97807ED15}" type="datetimeFigureOut">
              <a:rPr lang="zh-TW" altLang="en-US" smtClean="0"/>
              <a:pPr/>
              <a:t>2016/5/3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B01F34-32A1-4838-AB80-3551DAD049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CAF912-357E-4002-9422-F7A97807ED15}" type="datetimeFigureOut">
              <a:rPr lang="zh-TW" altLang="en-US" smtClean="0"/>
              <a:pPr/>
              <a:t>2016/5/3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B01F34-32A1-4838-AB80-3551DAD049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CAF912-357E-4002-9422-F7A97807ED15}" type="datetimeFigureOut">
              <a:rPr lang="zh-TW" altLang="en-US" smtClean="0"/>
              <a:pPr/>
              <a:t>2016/5/3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B01F34-32A1-4838-AB80-3551DAD049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CAF912-357E-4002-9422-F7A97807ED15}" type="datetimeFigureOut">
              <a:rPr lang="zh-TW" altLang="en-US" smtClean="0"/>
              <a:pPr/>
              <a:t>2016/5/3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FB01F34-32A1-4838-AB80-3551DAD049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CAF912-357E-4002-9422-F7A97807ED15}" type="datetimeFigureOut">
              <a:rPr lang="zh-TW" altLang="en-US" smtClean="0"/>
              <a:pPr/>
              <a:t>2016/5/3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FB01F34-32A1-4838-AB80-3551DAD049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4282" y="1785926"/>
            <a:ext cx="8715404" cy="174308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CSCI </a:t>
            </a:r>
            <a:r>
              <a:rPr lang="en-US" altLang="zh-TW" dirty="0"/>
              <a:t>576 </a:t>
            </a:r>
            <a:r>
              <a:rPr lang="en-US" altLang="zh-TW" dirty="0" smtClean="0"/>
              <a:t>Final </a:t>
            </a:r>
            <a:r>
              <a:rPr lang="en-US" altLang="zh-TW" dirty="0"/>
              <a:t>Project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dirty="0" smtClean="0"/>
              <a:t>Analysis </a:t>
            </a:r>
            <a:r>
              <a:rPr lang="en-US" dirty="0"/>
              <a:t>of Egocentric Videos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Instructor: </a:t>
            </a:r>
            <a:r>
              <a:rPr lang="en-US" altLang="zh-TW" dirty="0" err="1" smtClean="0"/>
              <a:t>Parag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Havaldar</a:t>
            </a:r>
            <a:endParaRPr lang="en-US" altLang="zh-TW" dirty="0" smtClean="0"/>
          </a:p>
          <a:p>
            <a:r>
              <a:rPr lang="en-US" altLang="zh-TW" dirty="0" smtClean="0"/>
              <a:t>Student: </a:t>
            </a:r>
            <a:r>
              <a:rPr lang="en-US" altLang="zh-TW" dirty="0" err="1" smtClean="0"/>
              <a:t>Chien</a:t>
            </a:r>
            <a:r>
              <a:rPr lang="en-US" altLang="zh-TW" dirty="0" smtClean="0"/>
              <a:t>-Wei </a:t>
            </a:r>
            <a:r>
              <a:rPr lang="en-US" altLang="zh-TW" dirty="0" err="1" smtClean="0"/>
              <a:t>Yeh</a:t>
            </a:r>
            <a:endParaRPr lang="en-US" altLang="zh-TW" dirty="0" smtClean="0"/>
          </a:p>
          <a:p>
            <a:r>
              <a:rPr lang="en-US" altLang="zh-TW" dirty="0" smtClean="0"/>
              <a:t>	   Yi-</a:t>
            </a:r>
            <a:r>
              <a:rPr lang="en-US" altLang="zh-TW" dirty="0" err="1" smtClean="0"/>
              <a:t>Wen</a:t>
            </a:r>
            <a:r>
              <a:rPr lang="en-US" altLang="zh-TW" dirty="0" smtClean="0"/>
              <a:t> Wang</a:t>
            </a:r>
          </a:p>
          <a:p>
            <a:r>
              <a:rPr lang="en-US" altLang="zh-TW" dirty="0" smtClean="0"/>
              <a:t>	        Hsiao-</a:t>
            </a:r>
            <a:r>
              <a:rPr lang="en-US" altLang="zh-TW" dirty="0" err="1" smtClean="0"/>
              <a:t>Lun</a:t>
            </a:r>
            <a:r>
              <a:rPr lang="en-US" altLang="zh-TW" dirty="0" smtClean="0"/>
              <a:t> Wang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/>
            <a:r>
              <a:rPr lang="en-US" altLang="zh-TW" dirty="0" smtClean="0"/>
              <a:t>Cut </a:t>
            </a:r>
            <a:r>
              <a:rPr lang="en-US" altLang="zh-TW" dirty="0" smtClean="0"/>
              <a:t>each frame from original frame size to a smaller new size to have enough space for </a:t>
            </a:r>
            <a:r>
              <a:rPr lang="en-US" altLang="zh-TW" dirty="0" smtClean="0"/>
              <a:t>correcting.</a:t>
            </a:r>
          </a:p>
          <a:p>
            <a:pPr marL="624078" indent="-514350"/>
            <a:r>
              <a:rPr lang="en-US" altLang="zh-TW" dirty="0" smtClean="0"/>
              <a:t>Correct </a:t>
            </a:r>
            <a:r>
              <a:rPr lang="en-US" altLang="zh-TW" dirty="0" smtClean="0"/>
              <a:t>the movement to the opposite direction. 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329642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Correcting for better </a:t>
            </a:r>
            <a:r>
              <a:rPr lang="en-US" sz="3600" dirty="0" smtClean="0"/>
              <a:t>quality (cont’d)</a:t>
            </a:r>
            <a:endParaRPr lang="zh-TW" alt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2571744"/>
            <a:ext cx="82296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Thank you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player to play video and audio at frame </a:t>
            </a:r>
            <a:r>
              <a:rPr lang="en-US" dirty="0" smtClean="0"/>
              <a:t>rate</a:t>
            </a:r>
          </a:p>
          <a:p>
            <a:r>
              <a:rPr lang="en-US" dirty="0"/>
              <a:t>Egocentric Video </a:t>
            </a:r>
            <a:r>
              <a:rPr lang="en-US" dirty="0" smtClean="0"/>
              <a:t>Summarization</a:t>
            </a:r>
          </a:p>
          <a:p>
            <a:r>
              <a:rPr lang="en-US" dirty="0"/>
              <a:t>Indexing into Egocentric </a:t>
            </a:r>
            <a:r>
              <a:rPr lang="en-US" dirty="0" smtClean="0"/>
              <a:t>Videos</a:t>
            </a:r>
          </a:p>
          <a:p>
            <a:r>
              <a:rPr lang="en-US" dirty="0"/>
              <a:t>Correcting for better video quality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 Description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Play: wait for (66.67 ms- processing time), read one frame and repaint.</a:t>
            </a:r>
          </a:p>
          <a:p>
            <a:r>
              <a:rPr lang="en-US" altLang="zh-TW" dirty="0" smtClean="0"/>
              <a:t>Pause: Stop reading frame data</a:t>
            </a:r>
          </a:p>
          <a:p>
            <a:r>
              <a:rPr lang="en-US" altLang="zh-TW" dirty="0" smtClean="0"/>
              <a:t>Stop: Stop reading frame </a:t>
            </a:r>
          </a:p>
          <a:p>
            <a:r>
              <a:rPr lang="en-US" altLang="zh-TW" dirty="0" smtClean="0"/>
              <a:t>Bonus:2X forward speed(&gt;&gt;): wait for (33.38ms- processing time), read one frame and repaint</a:t>
            </a:r>
          </a:p>
          <a:p>
            <a:r>
              <a:rPr lang="en-US" altLang="zh-TW" dirty="0" smtClean="0"/>
              <a:t>Bonus:2X backward speed(&lt;&lt;):Use class </a:t>
            </a:r>
            <a:r>
              <a:rPr lang="en-US" altLang="zh-TW" dirty="0" err="1" smtClean="0"/>
              <a:t>FileChannel</a:t>
            </a:r>
            <a:r>
              <a:rPr lang="en-US" altLang="zh-TW" dirty="0" smtClean="0"/>
              <a:t> to specify </a:t>
            </a:r>
            <a:r>
              <a:rPr lang="en-US" altLang="zh-TW" dirty="0" smtClean="0"/>
              <a:t>position</a:t>
            </a:r>
            <a:endParaRPr lang="en-US" altLang="zh-TW" dirty="0" smtClean="0"/>
          </a:p>
          <a:p>
            <a:r>
              <a:rPr lang="en-US" altLang="zh-TW" dirty="0" smtClean="0"/>
              <a:t>Capture the event of each button and set </a:t>
            </a:r>
            <a:r>
              <a:rPr lang="en-US" altLang="zh-TW" dirty="0" smtClean="0"/>
              <a:t>parameters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Simple Video Player (Avplayer.java)</a:t>
            </a:r>
            <a:endParaRPr lang="zh-TW" altLang="en-US" dirty="0"/>
          </a:p>
        </p:txBody>
      </p:sp>
      <p:pic>
        <p:nvPicPr>
          <p:cNvPr id="4" name="內容版面配置區 5" descr="avp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2000240"/>
            <a:ext cx="4038600" cy="33575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4100" dirty="0" smtClean="0"/>
              <a:t>Sound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400" dirty="0" smtClean="0"/>
              <a:t>Inherit </a:t>
            </a:r>
            <a:r>
              <a:rPr lang="en-US" altLang="zh-TW" sz="3400" dirty="0" smtClean="0"/>
              <a:t>and Start another thread with Play sound class</a:t>
            </a:r>
            <a:r>
              <a:rPr lang="en-US" altLang="zh-TW" sz="3400" dirty="0" smtClean="0"/>
              <a:t>.</a:t>
            </a:r>
            <a:r>
              <a:rPr lang="en-US" altLang="zh-TW" sz="3400" b="1" dirty="0" smtClean="0"/>
              <a:t> </a:t>
            </a:r>
            <a:br>
              <a:rPr lang="en-US" altLang="zh-TW" sz="3400" b="1" dirty="0" smtClean="0"/>
            </a:br>
            <a:r>
              <a:rPr lang="en-US" altLang="zh-TW" sz="3400" dirty="0" smtClean="0"/>
              <a:t>public </a:t>
            </a:r>
            <a:r>
              <a:rPr lang="en-US" altLang="zh-TW" sz="3400" dirty="0" smtClean="0"/>
              <a:t>class </a:t>
            </a:r>
            <a:r>
              <a:rPr lang="en-US" altLang="zh-TW" sz="3400" dirty="0" err="1" smtClean="0"/>
              <a:t>PlaySound</a:t>
            </a:r>
            <a:r>
              <a:rPr lang="en-US" altLang="zh-TW" sz="3400" dirty="0" smtClean="0"/>
              <a:t> extends </a:t>
            </a:r>
            <a:r>
              <a:rPr lang="en-US" altLang="zh-TW" sz="3400" dirty="0" smtClean="0"/>
              <a:t>Thread  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400" dirty="0" smtClean="0"/>
              <a:t>Apply </a:t>
            </a:r>
            <a:r>
              <a:rPr lang="en-US" altLang="zh-TW" sz="3400" dirty="0" smtClean="0"/>
              <a:t>Clip class to jump to the specific position of wav </a:t>
            </a:r>
            <a:r>
              <a:rPr lang="en-US" altLang="zh-TW" sz="3400" dirty="0" smtClean="0"/>
              <a:t>file </a:t>
            </a:r>
            <a:r>
              <a:rPr lang="en-US" altLang="zh-TW" sz="3400" dirty="0" err="1" smtClean="0"/>
              <a:t>audioClip.setMicrosecondPosition</a:t>
            </a:r>
            <a:r>
              <a:rPr lang="en-US" altLang="zh-TW" sz="3400" dirty="0" smtClean="0"/>
              <a:t>(</a:t>
            </a:r>
            <a:r>
              <a:rPr lang="en-US" altLang="zh-TW" sz="3400" dirty="0" err="1" smtClean="0"/>
              <a:t>indx</a:t>
            </a:r>
            <a:r>
              <a:rPr lang="en-US" altLang="zh-TW" sz="3400" dirty="0" smtClean="0"/>
              <a:t>*66);</a:t>
            </a:r>
            <a:br>
              <a:rPr lang="en-US" altLang="zh-TW" sz="3400" dirty="0" smtClean="0"/>
            </a:br>
            <a:r>
              <a:rPr lang="en-US" altLang="zh-TW" sz="3400" dirty="0" smtClean="0"/>
              <a:t>This </a:t>
            </a:r>
            <a:r>
              <a:rPr lang="en-US" altLang="zh-TW" sz="3400" dirty="0" smtClean="0"/>
              <a:t>function can help us jump to the forwarding, </a:t>
            </a:r>
            <a:r>
              <a:rPr lang="en-US" altLang="zh-TW" sz="3400" dirty="0" err="1" smtClean="0"/>
              <a:t>backwarding</a:t>
            </a:r>
            <a:r>
              <a:rPr lang="en-US" altLang="zh-TW" sz="3400" dirty="0" smtClean="0"/>
              <a:t> and pause (jump to position </a:t>
            </a:r>
            <a:r>
              <a:rPr lang="en-US" altLang="zh-TW" sz="3400" dirty="0" smtClean="0"/>
              <a:t>zero)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400" dirty="0" smtClean="0"/>
              <a:t>Stop </a:t>
            </a:r>
            <a:r>
              <a:rPr lang="en-US" altLang="zh-TW" sz="3400" dirty="0" smtClean="0"/>
              <a:t>: set parameter  in </a:t>
            </a:r>
            <a:r>
              <a:rPr lang="en-US" altLang="zh-TW" sz="3400" dirty="0" err="1" smtClean="0"/>
              <a:t>PlaySound</a:t>
            </a:r>
            <a:r>
              <a:rPr lang="en-US" altLang="zh-TW" sz="3400" dirty="0" smtClean="0"/>
              <a:t> class, in function run</a:t>
            </a:r>
            <a:r>
              <a:rPr lang="en-US" altLang="zh-TW" sz="3400" dirty="0" smtClean="0"/>
              <a:t>()</a:t>
            </a:r>
            <a:br>
              <a:rPr lang="en-US" altLang="zh-TW" sz="3400" dirty="0" smtClean="0"/>
            </a:br>
            <a:r>
              <a:rPr lang="en-US" altLang="zh-TW" sz="3400" dirty="0" smtClean="0"/>
              <a:t>checking </a:t>
            </a:r>
            <a:r>
              <a:rPr lang="en-US" altLang="zh-TW" sz="3400" dirty="0" smtClean="0"/>
              <a:t>“</a:t>
            </a:r>
            <a:r>
              <a:rPr lang="en-US" altLang="zh-TW" sz="3400" dirty="0" err="1" smtClean="0"/>
              <a:t>bIfStop</a:t>
            </a:r>
            <a:r>
              <a:rPr lang="en-US" altLang="zh-TW" sz="3400" dirty="0" smtClean="0"/>
              <a:t>” to stop</a:t>
            </a:r>
            <a:endParaRPr lang="zh-TW" altLang="en-US" sz="3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4010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Simple Video </a:t>
            </a:r>
            <a:r>
              <a:rPr lang="en-US" altLang="zh-TW" dirty="0" smtClean="0"/>
              <a:t>Player (PlaySound.java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 divide original video into different shots</a:t>
            </a:r>
          </a:p>
          <a:p>
            <a:pPr lvl="1"/>
            <a:r>
              <a:rPr lang="en-US" altLang="zh-TW" dirty="0" smtClean="0"/>
              <a:t>To calculate each frame’s mean of RGB and entropy</a:t>
            </a:r>
          </a:p>
          <a:p>
            <a:pPr lvl="1"/>
            <a:r>
              <a:rPr lang="en-US" altLang="zh-TW" dirty="0" smtClean="0"/>
              <a:t>To calculate difference of mean and entropy between current frame and previous frame</a:t>
            </a:r>
          </a:p>
          <a:p>
            <a:pPr lvl="1"/>
            <a:r>
              <a:rPr lang="en-US" altLang="zh-TW" dirty="0" smtClean="0"/>
              <a:t>When frame’s mean and entropy both higher than average of mean’s difference and average of entropy’s difference, the will be assigned  to a new shot</a:t>
            </a:r>
          </a:p>
          <a:p>
            <a:pPr lvl="1"/>
            <a:r>
              <a:rPr lang="en-US" altLang="zh-TW" dirty="0" smtClean="0"/>
              <a:t>If the length of shot is lower than 15, it will be combined to next shot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Summarization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 calculate the importance of each shot</a:t>
            </a:r>
          </a:p>
          <a:p>
            <a:pPr lvl="1"/>
            <a:r>
              <a:rPr lang="en-US" altLang="zh-TW" dirty="0" smtClean="0"/>
              <a:t>Mean and standard difference</a:t>
            </a:r>
          </a:p>
          <a:p>
            <a:pPr lvl="1"/>
            <a:r>
              <a:rPr lang="en-US" altLang="zh-TW" dirty="0" smtClean="0"/>
              <a:t>Entropy</a:t>
            </a:r>
          </a:p>
          <a:p>
            <a:pPr lvl="1"/>
            <a:r>
              <a:rPr lang="en-US" altLang="zh-TW" dirty="0" smtClean="0"/>
              <a:t>Motion vector</a:t>
            </a:r>
          </a:p>
          <a:p>
            <a:pPr lvl="1"/>
            <a:r>
              <a:rPr lang="en-US" altLang="zh-TW" dirty="0" smtClean="0"/>
              <a:t>Audio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To pick up shot by it’s importance, while computing the whole length. Let the time of </a:t>
            </a:r>
            <a:r>
              <a:rPr lang="en-US" altLang="zh-TW" dirty="0" err="1" smtClean="0"/>
              <a:t>summary_video</a:t>
            </a:r>
            <a:r>
              <a:rPr lang="en-US" altLang="zh-TW" dirty="0" smtClean="0"/>
              <a:t> is about 90 seconds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Summarization (cont’d)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Subsample, resize the Query image to the same size as video</a:t>
            </a:r>
          </a:p>
          <a:p>
            <a:r>
              <a:rPr lang="en-US" altLang="zh-TW" dirty="0" smtClean="0"/>
              <a:t>Find the distribution of image pixels in the Query image</a:t>
            </a:r>
          </a:p>
          <a:p>
            <a:r>
              <a:rPr lang="en-US" altLang="zh-TW" dirty="0" smtClean="0"/>
              <a:t>Compare the image pixels distribution</a:t>
            </a:r>
          </a:p>
          <a:p>
            <a:pPr>
              <a:buNone/>
            </a:pPr>
            <a:r>
              <a:rPr lang="en-US" altLang="zh-TW" dirty="0" smtClean="0"/>
              <a:t>of each frame to the distribution of image. Calculate the SAD (Sum of abs. difference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Find motion compensation of central 10*10 block between targeted frame and query image. Get the residual.</a:t>
            </a:r>
          </a:p>
          <a:p>
            <a:r>
              <a:rPr lang="en-US" altLang="zh-TW" dirty="0" smtClean="0"/>
              <a:t>If MAD (means absolute difference) is smaller than 20, then the frame is similar to Query image</a:t>
            </a:r>
          </a:p>
          <a:p>
            <a:r>
              <a:rPr lang="en-US" altLang="zh-TW" dirty="0" smtClean="0"/>
              <a:t>Generate about 5 second video closet to the Query image</a:t>
            </a:r>
          </a:p>
          <a:p>
            <a:r>
              <a:rPr lang="en-US" altLang="zh-TW" dirty="0" smtClean="0"/>
              <a:t>Also, cut the sound of targeted time from our class </a:t>
            </a:r>
            <a:r>
              <a:rPr lang="en-US" altLang="zh-TW" dirty="0" smtClean="0"/>
              <a:t>WavFile.java</a:t>
            </a:r>
            <a:endParaRPr lang="zh-TW" altLang="en-US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 </a:t>
            </a:r>
            <a:r>
              <a:rPr lang="en-US" dirty="0" smtClean="0"/>
              <a:t>(cont’d)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altLang="zh-TW" dirty="0" smtClean="0"/>
              <a:t>Separate the video into fast motion area and slow motion area using the motion vector detecting function in the summarization process to determent the motion speed</a:t>
            </a:r>
            <a:r>
              <a:rPr lang="en-US" altLang="zh-TW" dirty="0" smtClean="0"/>
              <a:t>.</a:t>
            </a:r>
          </a:p>
          <a:p>
            <a:pPr marL="514350" indent="-514350"/>
            <a:r>
              <a:rPr lang="en-US" altLang="zh-TW" dirty="0" smtClean="0"/>
              <a:t>For </a:t>
            </a:r>
            <a:r>
              <a:rPr lang="en-US" altLang="zh-TW" dirty="0" smtClean="0"/>
              <a:t>the slow motion area, calculate the motion vectors of all the points which surrounding the entire frame to find out the motion direction and range</a:t>
            </a:r>
            <a:r>
              <a:rPr lang="en-US" altLang="zh-TW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Correcting for better </a:t>
            </a:r>
            <a:r>
              <a:rPr lang="en-US" dirty="0" smtClean="0"/>
              <a:t>quality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</TotalTime>
  <Words>443</Words>
  <Application>Microsoft Office PowerPoint</Application>
  <PresentationFormat>如螢幕大小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匯合</vt:lpstr>
      <vt:lpstr>CSCI 576 Final Project  Analysis of Egocentric Videos</vt:lpstr>
      <vt:lpstr>Project Description</vt:lpstr>
      <vt:lpstr>Simple Video Player (Avplayer.java)</vt:lpstr>
      <vt:lpstr>Simple Video Player (PlaySound.java)</vt:lpstr>
      <vt:lpstr>Summarization</vt:lpstr>
      <vt:lpstr>Summarization (cont’d)</vt:lpstr>
      <vt:lpstr>Indexing</vt:lpstr>
      <vt:lpstr>Indexing (cont’d)</vt:lpstr>
      <vt:lpstr>Correcting for better quality</vt:lpstr>
      <vt:lpstr>Correcting for better quality (cont’d)</vt:lpstr>
      <vt:lpstr>Thank you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576 Final Project  Analysis of Egocentric Videos</dc:title>
  <dc:creator>wendy</dc:creator>
  <cp:lastModifiedBy>wendy</cp:lastModifiedBy>
  <cp:revision>3</cp:revision>
  <dcterms:created xsi:type="dcterms:W3CDTF">2016-05-03T21:16:14Z</dcterms:created>
  <dcterms:modified xsi:type="dcterms:W3CDTF">2016-05-04T07:16:39Z</dcterms:modified>
</cp:coreProperties>
</file>