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74D86D1-8C1B-4802-81CB-9A4EA33CA343}">
          <p14:sldIdLst>
            <p14:sldId id="256"/>
            <p14:sldId id="257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5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0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7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4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1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5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3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0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D31C85-FF36-45B1-9CB8-F8747FD50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32F97CF-6795-4491-B6B8-430A14A9B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7071229" cy="3569242"/>
          </a:xfrm>
        </p:spPr>
        <p:txBody>
          <a:bodyPr anchor="t">
            <a:normAutofit/>
          </a:bodyPr>
          <a:lstStyle/>
          <a:p>
            <a:r>
              <a:rPr lang="zh-TW" altLang="en-US" sz="6600" dirty="0">
                <a:solidFill>
                  <a:schemeClr val="bg1"/>
                </a:solidFill>
              </a:rPr>
              <a:t>疫情下的隔離生活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0D8E49-D6B0-4808-BEFF-4639855D8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663495"/>
          </a:xfrm>
        </p:spPr>
        <p:txBody>
          <a:bodyPr anchor="b">
            <a:normAutofit lnSpcReduction="10000"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AI</a:t>
            </a:r>
            <a:r>
              <a:rPr lang="zh-TW" altLang="en-US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技術應用第四期</a:t>
            </a:r>
            <a:r>
              <a:rPr lang="en-US" altLang="zh-TW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</a:t>
            </a:r>
            <a:r>
              <a:rPr lang="zh-TW" altLang="en-US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個人專題</a:t>
            </a:r>
            <a:endParaRPr lang="en-US" altLang="zh-TW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指導老師</a:t>
            </a:r>
            <a:r>
              <a:rPr lang="en-US" altLang="zh-TW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李秉鴻</a:t>
            </a:r>
            <a:endParaRPr lang="en-US" altLang="zh-TW" dirty="0">
              <a:solidFill>
                <a:schemeClr val="bg1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學員</a:t>
            </a:r>
            <a:r>
              <a:rPr lang="en-US" altLang="zh-TW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  <a:r>
              <a:rPr lang="zh-TW" altLang="en-US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蕭莆叡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DC7F53-C5EE-4EC1-A267-3D12B2B6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發想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615C1-8650-4746-9B7B-B4851E6CB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推理小說、遊戲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51EE88-FF9D-4E04-9275-AE6821063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25" r="29296"/>
          <a:stretch/>
        </p:blipFill>
        <p:spPr>
          <a:xfrm>
            <a:off x="8277639" y="1896093"/>
            <a:ext cx="3431268" cy="4469907"/>
          </a:xfrm>
          <a:prstGeom prst="rect">
            <a:avLst/>
          </a:prstGeom>
        </p:spPr>
      </p:pic>
      <p:pic>
        <p:nvPicPr>
          <p:cNvPr id="1026" name="Picture 2" descr="東方快車謀殺案Murder on the Orient Express—真正的凶手（淺談原著與 ...">
            <a:extLst>
              <a:ext uri="{FF2B5EF4-FFF2-40B4-BE49-F238E27FC236}">
                <a16:creationId xmlns:a16="http://schemas.microsoft.com/office/drawing/2014/main" id="{D4481C2B-5656-4BEA-B7EC-BFCF50FB1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44" y="3790802"/>
            <a:ext cx="4630454" cy="260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新世紀福爾摩斯》(Sherlock) - DramaQueen電視迷">
            <a:extLst>
              <a:ext uri="{FF2B5EF4-FFF2-40B4-BE49-F238E27FC236}">
                <a16:creationId xmlns:a16="http://schemas.microsoft.com/office/drawing/2014/main" id="{AEDA377A-F542-4847-A403-F5E724A8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105" y="1896093"/>
            <a:ext cx="3083526" cy="456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11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C5A54-523C-4EF0-B8DA-5F5CD53B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機器人展示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6D7D2E-4703-4CAB-9938-55C181BA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  <a:r>
              <a:rPr lang="en-US" altLang="zh-TW" dirty="0"/>
              <a:t>:</a:t>
            </a:r>
            <a:r>
              <a:rPr lang="zh-TW" altLang="en-US" dirty="0"/>
              <a:t> 疫情下的隔離生活</a:t>
            </a:r>
            <a:endParaRPr lang="en-US" altLang="zh-TW" dirty="0"/>
          </a:p>
          <a:p>
            <a:r>
              <a:rPr lang="zh-TW" altLang="en-US" dirty="0"/>
              <a:t>目標</a:t>
            </a:r>
            <a:r>
              <a:rPr lang="en-US" altLang="zh-TW" dirty="0"/>
              <a:t>:</a:t>
            </a:r>
            <a:r>
              <a:rPr lang="zh-TW" altLang="en-US" dirty="0"/>
              <a:t> 在遊戲後讓使用者知道防疫的重要</a:t>
            </a:r>
            <a:endParaRPr lang="en-US" altLang="zh-TW" dirty="0"/>
          </a:p>
          <a:p>
            <a:r>
              <a:rPr lang="zh-TW" altLang="en-US" dirty="0"/>
              <a:t>操作</a:t>
            </a:r>
            <a:r>
              <a:rPr lang="en-US" altLang="zh-TW" dirty="0"/>
              <a:t>:</a:t>
            </a:r>
            <a:r>
              <a:rPr lang="zh-TW" altLang="en-US" dirty="0"/>
              <a:t> 點擊圖文選單移動到不同房間，與圖片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dirty="0"/>
              <a:t> </a:t>
            </a:r>
            <a:r>
              <a:rPr lang="zh-TW" altLang="en-US" sz="2800" dirty="0"/>
              <a:t> 上的物件互動</a:t>
            </a:r>
            <a:endParaRPr lang="en-US" altLang="zh-TW" sz="2800" dirty="0"/>
          </a:p>
          <a:p>
            <a:r>
              <a:rPr lang="zh-TW" altLang="en-US" dirty="0"/>
              <a:t>遊戲的最終目標</a:t>
            </a:r>
            <a:r>
              <a:rPr lang="en-US" altLang="zh-TW" dirty="0"/>
              <a:t>:</a:t>
            </a:r>
            <a:r>
              <a:rPr lang="zh-TW" altLang="en-US" dirty="0"/>
              <a:t> 結束隔離生活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903B88-86B6-4D00-BF14-18699B9D4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94" t="9865" r="36723" b="7444"/>
          <a:stretch/>
        </p:blipFill>
        <p:spPr>
          <a:xfrm>
            <a:off x="8007658" y="801882"/>
            <a:ext cx="2752077" cy="55456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2A49FDF-09CB-4BF4-AE12-2EE567A0E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72" t="17186" r="60318" b="14535"/>
          <a:stretch/>
        </p:blipFill>
        <p:spPr>
          <a:xfrm>
            <a:off x="8182705" y="1690688"/>
            <a:ext cx="2401981" cy="40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8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1287C-29B7-410D-B38A-49109EBD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未來展望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982DED-34DE-4DBF-9D79-59667836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密室逃脫的推廣</a:t>
            </a:r>
            <a:endParaRPr lang="en-US" altLang="zh-TW" dirty="0"/>
          </a:p>
          <a:p>
            <a:r>
              <a:rPr lang="zh-TW" altLang="en-US" dirty="0"/>
              <a:t>益智、教學教材</a:t>
            </a:r>
            <a:endParaRPr lang="en-US" altLang="zh-TW" dirty="0"/>
          </a:p>
          <a:p>
            <a:r>
              <a:rPr lang="zh-TW" altLang="en-US" dirty="0"/>
              <a:t>博物館、展覽的互動式介面</a:t>
            </a:r>
            <a:endParaRPr lang="en-US" altLang="zh-TW" dirty="0"/>
          </a:p>
          <a:p>
            <a:r>
              <a:rPr lang="zh-TW" altLang="en-US"/>
              <a:t>公司產品介紹</a:t>
            </a:r>
            <a:r>
              <a:rPr lang="zh-TW" altLang="en-US" dirty="0"/>
              <a:t>小遊戲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555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318E7-38CD-4E7A-B6E5-F5B730F9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end</a:t>
            </a:r>
            <a:br>
              <a:rPr lang="en-US" altLang="zh-TW" dirty="0"/>
            </a:br>
            <a:r>
              <a:rPr lang="en-US" altLang="zh-TW" sz="5400" dirty="0"/>
              <a:t>thanks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4282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2E3E8"/>
      </a:lt2>
      <a:accent1>
        <a:srgbClr val="AEA267"/>
      </a:accent1>
      <a:accent2>
        <a:srgbClr val="D39266"/>
      </a:accent2>
      <a:accent3>
        <a:srgbClr val="DB8283"/>
      </a:accent3>
      <a:accent4>
        <a:srgbClr val="D36694"/>
      </a:accent4>
      <a:accent5>
        <a:srgbClr val="DB82CD"/>
      </a:accent5>
      <a:accent6>
        <a:srgbClr val="B666D3"/>
      </a:accent6>
      <a:hlink>
        <a:srgbClr val="6976AE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102</Words>
  <Application>Microsoft Office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細明體</vt:lpstr>
      <vt:lpstr>Arial</vt:lpstr>
      <vt:lpstr>Modern Love</vt:lpstr>
      <vt:lpstr>The Hand</vt:lpstr>
      <vt:lpstr>SketchyVTI</vt:lpstr>
      <vt:lpstr>疫情下的隔離生活</vt:lpstr>
      <vt:lpstr>發想</vt:lpstr>
      <vt:lpstr>機器人展示</vt:lpstr>
      <vt:lpstr>未來展望</vt:lpstr>
      <vt:lpstr>The end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play</dc:creator>
  <cp:lastModifiedBy>play</cp:lastModifiedBy>
  <cp:revision>14</cp:revision>
  <dcterms:created xsi:type="dcterms:W3CDTF">2020-07-21T12:51:43Z</dcterms:created>
  <dcterms:modified xsi:type="dcterms:W3CDTF">2020-07-22T02:30:31Z</dcterms:modified>
</cp:coreProperties>
</file>