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4"/>
    <p:restoredTop sz="94522"/>
  </p:normalViewPr>
  <p:slideViewPr>
    <p:cSldViewPr snapToGrid="0" snapToObjects="1">
      <p:cViewPr varScale="1">
        <p:scale>
          <a:sx n="86" d="100"/>
          <a:sy n="86" d="100"/>
        </p:scale>
        <p:origin x="24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8365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6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0997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6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990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64D78F0-53A4-0045-B855-15F31026C68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8745B0-13F6-B04C-B453-C884EDE59C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757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24D9-AD87-1B49-B50A-AC78F8739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game!</a:t>
            </a:r>
          </a:p>
        </p:txBody>
      </p:sp>
    </p:spTree>
    <p:extLst>
      <p:ext uri="{BB962C8B-B14F-4D97-AF65-F5344CB8AC3E}">
        <p14:creationId xmlns:p14="http://schemas.microsoft.com/office/powerpoint/2010/main" val="227297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28496F-2D63-2C4C-8D93-E4CABBBCE2C3}"/>
              </a:ext>
            </a:extLst>
          </p:cNvPr>
          <p:cNvSpPr txBox="1">
            <a:spLocks/>
          </p:cNvSpPr>
          <p:nvPr/>
        </p:nvSpPr>
        <p:spPr>
          <a:xfrm>
            <a:off x="2307368" y="1228101"/>
            <a:ext cx="9679844" cy="4401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problem into parts</a:t>
            </a:r>
          </a:p>
          <a:p>
            <a:r>
              <a:rPr lang="en-US" dirty="0"/>
              <a:t>Write out in paper and pencil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Functions with </a:t>
            </a:r>
            <a:r>
              <a:rPr lang="en-US" dirty="0" err="1"/>
              <a:t>args</a:t>
            </a:r>
            <a:r>
              <a:rPr lang="en-US" dirty="0"/>
              <a:t> and task</a:t>
            </a:r>
          </a:p>
          <a:p>
            <a:pPr lvl="2"/>
            <a:r>
              <a:rPr lang="en-US" dirty="0"/>
              <a:t>What goes inside functions</a:t>
            </a:r>
          </a:p>
          <a:p>
            <a:r>
              <a:rPr lang="en-US" dirty="0"/>
              <a:t>Always have *working* code</a:t>
            </a:r>
          </a:p>
          <a:p>
            <a:pPr lvl="1"/>
            <a:r>
              <a:rPr lang="en-US" dirty="0"/>
              <a:t>Start from simple structural parts</a:t>
            </a:r>
          </a:p>
          <a:p>
            <a:pPr lvl="1"/>
            <a:r>
              <a:rPr lang="en-US" dirty="0"/>
              <a:t>Reduce array sizes to minimum for debugging, then increasing size is easy.</a:t>
            </a:r>
          </a:p>
          <a:p>
            <a:r>
              <a:rPr lang="en-US" dirty="0"/>
              <a:t>Debug skills</a:t>
            </a:r>
          </a:p>
          <a:p>
            <a:pPr lvl="1"/>
            <a:r>
              <a:rPr lang="en-US" dirty="0"/>
              <a:t>Breakpoints in code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3B76C-C3A3-4C46-9B1A-1CC2F157F290}"/>
              </a:ext>
            </a:extLst>
          </p:cNvPr>
          <p:cNvSpPr txBox="1">
            <a:spLocks/>
          </p:cNvSpPr>
          <p:nvPr/>
        </p:nvSpPr>
        <p:spPr>
          <a:xfrm>
            <a:off x="1241855" y="83380"/>
            <a:ext cx="8859407" cy="1315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Large scale programming</a:t>
            </a:r>
          </a:p>
        </p:txBody>
      </p:sp>
    </p:spTree>
    <p:extLst>
      <p:ext uri="{BB962C8B-B14F-4D97-AF65-F5344CB8AC3E}">
        <p14:creationId xmlns:p14="http://schemas.microsoft.com/office/powerpoint/2010/main" val="381407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1193-64CA-CF4F-A2A3-25102D73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4266" y="75671"/>
            <a:ext cx="3917092" cy="1315995"/>
          </a:xfrm>
        </p:spPr>
        <p:txBody>
          <a:bodyPr/>
          <a:lstStyle/>
          <a:p>
            <a:r>
              <a:rPr lang="en-US" dirty="0"/>
              <a:t>Final project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A74B-65FE-694F-8DE7-74998F21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512" y="2199166"/>
            <a:ext cx="5424488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Sun. Mar 20 – diary #1: FP proposal</a:t>
            </a:r>
          </a:p>
          <a:p>
            <a:pPr lvl="1"/>
            <a:endParaRPr lang="en-US" dirty="0"/>
          </a:p>
          <a:p>
            <a:r>
              <a:rPr lang="en-US" dirty="0"/>
              <a:t>Sun. Mar 27 – diary #2:  progress report/code</a:t>
            </a:r>
          </a:p>
          <a:p>
            <a:pPr lvl="1"/>
            <a:endParaRPr lang="en-US" dirty="0"/>
          </a:p>
          <a:p>
            <a:r>
              <a:rPr lang="en-US" dirty="0"/>
              <a:t>Sun. Apr 3  – diary #3: progress report/code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Sun. Apr 10  – diary #4 progress report/code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Saturday Apr 16, Final project + writeup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28496F-2D63-2C4C-8D93-E4CABBBCE2C3}"/>
              </a:ext>
            </a:extLst>
          </p:cNvPr>
          <p:cNvSpPr txBox="1">
            <a:spLocks/>
          </p:cNvSpPr>
          <p:nvPr/>
        </p:nvSpPr>
        <p:spPr>
          <a:xfrm>
            <a:off x="1095742" y="2111419"/>
            <a:ext cx="5395912" cy="4154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9 Arrays,</a:t>
            </a:r>
          </a:p>
          <a:p>
            <a:pPr lvl="1"/>
            <a:r>
              <a:rPr lang="en-US" dirty="0"/>
              <a:t>Last major homework</a:t>
            </a:r>
          </a:p>
          <a:p>
            <a:r>
              <a:rPr lang="en-US" dirty="0"/>
              <a:t>Week 10, Game, serving</a:t>
            </a:r>
          </a:p>
          <a:p>
            <a:pPr lvl="1"/>
            <a:r>
              <a:rPr lang="en-US" dirty="0"/>
              <a:t>Vids, short homework, FP</a:t>
            </a:r>
          </a:p>
          <a:p>
            <a:r>
              <a:rPr lang="en-US" dirty="0"/>
              <a:t>Week 11, </a:t>
            </a:r>
            <a:r>
              <a:rPr lang="en-SG" dirty="0" err="1"/>
              <a:t>Chat'n'Draw</a:t>
            </a:r>
            <a:endParaRPr lang="en-US" dirty="0"/>
          </a:p>
          <a:p>
            <a:pPr lvl="1"/>
            <a:r>
              <a:rPr lang="en-US" dirty="0"/>
              <a:t>(short vids), short homework, FP</a:t>
            </a:r>
          </a:p>
          <a:p>
            <a:r>
              <a:rPr lang="en-US" dirty="0"/>
              <a:t>Week 12, FP (optional challenge: collisions)</a:t>
            </a:r>
          </a:p>
          <a:p>
            <a:pPr lvl="1"/>
            <a:r>
              <a:rPr lang="en-US" dirty="0"/>
              <a:t>(no vids) FP</a:t>
            </a:r>
          </a:p>
          <a:p>
            <a:r>
              <a:rPr lang="en-US" dirty="0"/>
              <a:t>Week </a:t>
            </a:r>
            <a:r>
              <a:rPr lang="en-US"/>
              <a:t>13 quiz , FP</a:t>
            </a:r>
            <a:endParaRPr lang="en-US" dirty="0"/>
          </a:p>
          <a:p>
            <a:pPr lvl="1"/>
            <a:r>
              <a:rPr lang="en-US" dirty="0"/>
              <a:t>FP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3B76C-C3A3-4C46-9B1A-1CC2F157F290}"/>
              </a:ext>
            </a:extLst>
          </p:cNvPr>
          <p:cNvSpPr txBox="1">
            <a:spLocks/>
          </p:cNvSpPr>
          <p:nvPr/>
        </p:nvSpPr>
        <p:spPr>
          <a:xfrm>
            <a:off x="1241856" y="83380"/>
            <a:ext cx="3917092" cy="1315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</a:t>
            </a:r>
          </a:p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8686393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{11246771-3A52-5045-890B-7A44063CAE2D}tf10001072</Template>
  <TotalTime>63</TotalTime>
  <Words>171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End game!</vt:lpstr>
      <vt:lpstr>PowerPoint Presentation</vt:lpstr>
      <vt:lpstr>Final project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Wyse, Lonce Lamar</dc:creator>
  <cp:lastModifiedBy>Wyse, Lonce Lamar</cp:lastModifiedBy>
  <cp:revision>3</cp:revision>
  <dcterms:created xsi:type="dcterms:W3CDTF">2021-10-12T08:05:35Z</dcterms:created>
  <dcterms:modified xsi:type="dcterms:W3CDTF">2022-03-14T07:52:33Z</dcterms:modified>
</cp:coreProperties>
</file>