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2"/>
    <p:restoredTop sz="94676"/>
  </p:normalViewPr>
  <p:slideViewPr>
    <p:cSldViewPr snapToGrid="0" snapToObjects="1">
      <p:cViewPr varScale="1">
        <p:scale>
          <a:sx n="86" d="100"/>
          <a:sy n="8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3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7" y="301039"/>
            <a:ext cx="6879101" cy="380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9"/>
          <a:stretch/>
        </p:blipFill>
        <p:spPr>
          <a:xfrm>
            <a:off x="4712677" y="4218322"/>
            <a:ext cx="6879101" cy="2472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27" r="67179"/>
          <a:stretch/>
        </p:blipFill>
        <p:spPr>
          <a:xfrm>
            <a:off x="689318" y="436098"/>
            <a:ext cx="3319975" cy="625495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5568033" y="3135756"/>
            <a:ext cx="0" cy="2165131"/>
          </a:xfrm>
          <a:prstGeom prst="straightConnector1">
            <a:avLst/>
          </a:prstGeom>
          <a:ln w="323850">
            <a:solidFill>
              <a:schemeClr val="bg1">
                <a:lumMod val="50000"/>
                <a:lumOff val="50000"/>
                <a:alpha val="3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59107" y="4295864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FRAIG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80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8" y="-94593"/>
            <a:ext cx="11613931" cy="7258708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4727204" y="3237185"/>
            <a:ext cx="2388299" cy="14184"/>
          </a:xfrm>
          <a:prstGeom prst="straightConnector1">
            <a:avLst/>
          </a:prstGeom>
          <a:ln w="323850">
            <a:solidFill>
              <a:schemeClr val="accent4">
                <a:lumMod val="40000"/>
                <a:lumOff val="60000"/>
                <a:alpha val="8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79278" y="3059611"/>
            <a:ext cx="6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2018-01-20T04:01:58Z</dcterms:created>
  <dcterms:modified xsi:type="dcterms:W3CDTF">2018-01-20T08:52:18Z</dcterms:modified>
</cp:coreProperties>
</file>