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4367-FCCC-1C48-95F6-6937E4C00F24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2533-3279-D24E-A0AE-435864C7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7" y="301039"/>
            <a:ext cx="6879101" cy="380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59"/>
          <a:stretch/>
        </p:blipFill>
        <p:spPr>
          <a:xfrm>
            <a:off x="4712677" y="4218322"/>
            <a:ext cx="6879101" cy="2472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27" r="67179"/>
          <a:stretch/>
        </p:blipFill>
        <p:spPr>
          <a:xfrm>
            <a:off x="689318" y="436098"/>
            <a:ext cx="3319975" cy="62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2018-01-20T04:01:58Z</dcterms:created>
  <dcterms:modified xsi:type="dcterms:W3CDTF">2018-01-20T04:04:30Z</dcterms:modified>
</cp:coreProperties>
</file>