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3" r:id="rId4"/>
    <p:sldId id="262" r:id="rId5"/>
    <p:sldId id="265" r:id="rId6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314" autoAdjust="0"/>
  </p:normalViewPr>
  <p:slideViewPr>
    <p:cSldViewPr snapToGrid="0">
      <p:cViewPr>
        <p:scale>
          <a:sx n="50" d="100"/>
          <a:sy n="50" d="100"/>
        </p:scale>
        <p:origin x="6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6965433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6658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Wagen für das Volk - bezahlbar und effizient</a:t>
            </a:r>
          </a:p>
          <a:p>
            <a:pPr lvl="0">
              <a:defRPr sz="1800"/>
            </a:pPr>
            <a:r>
              <a:rPr sz="2200"/>
              <a:t>Angestoßen durch Hitler: Gründung der Gesellschaft zur Vorbereitung des Deutschen Volkswagen mbH</a:t>
            </a:r>
          </a:p>
          <a:p>
            <a:pPr lvl="0">
              <a:defRPr sz="1800"/>
            </a:pPr>
            <a:r>
              <a:rPr sz="2200"/>
              <a:t>Umbenennung zu: Volkswagenwerk GmbH</a:t>
            </a:r>
          </a:p>
          <a:p>
            <a:pPr lvl="0">
              <a:defRPr sz="1800"/>
            </a:pPr>
            <a:r>
              <a:rPr sz="2200"/>
              <a:t>KdF Kraft durch Freude Wagen</a:t>
            </a:r>
          </a:p>
          <a:p>
            <a:pPr lvl="0">
              <a:defRPr sz="1800"/>
            </a:pP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2268870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Umstellung auf Rüstungsgüter und andere im Krieg benötigte Waren, beispielsweise die Vergeltungswaffe 1, die erste Boden Luft Rakete</a:t>
            </a:r>
          </a:p>
          <a:p>
            <a:pPr lvl="0">
              <a:defRPr sz="1800"/>
            </a:pPr>
            <a:r>
              <a:rPr lang="de-AT" sz="2200" dirty="0" smtClean="0"/>
              <a:t>das KZ Arbeitsdorf lieferte von 1942 - 45 </a:t>
            </a:r>
            <a:r>
              <a:rPr lang="de-AT" sz="2200" dirty="0" err="1" smtClean="0"/>
              <a:t>ca</a:t>
            </a:r>
            <a:r>
              <a:rPr lang="de-AT" sz="2200" dirty="0" smtClean="0"/>
              <a:t> 20.000 Arbeitskräfte für das Werk</a:t>
            </a:r>
          </a:p>
          <a:p>
            <a:pPr lvl="0">
              <a:defRPr sz="1800"/>
            </a:pPr>
            <a:r>
              <a:rPr lang="de-AT" sz="2200" dirty="0" smtClean="0"/>
              <a:t>Ende des Krieges war das Werk größtenteils intakt, und ging zunächst an die Britische Militärregierung</a:t>
            </a:r>
          </a:p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88456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Nach dem Krieg werden in Wolfsburg wieder Autos hergestellt, nämlich der Käfer</a:t>
            </a:r>
          </a:p>
          <a:p>
            <a:pPr lvl="0">
              <a:defRPr sz="1800"/>
            </a:pPr>
            <a:r>
              <a:rPr lang="de-AT" sz="2200" dirty="0" smtClean="0"/>
              <a:t>in nur 10 Jahren seit Kriegsende schafft es VW eine Million Käfer zu produzieren</a:t>
            </a:r>
          </a:p>
          <a:p>
            <a:pPr lvl="0">
              <a:defRPr sz="1800"/>
            </a:pPr>
            <a:r>
              <a:rPr lang="de-AT" sz="2200" dirty="0" smtClean="0"/>
              <a:t>1960 wird VW von einer GmbH zu einer Aktiengesellschaft</a:t>
            </a:r>
          </a:p>
          <a:p>
            <a:pPr lvl="0">
              <a:defRPr sz="1800"/>
            </a:pPr>
            <a:r>
              <a:rPr lang="de-AT" sz="2200" dirty="0" smtClean="0"/>
              <a:t>1969 durch </a:t>
            </a:r>
            <a:r>
              <a:rPr lang="de-AT" sz="2200" dirty="0" err="1" smtClean="0"/>
              <a:t>erwerb</a:t>
            </a:r>
            <a:r>
              <a:rPr lang="de-AT" sz="2200" dirty="0" smtClean="0"/>
              <a:t> der Auto Union bekommt VW seine erste weitere Marke - Audi</a:t>
            </a:r>
          </a:p>
          <a:p>
            <a:pPr lvl="0">
              <a:defRPr sz="1800"/>
            </a:pPr>
            <a:r>
              <a:rPr lang="de-AT" sz="2200" dirty="0" smtClean="0"/>
              <a:t>73,74 Erfolgsmodelle Passat, Golf</a:t>
            </a:r>
          </a:p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25196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AT" sz="2200" dirty="0" smtClean="0"/>
              <a:t>2003 Gewinneinbruch wegen </a:t>
            </a:r>
            <a:r>
              <a:rPr lang="de-AT" sz="2200" dirty="0" err="1" smtClean="0"/>
              <a:t>restukturierungen</a:t>
            </a:r>
            <a:r>
              <a:rPr lang="de-AT" sz="2200" dirty="0" smtClean="0"/>
              <a:t> in Brasilien (3stlg </a:t>
            </a:r>
            <a:r>
              <a:rPr lang="de-AT" sz="2200" dirty="0" err="1" smtClean="0"/>
              <a:t>Mio</a:t>
            </a:r>
            <a:r>
              <a:rPr lang="de-AT" sz="2200" dirty="0" smtClean="0"/>
              <a:t> betrag), </a:t>
            </a:r>
            <a:r>
              <a:rPr lang="de-AT" sz="2200" dirty="0" err="1" smtClean="0"/>
              <a:t>rekordzahl</a:t>
            </a:r>
            <a:r>
              <a:rPr lang="de-AT" sz="2200" dirty="0" smtClean="0"/>
              <a:t> an neuen Modellen und </a:t>
            </a:r>
            <a:r>
              <a:rPr lang="de-AT" sz="2200" dirty="0" err="1" smtClean="0"/>
              <a:t>Schlehter</a:t>
            </a:r>
            <a:r>
              <a:rPr lang="de-AT" sz="2200" dirty="0" smtClean="0"/>
              <a:t> Weltmarktsituation</a:t>
            </a:r>
          </a:p>
          <a:p>
            <a:pPr lvl="0">
              <a:defRPr sz="1800"/>
            </a:pPr>
            <a:r>
              <a:rPr lang="de-AT" sz="2200" dirty="0" smtClean="0"/>
              <a:t>2005 </a:t>
            </a:r>
            <a:r>
              <a:rPr lang="de-AT" sz="2200" dirty="0" err="1" smtClean="0"/>
              <a:t>Korrupitionssk</a:t>
            </a:r>
            <a:r>
              <a:rPr lang="de-AT" sz="2200" dirty="0" smtClean="0"/>
              <a:t>., Umfassende Streiks in Brasilianischem Werk</a:t>
            </a:r>
          </a:p>
          <a:p>
            <a:pPr lvl="0">
              <a:defRPr sz="1800"/>
            </a:pPr>
            <a:r>
              <a:rPr lang="de-AT" sz="2200" dirty="0" smtClean="0"/>
              <a:t>2014: 10,14 </a:t>
            </a:r>
            <a:r>
              <a:rPr lang="de-AT" sz="2200" dirty="0" err="1" smtClean="0"/>
              <a:t>Mio</a:t>
            </a:r>
            <a:r>
              <a:rPr lang="de-AT" sz="2200" dirty="0" smtClean="0"/>
              <a:t> Fahrzeuge, knapp hinter Toyota 10,23, beide haben in dem Jahr die 10 Millionen Marke geknackt, dieses Jahr </a:t>
            </a:r>
            <a:r>
              <a:rPr lang="de-AT" sz="2200" dirty="0" err="1" smtClean="0"/>
              <a:t>evtl</a:t>
            </a:r>
            <a:r>
              <a:rPr lang="de-AT" sz="2200" dirty="0" smtClean="0"/>
              <a:t> größter Weltweit (Toyota </a:t>
            </a:r>
            <a:r>
              <a:rPr lang="de-AT" sz="2200" dirty="0" err="1" smtClean="0"/>
              <a:t>einbußen</a:t>
            </a:r>
            <a:r>
              <a:rPr lang="de-AT" sz="2200" dirty="0" smtClean="0"/>
              <a:t> in JP)</a:t>
            </a:r>
          </a:p>
        </p:txBody>
      </p:sp>
    </p:spTree>
    <p:extLst>
      <p:ext uri="{BB962C8B-B14F-4D97-AF65-F5344CB8AC3E}">
        <p14:creationId xmlns:p14="http://schemas.microsoft.com/office/powerpoint/2010/main" val="93476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 smtClean="0"/>
              <a:t>V</a:t>
            </a:r>
            <a:r>
              <a:rPr lang="de-AT" sz="8000" dirty="0" err="1" smtClean="0"/>
              <a:t>olkswagen</a:t>
            </a:r>
            <a:r>
              <a:rPr lang="de-AT" sz="8000" dirty="0" smtClean="0"/>
              <a:t> AG</a:t>
            </a:r>
            <a:endParaRPr sz="8000" dirty="0"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de-AT" dirty="0" smtClean="0"/>
              <a:t>ERP Evaluierung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Entstehung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de-AT" sz="3200" dirty="0"/>
              <a:t>erste Erwähnung eines "Volkswagen" 1904</a:t>
            </a:r>
          </a:p>
          <a:p>
            <a:pPr lvl="0">
              <a:defRPr sz="1800"/>
            </a:pPr>
            <a:r>
              <a:rPr lang="de-AT" sz="3200" dirty="0"/>
              <a:t>1937 Gesellschaft zur Vorbereitung des Deutschen Volkswagen mbH</a:t>
            </a:r>
          </a:p>
          <a:p>
            <a:pPr lvl="0">
              <a:defRPr sz="1800"/>
            </a:pPr>
            <a:r>
              <a:rPr lang="de-AT" sz="3200" dirty="0"/>
              <a:t>1938 Umbenennung </a:t>
            </a:r>
          </a:p>
          <a:p>
            <a:pPr lvl="0">
              <a:defRPr sz="1800"/>
            </a:pPr>
            <a:r>
              <a:rPr lang="de-AT" sz="3200" dirty="0" err="1"/>
              <a:t>KdF</a:t>
            </a:r>
            <a:r>
              <a:rPr lang="de-AT" sz="3200" dirty="0"/>
              <a:t>-Wagen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3161039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2. Weltkrieg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de-AT" sz="3200" dirty="0"/>
              <a:t>Stopp der Autoproduktion</a:t>
            </a:r>
          </a:p>
          <a:p>
            <a:pPr lvl="0">
              <a:defRPr sz="1800"/>
            </a:pPr>
            <a:r>
              <a:rPr lang="de-AT" sz="3200" dirty="0"/>
              <a:t>Rüstungsgüter</a:t>
            </a:r>
          </a:p>
          <a:p>
            <a:pPr lvl="0">
              <a:defRPr sz="1800"/>
            </a:pPr>
            <a:r>
              <a:rPr lang="de-AT" sz="3200" dirty="0"/>
              <a:t>KZ Arbeitsdorf</a:t>
            </a:r>
          </a:p>
          <a:p>
            <a:pPr lvl="0">
              <a:defRPr sz="1800"/>
            </a:pPr>
            <a:r>
              <a:rPr lang="de-AT" sz="3200" dirty="0"/>
              <a:t>Ende des Krieges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2999863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/>
              <a:t>Wirtschaftsaufschwung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de-AT" sz="3200" dirty="0"/>
              <a:t>1955 ein-millionster Käfer</a:t>
            </a:r>
          </a:p>
          <a:p>
            <a:pPr lvl="0">
              <a:defRPr sz="1800"/>
            </a:pPr>
            <a:r>
              <a:rPr lang="de-AT" sz="3200" dirty="0"/>
              <a:t>1960 </a:t>
            </a:r>
            <a:r>
              <a:rPr lang="de-AT" sz="3200" dirty="0" err="1"/>
              <a:t>Aktiongesellschaft</a:t>
            </a:r>
            <a:endParaRPr lang="de-AT" sz="3200" dirty="0"/>
          </a:p>
          <a:p>
            <a:pPr lvl="0">
              <a:defRPr sz="1800"/>
            </a:pPr>
            <a:r>
              <a:rPr lang="de-AT" sz="3200" dirty="0"/>
              <a:t>1969 Audi</a:t>
            </a:r>
          </a:p>
          <a:p>
            <a:pPr lvl="0">
              <a:defRPr sz="1800"/>
            </a:pPr>
            <a:r>
              <a:rPr lang="de-AT" sz="3200" dirty="0"/>
              <a:t>1973 Passat</a:t>
            </a:r>
          </a:p>
          <a:p>
            <a:pPr lvl="0">
              <a:defRPr sz="1800"/>
            </a:pPr>
            <a:r>
              <a:rPr lang="de-AT" sz="3200" dirty="0"/>
              <a:t>1974 Golf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1457367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47900" y="133350"/>
            <a:ext cx="10001250" cy="1314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/>
            </a:pPr>
            <a:r>
              <a:rPr lang="de-AT" sz="6000" dirty="0" smtClean="0"/>
              <a:t>Gegenwart</a:t>
            </a:r>
            <a:endParaRPr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de-AT" sz="3200" dirty="0"/>
              <a:t>2003: 50% Gewinneinbruch</a:t>
            </a:r>
          </a:p>
          <a:p>
            <a:pPr lvl="0">
              <a:defRPr sz="1800"/>
            </a:pPr>
            <a:r>
              <a:rPr lang="de-AT" sz="3200" dirty="0"/>
              <a:t>2005: Korruptionsskandal, Streiks</a:t>
            </a:r>
          </a:p>
          <a:p>
            <a:pPr lvl="0">
              <a:defRPr sz="1800"/>
            </a:pPr>
            <a:r>
              <a:rPr lang="de-AT" sz="3200" dirty="0"/>
              <a:t>2014: 10,14 Mio. verkaufte Fahrzeuge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1509499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Custom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Helvetica Light</vt:lpstr>
      <vt:lpstr>Helvetica Neue</vt:lpstr>
      <vt:lpstr>White</vt:lpstr>
      <vt:lpstr>Volkswagen AG</vt:lpstr>
      <vt:lpstr>Entstehung</vt:lpstr>
      <vt:lpstr>2. Weltkrieg</vt:lpstr>
      <vt:lpstr>Wirtschaftsaufschwung</vt:lpstr>
      <vt:lpstr>Gegenwart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Volkswagen AG</dc:title>
  <dc:creator>mhaidn</dc:creator>
  <cp:lastModifiedBy>mhaidn@outlook.com</cp:lastModifiedBy>
  <cp:revision>4</cp:revision>
  <dcterms:modified xsi:type="dcterms:W3CDTF">2015-04-02T14:09:43Z</dcterms:modified>
</cp:coreProperties>
</file>