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Wagen für das Volk - bezahlbar und effizient</a:t>
            </a:r>
            <a:endParaRPr sz="2200"/>
          </a:p>
          <a:p>
            <a:pPr lvl="0">
              <a:defRPr sz="1800"/>
            </a:pPr>
            <a:r>
              <a:rPr sz="2200"/>
              <a:t>Angestoßen durch Hitler: Gründung der Gesellschaft zur Vorbereitung des Deutschen Volkswagen mbH</a:t>
            </a:r>
            <a:endParaRPr sz="2200"/>
          </a:p>
          <a:p>
            <a:pPr lvl="0">
              <a:defRPr sz="1800"/>
            </a:pPr>
            <a:r>
              <a:rPr sz="2200"/>
              <a:t>Umbenennung zu: Volkswagenwerk GmbH</a:t>
            </a:r>
            <a:endParaRPr sz="2200"/>
          </a:p>
          <a:p>
            <a:pPr lvl="0">
              <a:defRPr sz="1800"/>
            </a:pPr>
            <a:r>
              <a:rPr sz="2200"/>
              <a:t>KdF Kraft durch Freude Wagen</a:t>
            </a:r>
            <a:endParaRPr sz="2200"/>
          </a:p>
          <a:p>
            <a:pPr lvl="0">
              <a:defRPr sz="1800"/>
            </a:pPr>
            <a:endParaRPr sz="2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3" name="Shape 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Umstellung auf Rüstungsgüter und andere im Krieg benötigte Waren, beispielsweise die Vergeltungswaffe 1, die erste Boden Luft Rakete</a:t>
            </a:r>
            <a:endParaRPr sz="2200"/>
          </a:p>
          <a:p>
            <a:pPr lvl="0">
              <a:defRPr sz="1800"/>
            </a:pPr>
            <a:r>
              <a:rPr sz="2200"/>
              <a:t>das KZ Arbeitsdorf lieferte von 1942 - 45 ca 20.000 Arbeitskräfte für das Werk</a:t>
            </a:r>
            <a:endParaRPr sz="2200"/>
          </a:p>
          <a:p>
            <a:pPr lvl="0">
              <a:defRPr sz="1800"/>
            </a:pPr>
            <a:r>
              <a:rPr sz="2200"/>
              <a:t>Ende des Krieges war das Werk größtenteils intakt, und ging zunächst an die Britische Militärregierung</a:t>
            </a:r>
            <a:endParaRPr sz="2200"/>
          </a:p>
          <a:p>
            <a:pPr lvl="0">
              <a:defRPr sz="1800"/>
            </a:pPr>
            <a:r>
              <a:rPr sz="2200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Nach dem Krieg werden in Wolfsburg wieder Autos hergestellt, nämlich der Käfer</a:t>
            </a:r>
            <a:endParaRPr sz="2200"/>
          </a:p>
          <a:p>
            <a:pPr lvl="0">
              <a:defRPr sz="1800"/>
            </a:pPr>
            <a:r>
              <a:rPr sz="2200"/>
              <a:t>in nur 10 Jahren seit Kriegsende schafft es VW eine Million Käfer zu produzieren</a:t>
            </a:r>
            <a:endParaRPr sz="2200"/>
          </a:p>
          <a:p>
            <a:pPr lvl="0">
              <a:defRPr sz="1800"/>
            </a:pPr>
            <a:r>
              <a:rPr sz="2200"/>
              <a:t>1960 wird VW von einer GmbH zu einer Aktiengesellschaft</a:t>
            </a:r>
            <a:endParaRPr sz="2200"/>
          </a:p>
          <a:p>
            <a:pPr lvl="0">
              <a:defRPr sz="1800"/>
            </a:pPr>
            <a:r>
              <a:rPr sz="2200"/>
              <a:t>1969 durch erwerb der Auto Union bekommt VW seine erste weitere Marke - Audi</a:t>
            </a:r>
            <a:endParaRPr sz="2200"/>
          </a:p>
          <a:p>
            <a:pPr lvl="0">
              <a:defRPr sz="1800"/>
            </a:pPr>
            <a:r>
              <a:rPr sz="2200"/>
              <a:t>73,74 Erfolgsmodelle Passat, Golf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2003 Gewinneinbruch wegen restukturierungen in Brasilien (3stlg Mio betrag), rekordzahl an neuen Modellen und Schlehter Weltmarktsituation</a:t>
            </a:r>
            <a:endParaRPr sz="2200"/>
          </a:p>
          <a:p>
            <a:pPr lvl="0">
              <a:defRPr sz="1800"/>
            </a:pPr>
            <a:r>
              <a:rPr sz="2200"/>
              <a:t>2005 Korrupitionssk., Umfassende Streiks in Brasilianischem Werk</a:t>
            </a:r>
            <a:endParaRPr sz="2200"/>
          </a:p>
          <a:p>
            <a:pPr lvl="0">
              <a:defRPr sz="1800"/>
            </a:pPr>
            <a:r>
              <a:rPr sz="2200"/>
              <a:t>2014: 10,14 Mio Fahrzeuge, knapp hinter Toyota 10,23, beide haben in dem Jahr die 10 Millionen Marke geknackt, dieses Jahr evtl größter Weltweit (Toyota einbußen in JP)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VW und so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Entstehung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erste Erwähnung eines "Volkswagen" 1904</a:t>
            </a:r>
            <a:endParaRPr sz="3600"/>
          </a:p>
          <a:p>
            <a:pPr lvl="0">
              <a:defRPr sz="1800"/>
            </a:pPr>
            <a:r>
              <a:rPr sz="3600"/>
              <a:t>1937 Gesellschaft zur Vorbereitung des Deutschen Volkswagen mbH</a:t>
            </a:r>
            <a:endParaRPr sz="3600"/>
          </a:p>
          <a:p>
            <a:pPr lvl="0">
              <a:defRPr sz="1800"/>
            </a:pPr>
            <a:r>
              <a:rPr sz="3600"/>
              <a:t>1938 Umbenennung </a:t>
            </a:r>
            <a:endParaRPr sz="3600"/>
          </a:p>
          <a:p>
            <a:pPr lvl="0">
              <a:defRPr sz="1800"/>
            </a:pPr>
            <a:r>
              <a:rPr sz="3600"/>
              <a:t>KdF-Wagen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9652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8000"/>
              <a:t>2. Weltkrieg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Stopp der Autoproduktion</a:t>
            </a:r>
            <a:endParaRPr sz="3600"/>
          </a:p>
          <a:p>
            <a:pPr lvl="0">
              <a:defRPr sz="1800"/>
            </a:pPr>
            <a:r>
              <a:rPr sz="3600"/>
              <a:t>Rüstungsgüter</a:t>
            </a:r>
            <a:endParaRPr sz="3600"/>
          </a:p>
          <a:p>
            <a:pPr lvl="0">
              <a:defRPr sz="1800"/>
            </a:pPr>
            <a:r>
              <a:rPr sz="3600"/>
              <a:t>KZ Arbeitsdorf</a:t>
            </a:r>
            <a:endParaRPr sz="3600"/>
          </a:p>
          <a:p>
            <a:pPr lvl="0">
              <a:defRPr sz="1800"/>
            </a:pPr>
            <a:r>
              <a:rPr sz="3600"/>
              <a:t>Ende des Krieges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8000"/>
              <a:t>Wirtschaftsaufschwung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1955 ein-millionster Käfer</a:t>
            </a:r>
            <a:endParaRPr sz="3600"/>
          </a:p>
          <a:p>
            <a:pPr lvl="0">
              <a:defRPr sz="1800"/>
            </a:pPr>
            <a:r>
              <a:rPr sz="3600"/>
              <a:t>1960 Aktiongesellschaft</a:t>
            </a:r>
            <a:endParaRPr sz="3600"/>
          </a:p>
          <a:p>
            <a:pPr lvl="0">
              <a:defRPr sz="1800"/>
            </a:pPr>
            <a:r>
              <a:rPr sz="3600"/>
              <a:t>1969 Audi</a:t>
            </a:r>
            <a:endParaRPr sz="3600"/>
          </a:p>
          <a:p>
            <a:pPr lvl="0">
              <a:defRPr sz="1800"/>
            </a:pPr>
            <a:r>
              <a:rPr sz="3600"/>
              <a:t>1973 Passat</a:t>
            </a:r>
            <a:endParaRPr sz="3600"/>
          </a:p>
          <a:p>
            <a:pPr lvl="0">
              <a:defRPr sz="1800"/>
            </a:pPr>
            <a:r>
              <a:rPr sz="3600"/>
              <a:t>1974 Golf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Gegenwart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2003: 50% Gewinneinbruch</a:t>
            </a:r>
            <a:endParaRPr sz="3600"/>
          </a:p>
          <a:p>
            <a:pPr lvl="0">
              <a:defRPr sz="1800"/>
            </a:pPr>
            <a:r>
              <a:rPr sz="3600"/>
              <a:t>2005: Korruptionsskandal, Streiks</a:t>
            </a:r>
            <a:endParaRPr sz="3600"/>
          </a:p>
          <a:p>
            <a:pPr lvl="0">
              <a:defRPr sz="1800"/>
            </a:pPr>
            <a:r>
              <a:rPr sz="3600"/>
              <a:t>2014: 10,14 Mio. verkaufte Fahrzeuge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