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8" r:id="rId3"/>
    <p:sldId id="264" r:id="rId4"/>
    <p:sldId id="257" r:id="rId5"/>
    <p:sldId id="265" r:id="rId6"/>
    <p:sldId id="280" r:id="rId7"/>
    <p:sldId id="268" r:id="rId8"/>
    <p:sldId id="259" r:id="rId9"/>
    <p:sldId id="260" r:id="rId10"/>
    <p:sldId id="266" r:id="rId11"/>
    <p:sldId id="261" r:id="rId12"/>
    <p:sldId id="270" r:id="rId13"/>
    <p:sldId id="275" r:id="rId14"/>
    <p:sldId id="276" r:id="rId15"/>
    <p:sldId id="269" r:id="rId16"/>
    <p:sldId id="273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304" r:id="rId26"/>
    <p:sldId id="262" r:id="rId27"/>
    <p:sldId id="263" r:id="rId28"/>
    <p:sldId id="284" r:id="rId29"/>
    <p:sldId id="281" r:id="rId30"/>
    <p:sldId id="282" r:id="rId31"/>
    <p:sldId id="283" r:id="rId32"/>
    <p:sldId id="285" r:id="rId33"/>
    <p:sldId id="286" r:id="rId34"/>
    <p:sldId id="303" r:id="rId35"/>
    <p:sldId id="287" r:id="rId36"/>
    <p:sldId id="302" r:id="rId37"/>
    <p:sldId id="297" r:id="rId38"/>
    <p:sldId id="278" r:id="rId39"/>
    <p:sldId id="279" r:id="rId40"/>
    <p:sldId id="301" r:id="rId41"/>
    <p:sldId id="299" r:id="rId42"/>
    <p:sldId id="300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20.03.2015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37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4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311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44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20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7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06D42EB5-09BE-484E-A776-76EBF8E2BCAC}" type="datetime1">
              <a:rPr lang="de-DE" smtClean="0"/>
              <a:pPr/>
              <a:t>20.03.2015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582A2BA-FDDD-4C1C-9C58-E41C263E2DD2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34B1-60A9-433D-BB70-09A40E51C5C9}" type="datetime1">
              <a:rPr lang="de-DE" smtClean="0"/>
              <a:t>20.03.2015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2E29-D4A0-43FE-BF49-52CAF65E0454}" type="datetime1">
              <a:rPr lang="de-DE" smtClean="0"/>
              <a:t>20.03.2015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F3A-562F-4D80-ACC9-BDB7E33CAF81}" type="datetime1">
              <a:rPr lang="de-DE" smtClean="0"/>
              <a:t>20.03.2015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0A05-E766-4C80-A15B-932788F1D9B3}" type="datetime1">
              <a:rPr lang="de-DE" smtClean="0"/>
              <a:t>20.03.2015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498E-A4A8-4CD2-9436-663F3D86814E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238-053C-44F3-87CA-C34E185F6E2F}" type="datetime1">
              <a:rPr lang="de-DE" smtClean="0"/>
              <a:t>20.03.2015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CF8-AEDE-49AD-AEDF-254E53D8EFBF}" type="datetime1">
              <a:rPr lang="de-DE" smtClean="0"/>
              <a:t>20.03.2015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0728-1FA9-4CEC-A034-F65135B8348C}" type="datetime1">
              <a:rPr lang="de-DE" smtClean="0"/>
              <a:t>20.03.2015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F3A6-C7DA-4802-AF25-55BB9269F9CF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9027-B240-4C22-95F8-C692D9D07967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0BA9223-3B89-4DF6-B490-582198680A33}" type="datetime1">
              <a:rPr lang="de-DE" smtClean="0"/>
              <a:pPr/>
              <a:t>20.03.2015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582A2BA-FDDD-4C1C-9C58-E41C263E2DD2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rideparrot.com/blog/archive/2012/3/creating_a_rest_service_using_asp_net_web_api" TargetMode="External"/><Relationship Id="rId2" Type="http://schemas.openxmlformats.org/officeDocument/2006/relationships/hyperlink" Target="http://documentation.progress.com/infocenter/sonic/8.5/index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guides/gs/rest-service/" TargetMode="External"/><Relationship Id="rId4" Type="http://schemas.openxmlformats.org/officeDocument/2006/relationships/hyperlink" Target="http://flylib.com/books/en/2.439.1.22/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ACA6-C849-4C95-B40D-70414C5BE5AD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5714"/>
            <a:ext cx="8078712" cy="61398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8" y="1333700"/>
            <a:ext cx="9104463" cy="467829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45FB-B6E9-464A-A70C-671DD6CD222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11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4FB1-EF0E-4C54-AE9E-49E6EF02047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1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6A-D96D-4AA7-A968-2692E4D18BA4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BPEL</a:t>
            </a:r>
          </a:p>
          <a:p>
            <a:endParaRPr lang="de-AT" sz="800" dirty="0"/>
          </a:p>
          <a:p>
            <a:r>
              <a:rPr lang="de-AT" dirty="0" smtClean="0"/>
              <a:t>Graphically composing services from a very business process view</a:t>
            </a:r>
          </a:p>
          <a:p>
            <a:endParaRPr lang="de-AT" sz="800" dirty="0"/>
          </a:p>
          <a:p>
            <a:r>
              <a:rPr lang="de-AT" dirty="0" smtClean="0"/>
              <a:t>Generating new processes without coding</a:t>
            </a:r>
          </a:p>
          <a:p>
            <a:endParaRPr lang="de-AT" sz="800" dirty="0"/>
          </a:p>
          <a:p>
            <a:r>
              <a:rPr lang="de-AT" dirty="0" smtClean="0"/>
              <a:t>Generating compositions</a:t>
            </a:r>
          </a:p>
          <a:p>
            <a:endParaRPr lang="de-AT" sz="800" dirty="0" smtClean="0"/>
          </a:p>
          <a:p>
            <a:r>
              <a:rPr lang="de-AT" dirty="0" smtClean="0"/>
              <a:t>Power of SOA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C10-9CB0-42E5-9600-9C9AFEA5AAC2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947" b="1784"/>
          <a:stretch/>
        </p:blipFill>
        <p:spPr>
          <a:xfrm>
            <a:off x="5191259" y="0"/>
            <a:ext cx="5924282" cy="673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3" name="TextBox 2"/>
          <p:cNvSpPr txBox="1"/>
          <p:nvPr/>
        </p:nvSpPr>
        <p:spPr>
          <a:xfrm>
            <a:off x="9659156" y="54864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[3]</a:t>
            </a:r>
            <a:endParaRPr lang="de-AT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14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1DF-33A8-4FD1-A9E6-B33ADC64C72E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85"/>
          <a:stretch/>
        </p:blipFill>
        <p:spPr>
          <a:xfrm>
            <a:off x="227347" y="1162654"/>
            <a:ext cx="9110909" cy="518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Lifecycle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15" y="628370"/>
            <a:ext cx="5582429" cy="5048955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15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C9C-9278-496A-8E05-0ADABC1B071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4180"/>
            <a:ext cx="10337410" cy="5780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66C5-E80B-42E8-84E3-874A6734B58F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3675-C9A5-4897-B2FB-033D76263C2E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header information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information"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B6B-D159-4283-BF61-3780B2F0399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75" y="-124837"/>
            <a:ext cx="6834025" cy="6261537"/>
          </a:xfrm>
        </p:spPr>
      </p:pic>
      <p:sp>
        <p:nvSpPr>
          <p:cNvPr id="5" name="Textfeld 4"/>
          <p:cNvSpPr txBox="1"/>
          <p:nvPr/>
        </p:nvSpPr>
        <p:spPr>
          <a:xfrm>
            <a:off x="4464011" y="6246524"/>
            <a:ext cx="95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smtClean="0"/>
              <a:t>[5]</a:t>
            </a:r>
            <a:endParaRPr lang="de-AT" sz="32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5007-6832-4587-A9C4-E4862A387D60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25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EEDE-CA39-4E9E-A966-E5731202788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71B9-9827-44CF-A2CB-DBB425EE924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62013" y="1365836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9454-A7AF-46C9-AA41-E391B5E40289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1985-1281-45AF-963F-05EC6D2EE6D6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95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</a:t>
            </a:r>
            <a:r>
              <a:rPr lang="en-US" dirty="0"/>
              <a:t>w</a:t>
            </a:r>
            <a:r>
              <a:rPr lang="en-US" dirty="0" smtClean="0"/>
              <a:t>eb-service 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2D84-B6F1-4810-9B7F-8063C42E076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interfaces to web 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B310-DEC1-4619-804A-73C44F354A87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66C5-E80B-42E8-84E3-874A6734B58F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36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26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624-5214-453A-A54E-7ED130C1C382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27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049F-2940-4788-AE75-1D798FAA5066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Migration </a:t>
            </a:r>
            <a:r>
              <a:rPr lang="de-AT" dirty="0" err="1" smtClean="0"/>
              <a:t>of</a:t>
            </a:r>
            <a:r>
              <a:rPr lang="de-AT" dirty="0" smtClean="0"/>
              <a:t> Legacy Systems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FA62-FFCA-464E-80D3-F0662AB43B3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5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basically using HTTP Requests 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8C42-8A7A-40AE-A096-7A3BA152C118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5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46238"/>
            <a:ext cx="12355933" cy="446152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8857-E257-4BAE-8ABE-20BB9FF6348A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</a:t>
            </a:r>
            <a:r>
              <a:rPr lang="en-US" dirty="0" smtClean="0"/>
              <a:t>to get </a:t>
            </a:r>
            <a:r>
              <a:rPr lang="en-US" dirty="0"/>
              <a:t>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smtClean="0"/>
              <a:t>DELETE </a:t>
            </a:r>
            <a:r>
              <a:rPr lang="en-US" dirty="0" smtClean="0"/>
              <a:t>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6F56-A2C7-4B90-BF4F-539739D37D3F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8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86FC-D38B-4409-B200-A9DFC91C1D37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65" y="0"/>
            <a:ext cx="8800269" cy="4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545B-CD37-44F3-AA7B-DA6D202C67EC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5477813" y="4426545"/>
            <a:ext cx="6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[4]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3821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41C-F984-450A-BD8B-3D36328E90A0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/>
              <a:t>&lt;</a:t>
            </a:r>
            <a:r>
              <a:rPr lang="de-AT" dirty="0" err="1"/>
              <a:t>employees</a:t>
            </a:r>
            <a:r>
              <a:rPr lang="de-AT" dirty="0" smtClean="0"/>
              <a:t>&gt;								&lt;</a:t>
            </a:r>
            <a:r>
              <a:rPr lang="de-AT" dirty="0" err="1"/>
              <a:t>employee</a:t>
            </a:r>
            <a:r>
              <a:rPr lang="de-AT" dirty="0"/>
              <a:t>&gt;        </a:t>
            </a:r>
            <a:r>
              <a:rPr lang="de-AT" dirty="0" smtClean="0"/>
              <a:t>										&lt;</a:t>
            </a:r>
            <a:r>
              <a:rPr lang="de-AT" dirty="0" err="1"/>
              <a:t>firstName</a:t>
            </a:r>
            <a:r>
              <a:rPr lang="de-AT" dirty="0"/>
              <a:t>&gt;</a:t>
            </a:r>
            <a:r>
              <a:rPr lang="de-AT" b="1" dirty="0"/>
              <a:t>John</a:t>
            </a:r>
            <a:r>
              <a:rPr lang="de-AT" dirty="0"/>
              <a:t>&lt;/</a:t>
            </a:r>
            <a:r>
              <a:rPr lang="de-AT" dirty="0" err="1"/>
              <a:t>firstName</a:t>
            </a:r>
            <a:r>
              <a:rPr lang="de-AT" dirty="0"/>
              <a:t>&gt;   </a:t>
            </a:r>
            <a:r>
              <a:rPr lang="de-AT" dirty="0" smtClean="0"/>
              <a:t> 						&lt;</a:t>
            </a:r>
            <a:r>
              <a:rPr lang="de-AT" dirty="0" err="1"/>
              <a:t>lastName</a:t>
            </a:r>
            <a:r>
              <a:rPr lang="de-AT" dirty="0"/>
              <a:t>&gt;</a:t>
            </a:r>
            <a:r>
              <a:rPr lang="de-AT" b="1" dirty="0" err="1"/>
              <a:t>Doe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/>
              <a:t>&gt;    </a:t>
            </a:r>
            <a:r>
              <a:rPr lang="de-AT" dirty="0" smtClean="0"/>
              <a:t>							&lt;</a:t>
            </a:r>
            <a:r>
              <a:rPr lang="de-AT" dirty="0" err="1" smtClean="0"/>
              <a:t>employee</a:t>
            </a:r>
            <a:r>
              <a:rPr lang="de-AT" dirty="0"/>
              <a:t>&gt;  </a:t>
            </a:r>
            <a:r>
              <a:rPr lang="de-AT" dirty="0" smtClean="0"/>
              <a:t>										&lt;</a:t>
            </a:r>
            <a:r>
              <a:rPr lang="de-AT" dirty="0" err="1"/>
              <a:t>firstName</a:t>
            </a:r>
            <a:r>
              <a:rPr lang="de-AT" dirty="0"/>
              <a:t>&gt;</a:t>
            </a:r>
            <a:r>
              <a:rPr lang="de-AT" b="1" dirty="0"/>
              <a:t>Anna</a:t>
            </a:r>
            <a:r>
              <a:rPr lang="de-AT" dirty="0"/>
              <a:t>&lt;/</a:t>
            </a:r>
            <a:r>
              <a:rPr lang="de-AT" dirty="0" err="1"/>
              <a:t>firstName</a:t>
            </a:r>
            <a:r>
              <a:rPr lang="de-AT" dirty="0"/>
              <a:t>&gt;  </a:t>
            </a:r>
            <a:r>
              <a:rPr lang="de-AT" dirty="0" smtClean="0"/>
              <a:t>	 					&lt;</a:t>
            </a:r>
            <a:r>
              <a:rPr lang="de-AT" dirty="0" err="1"/>
              <a:t>lastName</a:t>
            </a:r>
            <a:r>
              <a:rPr lang="de-AT" dirty="0"/>
              <a:t>&gt;</a:t>
            </a:r>
            <a:r>
              <a:rPr lang="de-AT" b="1" dirty="0"/>
              <a:t>Smith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  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/>
              <a:t>&gt;    </a:t>
            </a:r>
            <a:r>
              <a:rPr lang="de-AT" dirty="0" smtClean="0"/>
              <a:t>								&lt;</a:t>
            </a:r>
            <a:r>
              <a:rPr lang="de-AT" dirty="0" err="1"/>
              <a:t>employee</a:t>
            </a:r>
            <a:r>
              <a:rPr lang="de-AT" dirty="0"/>
              <a:t>&gt;        </a:t>
            </a:r>
            <a:r>
              <a:rPr lang="de-AT" dirty="0" smtClean="0"/>
              <a:t>										&lt;</a:t>
            </a:r>
            <a:r>
              <a:rPr lang="de-AT" dirty="0" err="1" smtClean="0"/>
              <a:t>firstName</a:t>
            </a:r>
            <a:r>
              <a:rPr lang="de-AT" dirty="0" smtClean="0"/>
              <a:t>&gt;</a:t>
            </a:r>
            <a:r>
              <a:rPr lang="de-AT" b="1" dirty="0" smtClean="0"/>
              <a:t>Peter</a:t>
            </a:r>
            <a:r>
              <a:rPr lang="de-AT" dirty="0" smtClean="0"/>
              <a:t>&lt;/</a:t>
            </a:r>
            <a:r>
              <a:rPr lang="de-AT" dirty="0" err="1"/>
              <a:t>firstName</a:t>
            </a:r>
            <a:r>
              <a:rPr lang="de-AT" dirty="0"/>
              <a:t>&gt;    </a:t>
            </a:r>
            <a:r>
              <a:rPr lang="de-AT" dirty="0" smtClean="0"/>
              <a:t>						&lt;</a:t>
            </a:r>
            <a:r>
              <a:rPr lang="de-AT" dirty="0" err="1" smtClean="0"/>
              <a:t>lastName</a:t>
            </a:r>
            <a:r>
              <a:rPr lang="de-AT" dirty="0" smtClean="0"/>
              <a:t>&gt;</a:t>
            </a:r>
            <a:r>
              <a:rPr lang="de-AT" b="1" dirty="0" smtClean="0"/>
              <a:t>Jones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 smtClean="0"/>
              <a:t>&gt;						</a:t>
            </a:r>
            <a:r>
              <a:rPr lang="de-AT" dirty="0"/>
              <a:t> </a:t>
            </a:r>
            <a:r>
              <a:rPr lang="de-AT" dirty="0" smtClean="0"/>
              <a:t>&lt;/</a:t>
            </a:r>
            <a:r>
              <a:rPr lang="de-AT" dirty="0" err="1"/>
              <a:t>employees</a:t>
            </a:r>
            <a:r>
              <a:rPr lang="de-AT" dirty="0"/>
              <a:t>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ED8B-63D2-4EA8-B960-FAAA9092969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86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/>
              <a:t>does not support name spaces and schemed based </a:t>
            </a:r>
            <a:r>
              <a:rPr lang="en-US" dirty="0" smtClean="0"/>
              <a:t>validation</a:t>
            </a:r>
          </a:p>
          <a:p>
            <a:endParaRPr lang="de-AT" dirty="0" smtClean="0"/>
          </a:p>
          <a:p>
            <a:r>
              <a:rPr lang="en-US" dirty="0"/>
              <a:t>Easier to understand than XML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C9D-E670-411C-85BF-B87B25B0B30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9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{{"</a:t>
            </a:r>
            <a:r>
              <a:rPr lang="de-AT" sz="4000" dirty="0" err="1" smtClean="0"/>
              <a:t>employees</a:t>
            </a:r>
            <a:r>
              <a:rPr lang="de-AT" sz="4000" dirty="0" smtClean="0"/>
              <a:t>:[ 						 {"</a:t>
            </a:r>
            <a:r>
              <a:rPr lang="de-AT" sz="4000" dirty="0" err="1"/>
              <a:t>firstName</a:t>
            </a:r>
            <a:r>
              <a:rPr lang="de-AT" sz="4000" dirty="0"/>
              <a:t>":"John", "</a:t>
            </a:r>
            <a:r>
              <a:rPr lang="de-AT" sz="4000" dirty="0" err="1"/>
              <a:t>lastName</a:t>
            </a:r>
            <a:r>
              <a:rPr lang="de-AT" sz="4000" dirty="0"/>
              <a:t>":"</a:t>
            </a:r>
            <a:r>
              <a:rPr lang="de-AT" sz="4000" dirty="0" err="1"/>
              <a:t>Doe</a:t>
            </a:r>
            <a:r>
              <a:rPr lang="de-AT" sz="4000" dirty="0"/>
              <a:t>"}, 	</a:t>
            </a:r>
            <a:r>
              <a:rPr lang="de-AT" sz="4000" dirty="0" smtClean="0"/>
              <a:t>	    </a:t>
            </a:r>
            <a:r>
              <a:rPr lang="de-AT" sz="4000" dirty="0"/>
              <a:t>{"</a:t>
            </a:r>
            <a:r>
              <a:rPr lang="de-AT" sz="4000" dirty="0" err="1"/>
              <a:t>firstName</a:t>
            </a:r>
            <a:r>
              <a:rPr lang="de-AT" sz="4000" dirty="0"/>
              <a:t>":"Anna", "</a:t>
            </a:r>
            <a:r>
              <a:rPr lang="de-AT" sz="4000" dirty="0" err="1"/>
              <a:t>lastName</a:t>
            </a:r>
            <a:r>
              <a:rPr lang="de-AT" sz="4000" dirty="0"/>
              <a:t>":"Smith"}, </a:t>
            </a:r>
            <a:r>
              <a:rPr lang="de-AT" sz="4000" dirty="0" smtClean="0"/>
              <a:t>		   </a:t>
            </a:r>
            <a:r>
              <a:rPr lang="de-AT" sz="4000" dirty="0"/>
              <a:t>{"</a:t>
            </a:r>
            <a:r>
              <a:rPr lang="de-AT" sz="4000" dirty="0" err="1"/>
              <a:t>firstName</a:t>
            </a:r>
            <a:r>
              <a:rPr lang="de-AT" sz="4000" dirty="0"/>
              <a:t>":"Peter", "</a:t>
            </a:r>
            <a:r>
              <a:rPr lang="de-AT" sz="4000" dirty="0" err="1"/>
              <a:t>lastName</a:t>
            </a:r>
            <a:r>
              <a:rPr lang="de-AT" sz="4000" dirty="0"/>
              <a:t>":"Jones"}]}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08BA-6136-4133-9C1A-59FBA1CF2189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74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37" y="1300672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7CA3-CE95-4D4E-A863-84E9CCB2FEB9}" type="datetime1">
              <a:rPr lang="de-DE" smtClean="0"/>
              <a:t>20.03.2015</a:t>
            </a:fld>
            <a:endParaRPr lang="de-AT"/>
          </a:p>
        </p:txBody>
      </p:sp>
      <p:sp>
        <p:nvSpPr>
          <p:cNvPr id="9" name="Textfeld 8"/>
          <p:cNvSpPr txBox="1"/>
          <p:nvPr/>
        </p:nvSpPr>
        <p:spPr>
          <a:xfrm>
            <a:off x="5786907" y="5971045"/>
            <a:ext cx="6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[6]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4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71108" y="27802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[2]</a:t>
            </a:r>
            <a:endParaRPr lang="de-AT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38</a:t>
            </a:fld>
            <a:endParaRPr lang="de-AT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D53E-D256-44B5-A6A4-0B6792B90209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39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98-2116-4E50-BA66-70CA41D54814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D8B0-B5F4-4B71-8301-3D703AF265B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5731"/>
            <a:ext cx="10515600" cy="1325563"/>
          </a:xfrm>
        </p:spPr>
        <p:txBody>
          <a:bodyPr/>
          <a:lstStyle/>
          <a:p>
            <a:r>
              <a:rPr lang="de-AT" dirty="0" smtClean="0"/>
              <a:t>Summary &amp;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BC8D-5C6D-4DF4-8F7B-C274E51B76E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4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de-AT" dirty="0" smtClean="0"/>
              <a:t>Thank you for your attention!</a:t>
            </a:r>
            <a:br>
              <a:rPr lang="de-AT" dirty="0" smtClean="0"/>
            </a:br>
            <a:r>
              <a:rPr lang="de-AT" dirty="0" err="1" smtClean="0"/>
              <a:t>Any</a:t>
            </a:r>
            <a:r>
              <a:rPr lang="de-AT" dirty="0" smtClean="0"/>
              <a:t> </a:t>
            </a:r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41</a:t>
            </a:fld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5518-3447-4709-BC1A-8F72796883D9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Sources</a:t>
            </a:r>
            <a:endParaRPr lang="de-AT" dirty="0"/>
          </a:p>
        </p:txBody>
      </p:sp>
      <p:sp>
        <p:nvSpPr>
          <p:cNvPr id="3" name="TextBox 2"/>
          <p:cNvSpPr txBox="1"/>
          <p:nvPr/>
        </p:nvSpPr>
        <p:spPr>
          <a:xfrm>
            <a:off x="908497" y="1429553"/>
            <a:ext cx="10375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[1] </a:t>
            </a:r>
            <a:r>
              <a:rPr lang="en-US" dirty="0"/>
              <a:t>SOA Principles of Service Design, (c) Prentice </a:t>
            </a:r>
            <a:r>
              <a:rPr lang="en-US" dirty="0" smtClean="0"/>
              <a:t>Hall/</a:t>
            </a:r>
            <a:r>
              <a:rPr lang="en-US" dirty="0" err="1" smtClean="0"/>
              <a:t>PearsonPTR</a:t>
            </a:r>
            <a:r>
              <a:rPr lang="en-US" dirty="0" smtClean="0"/>
              <a:t> - </a:t>
            </a:r>
            <a:r>
              <a:rPr lang="de-AT" dirty="0"/>
              <a:t>http://serviceorientation.com</a:t>
            </a:r>
            <a:endParaRPr lang="en-US" dirty="0" smtClean="0"/>
          </a:p>
          <a:p>
            <a:endParaRPr lang="de-AT" dirty="0" smtClean="0"/>
          </a:p>
          <a:p>
            <a:r>
              <a:rPr lang="de-AT" dirty="0" smtClean="0"/>
              <a:t>[2] EAI </a:t>
            </a:r>
            <a:r>
              <a:rPr lang="de-AT" dirty="0"/>
              <a:t>Enterprise Application Integration,Thorsten Horn</a:t>
            </a:r>
          </a:p>
          <a:p>
            <a:r>
              <a:rPr lang="de-AT" dirty="0"/>
              <a:t>http://www.torsten-horn.de/techdocs/eai.htm</a:t>
            </a:r>
          </a:p>
          <a:p>
            <a:r>
              <a:rPr lang="de-AT" dirty="0"/>
              <a:t>last used : 28.02.2014, </a:t>
            </a:r>
            <a:r>
              <a:rPr lang="de-AT" dirty="0" smtClean="0"/>
              <a:t>20:25</a:t>
            </a:r>
          </a:p>
          <a:p>
            <a:endParaRPr lang="de-AT" dirty="0"/>
          </a:p>
          <a:p>
            <a:r>
              <a:rPr lang="de-AT" dirty="0" smtClean="0"/>
              <a:t>[3] </a:t>
            </a:r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documentation.progress.com/infocenter/sonic/8.5/index.jsp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[4] </a:t>
            </a:r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prideparrot.com/blog/archive/2012/3/creating_a_rest_service_using_asp_net_web_api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[5] </a:t>
            </a:r>
            <a:r>
              <a:rPr lang="de-AT" dirty="0">
                <a:hlinkClick r:id="rId4"/>
              </a:rPr>
              <a:t>http://flylib.com/books/en/2.439.1.22/1</a:t>
            </a:r>
            <a:r>
              <a:rPr lang="de-AT" dirty="0" smtClean="0">
                <a:hlinkClick r:id="rId4"/>
              </a:rPr>
              <a:t>/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[6] </a:t>
            </a:r>
            <a:r>
              <a:rPr lang="de-AT" dirty="0">
                <a:hlinkClick r:id="rId5"/>
              </a:rPr>
              <a:t>https://spring.io/guides/gs/rest-service</a:t>
            </a:r>
            <a:r>
              <a:rPr lang="de-AT" dirty="0" smtClean="0">
                <a:hlinkClick r:id="rId5"/>
              </a:rPr>
              <a:t>/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99B2-DDFA-4EF1-ADC9-ADE774320246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45B4-6776-496C-9E84-296BE9506C6E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Solution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65" y="1311242"/>
            <a:ext cx="12564246" cy="444871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1E8-8F78-4E66-9934-F7BECC78816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69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663-69C5-4578-AAD9-EFD821ABF3E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8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3088-DB44-4133-BD06-DCED81403DD1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9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334-7484-4E79-8091-0F622832BC14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938</Words>
  <Application>Microsoft Office PowerPoint</Application>
  <PresentationFormat>Widescreen</PresentationFormat>
  <Paragraphs>350</Paragraphs>
  <Slides>42</Slides>
  <Notes>8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SOA, REST &amp; JSON</vt:lpstr>
      <vt:lpstr>PowerPoint Presentation</vt:lpstr>
      <vt:lpstr>Service Oriented Architecture</vt:lpstr>
      <vt:lpstr>Service</vt:lpstr>
      <vt:lpstr>Problems?</vt:lpstr>
      <vt:lpstr>Solution</vt:lpstr>
      <vt:lpstr>SOA Manifesto</vt:lpstr>
      <vt:lpstr>PowerPoint Presentation</vt:lpstr>
      <vt:lpstr>PowerPoint Presentation</vt:lpstr>
      <vt:lpstr>Design Principles</vt:lpstr>
      <vt:lpstr>PowerPoint Presentation</vt:lpstr>
      <vt:lpstr>PowerPoint Presentation</vt:lpstr>
      <vt:lpstr>Orchestration</vt:lpstr>
      <vt:lpstr>BPEL</vt:lpstr>
      <vt:lpstr>Lifecycle</vt:lpstr>
      <vt:lpstr>SOA Triangle</vt:lpstr>
      <vt:lpstr>SOAP</vt:lpstr>
      <vt:lpstr>SOAP Message Information</vt:lpstr>
      <vt:lpstr>PowerPoint Presentation</vt:lpstr>
      <vt:lpstr>Request</vt:lpstr>
      <vt:lpstr>Response</vt:lpstr>
      <vt:lpstr>WSDL</vt:lpstr>
      <vt:lpstr>WSDL File Contents</vt:lpstr>
      <vt:lpstr>UDDI</vt:lpstr>
      <vt:lpstr>SOA Triangle</vt:lpstr>
      <vt:lpstr>PowerPoint Presentation</vt:lpstr>
      <vt:lpstr>PowerPoint Presentation</vt:lpstr>
      <vt:lpstr>Migration of Legacy Systems</vt:lpstr>
      <vt:lpstr>REST</vt:lpstr>
      <vt:lpstr>HTTP Requests</vt:lpstr>
      <vt:lpstr>RESTful Web-Services</vt:lpstr>
      <vt:lpstr>PowerPoint Presentation</vt:lpstr>
      <vt:lpstr>XML</vt:lpstr>
      <vt:lpstr>XML Example</vt:lpstr>
      <vt:lpstr>JSON</vt:lpstr>
      <vt:lpstr>JSON Example</vt:lpstr>
      <vt:lpstr>REST EXAMPLE</vt:lpstr>
      <vt:lpstr>Enterprise Service Bus</vt:lpstr>
      <vt:lpstr>Enterprise Service Bus</vt:lpstr>
      <vt:lpstr>Summary &amp; Conclusion</vt:lpstr>
      <vt:lpstr>Thank you for your attention! Any Questions?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Hannah Siegel</cp:lastModifiedBy>
  <cp:revision>30</cp:revision>
  <dcterms:created xsi:type="dcterms:W3CDTF">2015-03-19T15:01:03Z</dcterms:created>
  <dcterms:modified xsi:type="dcterms:W3CDTF">2015-03-20T11:04:20Z</dcterms:modified>
</cp:coreProperties>
</file>