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8" r:id="rId3"/>
    <p:sldId id="264" r:id="rId4"/>
    <p:sldId id="265" r:id="rId5"/>
    <p:sldId id="280" r:id="rId6"/>
    <p:sldId id="268" r:id="rId7"/>
    <p:sldId id="269" r:id="rId8"/>
    <p:sldId id="259" r:id="rId9"/>
    <p:sldId id="257" r:id="rId10"/>
    <p:sldId id="260" r:id="rId11"/>
    <p:sldId id="266" r:id="rId12"/>
    <p:sldId id="261" r:id="rId13"/>
    <p:sldId id="270" r:id="rId14"/>
    <p:sldId id="275" r:id="rId15"/>
    <p:sldId id="276" r:id="rId16"/>
    <p:sldId id="273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304" r:id="rId26"/>
    <p:sldId id="262" r:id="rId27"/>
    <p:sldId id="263" r:id="rId28"/>
    <p:sldId id="284" r:id="rId29"/>
    <p:sldId id="281" r:id="rId30"/>
    <p:sldId id="282" r:id="rId31"/>
    <p:sldId id="283" r:id="rId32"/>
    <p:sldId id="285" r:id="rId33"/>
    <p:sldId id="286" r:id="rId34"/>
    <p:sldId id="303" r:id="rId35"/>
    <p:sldId id="287" r:id="rId36"/>
    <p:sldId id="302" r:id="rId37"/>
    <p:sldId id="297" r:id="rId38"/>
    <p:sldId id="278" r:id="rId39"/>
    <p:sldId id="279" r:id="rId40"/>
    <p:sldId id="301" r:id="rId41"/>
    <p:sldId id="299" r:id="rId42"/>
    <p:sldId id="300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20.03.2015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37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4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825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44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20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rideparrot.com/blog/archive/2012/3/creating_a_rest_service_using_asp_net_web_api" TargetMode="External"/><Relationship Id="rId2" Type="http://schemas.openxmlformats.org/officeDocument/2006/relationships/hyperlink" Target="http://documentation.progress.com/infocenter/sonic/8.5/index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guides/gs/rest-service/" TargetMode="External"/><Relationship Id="rId4" Type="http://schemas.openxmlformats.org/officeDocument/2006/relationships/hyperlink" Target="http://flylib.com/books/en/2.439.1.22/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582933"/>
            <a:ext cx="7454265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59084" y="41341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[1]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1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3" name="TextBox 2"/>
          <p:cNvSpPr txBox="1"/>
          <p:nvPr/>
        </p:nvSpPr>
        <p:spPr>
          <a:xfrm>
            <a:off x="9659156" y="54864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[3]</a:t>
            </a:r>
            <a:endParaRPr lang="de-AT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15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header information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information"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0"/>
            <a:ext cx="6834025" cy="6261537"/>
          </a:xfrm>
        </p:spPr>
      </p:pic>
      <p:sp>
        <p:nvSpPr>
          <p:cNvPr id="5" name="Textfeld 4"/>
          <p:cNvSpPr txBox="1"/>
          <p:nvPr/>
        </p:nvSpPr>
        <p:spPr>
          <a:xfrm>
            <a:off x="5371171" y="6261537"/>
            <a:ext cx="1449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smtClean="0"/>
              <a:t>[5]</a:t>
            </a:r>
            <a:endParaRPr lang="de-AT" sz="32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62013" y="1365836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/>
              <a:t>w</a:t>
            </a:r>
            <a:r>
              <a:rPr lang="en-US" dirty="0" smtClean="0"/>
              <a:t>eb-service 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interfaces to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889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26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27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Migration </a:t>
            </a:r>
            <a:r>
              <a:rPr lang="de-AT" dirty="0" err="1" smtClean="0"/>
              <a:t>of</a:t>
            </a:r>
            <a:r>
              <a:rPr lang="de-AT" dirty="0" smtClean="0"/>
              <a:t> Legacy Systems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</a:t>
            </a:r>
            <a:r>
              <a:rPr lang="en-US" dirty="0" smtClean="0"/>
              <a:t>basically </a:t>
            </a:r>
            <a:r>
              <a:rPr lang="en-US" dirty="0" smtClean="0"/>
              <a:t>using HTTP Requests 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46238"/>
            <a:ext cx="12355933" cy="446152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20.03.2015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</a:t>
            </a:r>
            <a:r>
              <a:rPr lang="en-US" dirty="0" smtClean="0"/>
              <a:t>to get </a:t>
            </a:r>
            <a:r>
              <a:rPr lang="en-US" dirty="0"/>
              <a:t>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smtClean="0"/>
              <a:t>DELETE </a:t>
            </a:r>
            <a:r>
              <a:rPr lang="en-US" dirty="0" smtClean="0"/>
              <a:t>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65" y="0"/>
            <a:ext cx="8800269" cy="4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5477813" y="4426545"/>
            <a:ext cx="6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[4]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/>
              <a:t>&lt;</a:t>
            </a:r>
            <a:r>
              <a:rPr lang="de-AT" dirty="0" err="1"/>
              <a:t>employees</a:t>
            </a:r>
            <a:r>
              <a:rPr lang="de-AT" dirty="0" smtClean="0"/>
              <a:t>&gt;								&lt;</a:t>
            </a:r>
            <a:r>
              <a:rPr lang="de-AT" dirty="0" err="1"/>
              <a:t>employee</a:t>
            </a:r>
            <a:r>
              <a:rPr lang="de-AT" dirty="0"/>
              <a:t>&gt;        </a:t>
            </a:r>
            <a:r>
              <a:rPr lang="de-AT" dirty="0" smtClean="0"/>
              <a:t>										&lt;</a:t>
            </a:r>
            <a:r>
              <a:rPr lang="de-AT" dirty="0" err="1"/>
              <a:t>firstName</a:t>
            </a:r>
            <a:r>
              <a:rPr lang="de-AT" dirty="0"/>
              <a:t>&gt;</a:t>
            </a:r>
            <a:r>
              <a:rPr lang="de-AT" b="1" dirty="0"/>
              <a:t>John</a:t>
            </a:r>
            <a:r>
              <a:rPr lang="de-AT" dirty="0"/>
              <a:t>&lt;/</a:t>
            </a:r>
            <a:r>
              <a:rPr lang="de-AT" dirty="0" err="1"/>
              <a:t>firstName</a:t>
            </a:r>
            <a:r>
              <a:rPr lang="de-AT" dirty="0"/>
              <a:t>&gt;   </a:t>
            </a:r>
            <a:r>
              <a:rPr lang="de-AT" dirty="0" smtClean="0"/>
              <a:t> 						&lt;</a:t>
            </a:r>
            <a:r>
              <a:rPr lang="de-AT" dirty="0" err="1"/>
              <a:t>lastName</a:t>
            </a:r>
            <a:r>
              <a:rPr lang="de-AT" dirty="0"/>
              <a:t>&gt;</a:t>
            </a:r>
            <a:r>
              <a:rPr lang="de-AT" b="1" dirty="0" err="1"/>
              <a:t>Doe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/>
              <a:t>&gt;    </a:t>
            </a:r>
            <a:r>
              <a:rPr lang="de-AT" dirty="0" smtClean="0"/>
              <a:t>							&lt;</a:t>
            </a:r>
            <a:r>
              <a:rPr lang="de-AT" dirty="0" err="1" smtClean="0"/>
              <a:t>employee</a:t>
            </a:r>
            <a:r>
              <a:rPr lang="de-AT" dirty="0"/>
              <a:t>&gt;  </a:t>
            </a:r>
            <a:r>
              <a:rPr lang="de-AT" dirty="0" smtClean="0"/>
              <a:t>										&lt;</a:t>
            </a:r>
            <a:r>
              <a:rPr lang="de-AT" dirty="0" err="1"/>
              <a:t>firstName</a:t>
            </a:r>
            <a:r>
              <a:rPr lang="de-AT" dirty="0"/>
              <a:t>&gt;</a:t>
            </a:r>
            <a:r>
              <a:rPr lang="de-AT" b="1" dirty="0"/>
              <a:t>Anna</a:t>
            </a:r>
            <a:r>
              <a:rPr lang="de-AT" dirty="0"/>
              <a:t>&lt;/</a:t>
            </a:r>
            <a:r>
              <a:rPr lang="de-AT" dirty="0" err="1"/>
              <a:t>firstName</a:t>
            </a:r>
            <a:r>
              <a:rPr lang="de-AT" dirty="0"/>
              <a:t>&gt;  </a:t>
            </a:r>
            <a:r>
              <a:rPr lang="de-AT" dirty="0" smtClean="0"/>
              <a:t>	 					&lt;</a:t>
            </a:r>
            <a:r>
              <a:rPr lang="de-AT" dirty="0" err="1"/>
              <a:t>lastName</a:t>
            </a:r>
            <a:r>
              <a:rPr lang="de-AT" dirty="0"/>
              <a:t>&gt;</a:t>
            </a:r>
            <a:r>
              <a:rPr lang="de-AT" b="1" dirty="0"/>
              <a:t>Smith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  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/>
              <a:t>&gt;    </a:t>
            </a:r>
            <a:r>
              <a:rPr lang="de-AT" dirty="0" smtClean="0"/>
              <a:t>								&lt;</a:t>
            </a:r>
            <a:r>
              <a:rPr lang="de-AT" dirty="0" err="1"/>
              <a:t>employee</a:t>
            </a:r>
            <a:r>
              <a:rPr lang="de-AT" dirty="0"/>
              <a:t>&gt;        </a:t>
            </a:r>
            <a:r>
              <a:rPr lang="de-AT" dirty="0" smtClean="0"/>
              <a:t>										&lt;</a:t>
            </a:r>
            <a:r>
              <a:rPr lang="de-AT" dirty="0" err="1" smtClean="0"/>
              <a:t>firstName</a:t>
            </a:r>
            <a:r>
              <a:rPr lang="de-AT" dirty="0" smtClean="0"/>
              <a:t>&gt;</a:t>
            </a:r>
            <a:r>
              <a:rPr lang="de-AT" b="1" dirty="0" smtClean="0"/>
              <a:t>Peter</a:t>
            </a:r>
            <a:r>
              <a:rPr lang="de-AT" dirty="0" smtClean="0"/>
              <a:t>&lt;/</a:t>
            </a:r>
            <a:r>
              <a:rPr lang="de-AT" dirty="0" err="1"/>
              <a:t>firstName</a:t>
            </a:r>
            <a:r>
              <a:rPr lang="de-AT" dirty="0"/>
              <a:t>&gt;    </a:t>
            </a:r>
            <a:r>
              <a:rPr lang="de-AT" dirty="0" smtClean="0"/>
              <a:t>						&lt;</a:t>
            </a:r>
            <a:r>
              <a:rPr lang="de-AT" dirty="0" err="1" smtClean="0"/>
              <a:t>lastName</a:t>
            </a:r>
            <a:r>
              <a:rPr lang="de-AT" dirty="0" smtClean="0"/>
              <a:t>&gt;</a:t>
            </a:r>
            <a:r>
              <a:rPr lang="de-AT" b="1" dirty="0" smtClean="0"/>
              <a:t>Jones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 smtClean="0"/>
              <a:t>&gt;						</a:t>
            </a:r>
            <a:r>
              <a:rPr lang="de-AT" dirty="0"/>
              <a:t> </a:t>
            </a:r>
            <a:r>
              <a:rPr lang="de-AT" dirty="0" smtClean="0"/>
              <a:t>&lt;/</a:t>
            </a:r>
            <a:r>
              <a:rPr lang="de-AT" dirty="0" err="1"/>
              <a:t>employees</a:t>
            </a:r>
            <a:r>
              <a:rPr lang="de-AT" dirty="0"/>
              <a:t>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6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/>
              <a:t>does not support name spaces and schemed based </a:t>
            </a:r>
            <a:r>
              <a:rPr lang="en-US" dirty="0" smtClean="0"/>
              <a:t>validation</a:t>
            </a:r>
          </a:p>
          <a:p>
            <a:endParaRPr lang="de-AT" dirty="0" smtClean="0"/>
          </a:p>
          <a:p>
            <a:r>
              <a:rPr lang="en-US" dirty="0"/>
              <a:t>Easier to understand than XML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{{"</a:t>
            </a:r>
            <a:r>
              <a:rPr lang="de-AT" sz="4000" dirty="0" err="1" smtClean="0"/>
              <a:t>employees</a:t>
            </a:r>
            <a:r>
              <a:rPr lang="de-AT" sz="4000" dirty="0" smtClean="0"/>
              <a:t>:[ 						 {"</a:t>
            </a:r>
            <a:r>
              <a:rPr lang="de-AT" sz="4000" dirty="0" err="1"/>
              <a:t>firstName</a:t>
            </a:r>
            <a:r>
              <a:rPr lang="de-AT" sz="4000" dirty="0"/>
              <a:t>":"John", "</a:t>
            </a:r>
            <a:r>
              <a:rPr lang="de-AT" sz="4000" dirty="0" err="1"/>
              <a:t>lastName</a:t>
            </a:r>
            <a:r>
              <a:rPr lang="de-AT" sz="4000" dirty="0"/>
              <a:t>":"</a:t>
            </a:r>
            <a:r>
              <a:rPr lang="de-AT" sz="4000" dirty="0" err="1"/>
              <a:t>Doe</a:t>
            </a:r>
            <a:r>
              <a:rPr lang="de-AT" sz="4000" dirty="0"/>
              <a:t>"}, 	</a:t>
            </a:r>
            <a:r>
              <a:rPr lang="de-AT" sz="4000" dirty="0" smtClean="0"/>
              <a:t>	    </a:t>
            </a:r>
            <a:r>
              <a:rPr lang="de-AT" sz="4000" dirty="0"/>
              <a:t>{"</a:t>
            </a:r>
            <a:r>
              <a:rPr lang="de-AT" sz="4000" dirty="0" err="1"/>
              <a:t>firstName</a:t>
            </a:r>
            <a:r>
              <a:rPr lang="de-AT" sz="4000" dirty="0"/>
              <a:t>":"Anna", "</a:t>
            </a:r>
            <a:r>
              <a:rPr lang="de-AT" sz="4000" dirty="0" err="1"/>
              <a:t>lastName</a:t>
            </a:r>
            <a:r>
              <a:rPr lang="de-AT" sz="4000" dirty="0"/>
              <a:t>":"Smith"}, </a:t>
            </a:r>
            <a:r>
              <a:rPr lang="de-AT" sz="4000" dirty="0" smtClean="0"/>
              <a:t>		   </a:t>
            </a:r>
            <a:r>
              <a:rPr lang="de-AT" sz="4000" dirty="0"/>
              <a:t>{"</a:t>
            </a:r>
            <a:r>
              <a:rPr lang="de-AT" sz="4000" dirty="0" err="1"/>
              <a:t>firstName</a:t>
            </a:r>
            <a:r>
              <a:rPr lang="de-AT" sz="4000" dirty="0"/>
              <a:t>":"Peter", "</a:t>
            </a:r>
            <a:r>
              <a:rPr lang="de-AT" sz="4000" dirty="0" err="1"/>
              <a:t>lastName</a:t>
            </a:r>
            <a:r>
              <a:rPr lang="de-AT" sz="4000" dirty="0"/>
              <a:t>":"Jones"}]}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4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[</a:t>
            </a:r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37" y="1300672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5786907" y="5971045"/>
            <a:ext cx="6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[6]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71108" y="27802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[2]</a:t>
            </a:r>
            <a:endParaRPr lang="de-AT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38</a:t>
            </a:fld>
            <a:endParaRPr lang="de-AT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39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Powerful</a:t>
            </a:r>
          </a:p>
          <a:p>
            <a:endParaRPr lang="de-AT" sz="800" dirty="0" smtClean="0"/>
          </a:p>
          <a:p>
            <a:r>
              <a:rPr lang="de-AT" dirty="0" smtClean="0"/>
              <a:t>Return of Investment</a:t>
            </a:r>
          </a:p>
          <a:p>
            <a:endParaRPr lang="de-AT" sz="800" dirty="0" smtClean="0"/>
          </a:p>
          <a:p>
            <a:r>
              <a:rPr lang="de-AT" dirty="0" smtClean="0"/>
              <a:t>System might be hard to debug / manage 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err="1" smtClean="0"/>
              <a:t>Any</a:t>
            </a:r>
            <a:r>
              <a:rPr lang="de-AT" dirty="0" smtClean="0"/>
              <a:t> </a:t>
            </a:r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41</a:t>
            </a:fld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3" name="TextBox 2"/>
          <p:cNvSpPr txBox="1"/>
          <p:nvPr/>
        </p:nvSpPr>
        <p:spPr>
          <a:xfrm>
            <a:off x="908497" y="1429553"/>
            <a:ext cx="10375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[1] </a:t>
            </a:r>
            <a:r>
              <a:rPr lang="en-US" dirty="0"/>
              <a:t>SOA Principles of Service Design, (c) Prentice </a:t>
            </a:r>
            <a:r>
              <a:rPr lang="en-US" dirty="0" smtClean="0"/>
              <a:t>Hall/</a:t>
            </a:r>
            <a:r>
              <a:rPr lang="en-US" dirty="0" err="1" smtClean="0"/>
              <a:t>PearsonPTR</a:t>
            </a:r>
            <a:r>
              <a:rPr lang="en-US" dirty="0" smtClean="0"/>
              <a:t> - </a:t>
            </a:r>
            <a:r>
              <a:rPr lang="de-AT" dirty="0"/>
              <a:t>http://serviceorientation.com</a:t>
            </a:r>
            <a:endParaRPr lang="en-US" dirty="0" smtClean="0"/>
          </a:p>
          <a:p>
            <a:endParaRPr lang="de-AT" dirty="0" smtClean="0"/>
          </a:p>
          <a:p>
            <a:r>
              <a:rPr lang="de-AT" dirty="0" smtClean="0"/>
              <a:t>[2] EAI </a:t>
            </a:r>
            <a:r>
              <a:rPr lang="de-AT" dirty="0"/>
              <a:t>Enterprise Application Integration,Thorsten Horn</a:t>
            </a:r>
          </a:p>
          <a:p>
            <a:r>
              <a:rPr lang="de-AT" dirty="0"/>
              <a:t>http://www.torsten-horn.de/techdocs/eai.htm</a:t>
            </a:r>
          </a:p>
          <a:p>
            <a:r>
              <a:rPr lang="de-AT" dirty="0"/>
              <a:t>last used : 28.02.2014, </a:t>
            </a:r>
            <a:r>
              <a:rPr lang="de-AT" dirty="0" smtClean="0"/>
              <a:t>20:25</a:t>
            </a:r>
          </a:p>
          <a:p>
            <a:endParaRPr lang="de-AT" dirty="0"/>
          </a:p>
          <a:p>
            <a:r>
              <a:rPr lang="de-AT" dirty="0" smtClean="0"/>
              <a:t>[3]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documentation.progress.com/infocenter/sonic/8.5/index.jsp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[4] </a:t>
            </a:r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prideparrot.com/blog/archive/2012/3/creating_a_rest_service_using_asp_net_web_api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[5] </a:t>
            </a:r>
            <a:r>
              <a:rPr lang="de-AT" dirty="0">
                <a:hlinkClick r:id="rId4"/>
              </a:rPr>
              <a:t>http://flylib.com/books/en/2.439.1.22/1</a:t>
            </a:r>
            <a:r>
              <a:rPr lang="de-AT" dirty="0" smtClean="0">
                <a:hlinkClick r:id="rId4"/>
              </a:rPr>
              <a:t>/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[6] </a:t>
            </a:r>
            <a:r>
              <a:rPr lang="de-AT" dirty="0">
                <a:hlinkClick r:id="rId5"/>
              </a:rPr>
              <a:t>https://spring.io/guides/gs/rest-service</a:t>
            </a:r>
            <a:r>
              <a:rPr lang="de-AT" dirty="0" smtClean="0">
                <a:hlinkClick r:id="rId5"/>
              </a:rPr>
              <a:t>/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65" y="1311242"/>
            <a:ext cx="12564246" cy="444871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69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5" y="628370"/>
            <a:ext cx="5582429" cy="5048955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953</Words>
  <Application>Microsoft Office PowerPoint</Application>
  <PresentationFormat>Breitbild</PresentationFormat>
  <Paragraphs>357</Paragraphs>
  <Slides>42</Slides>
  <Notes>8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SOA, REST &amp; JSON</vt:lpstr>
      <vt:lpstr>PowerPoint-Präsentation</vt:lpstr>
      <vt:lpstr>Service Oriented Architecture</vt:lpstr>
      <vt:lpstr>Problems?</vt:lpstr>
      <vt:lpstr>Solution</vt:lpstr>
      <vt:lpstr>SOA Manifesto</vt:lpstr>
      <vt:lpstr>SOA Lifecycle</vt:lpstr>
      <vt:lpstr>PowerPoint-Präsentation</vt:lpstr>
      <vt:lpstr>Service</vt:lpstr>
      <vt:lpstr>PowerPoint-Präsentation</vt:lpstr>
      <vt:lpstr>Design Principles</vt:lpstr>
      <vt:lpstr>PowerPoint-Präsentation</vt:lpstr>
      <vt:lpstr>PowerPoint-Präsentation</vt:lpstr>
      <vt:lpstr>Orchestration</vt:lpstr>
      <vt:lpstr>BPEL</vt:lpstr>
      <vt:lpstr>SOA Triangle</vt:lpstr>
      <vt:lpstr>SOAP</vt:lpstr>
      <vt:lpstr>SOAP Message Information</vt:lpstr>
      <vt:lpstr>PowerPoint-Präsentation</vt:lpstr>
      <vt:lpstr>Request</vt:lpstr>
      <vt:lpstr>Response</vt:lpstr>
      <vt:lpstr>WSDL</vt:lpstr>
      <vt:lpstr>WSDL File Contents</vt:lpstr>
      <vt:lpstr>UDDI</vt:lpstr>
      <vt:lpstr>SOA Triangle</vt:lpstr>
      <vt:lpstr>PowerPoint-Präsentation</vt:lpstr>
      <vt:lpstr>PowerPoint-Präsentation</vt:lpstr>
      <vt:lpstr>Migration of Legacy Systems</vt:lpstr>
      <vt:lpstr>REST</vt:lpstr>
      <vt:lpstr>HTTP Requests</vt:lpstr>
      <vt:lpstr>RESTful Web-Services</vt:lpstr>
      <vt:lpstr>PowerPoint-Präsentation</vt:lpstr>
      <vt:lpstr>XML</vt:lpstr>
      <vt:lpstr>XML Example</vt:lpstr>
      <vt:lpstr>JSON</vt:lpstr>
      <vt:lpstr>JSON Example</vt:lpstr>
      <vt:lpstr>REST EXAMPLE</vt:lpstr>
      <vt:lpstr>Enterprise Service Bus</vt:lpstr>
      <vt:lpstr>Enterprise Service Bus</vt:lpstr>
      <vt:lpstr>Conclusion</vt:lpstr>
      <vt:lpstr>Thank you for your attention! Any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Andreas Vogt</cp:lastModifiedBy>
  <cp:revision>24</cp:revision>
  <dcterms:created xsi:type="dcterms:W3CDTF">2015-03-19T15:01:03Z</dcterms:created>
  <dcterms:modified xsi:type="dcterms:W3CDTF">2015-03-20T07:05:52Z</dcterms:modified>
</cp:coreProperties>
</file>