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2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287" r:id="rId35"/>
    <p:sldId id="297" r:id="rId36"/>
    <p:sldId id="278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08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4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24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1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94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additional information.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70" y="2000"/>
            <a:ext cx="7109964" cy="6194264"/>
          </a:xfrm>
        </p:spPr>
      </p:pic>
      <p:sp>
        <p:nvSpPr>
          <p:cNvPr id="6" name="Rechteck 5"/>
          <p:cNvSpPr/>
          <p:nvPr/>
        </p:nvSpPr>
        <p:spPr>
          <a:xfrm>
            <a:off x="1740970" y="6356350"/>
            <a:ext cx="408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http://flylib.com/books/en/2.439.1.22/1/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37948" y="1353803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0" y="365125"/>
            <a:ext cx="10337410" cy="601191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66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/>
              <a:t>f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basically using HTTP Requests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468131"/>
            <a:ext cx="10057017" cy="52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82210" y="5553194"/>
            <a:ext cx="909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188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681855" y="2261392"/>
            <a:ext cx="41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[http</a:t>
            </a:r>
            <a:r>
              <a:rPr lang="de-AT" dirty="0"/>
              <a:t>://flylib.com/books/en/2.439.1.22/1/</a:t>
            </a:r>
          </a:p>
        </p:txBody>
      </p:sp>
      <p:sp>
        <p:nvSpPr>
          <p:cNvPr id="7" name="Rechteck 6"/>
          <p:cNvSpPr/>
          <p:nvPr/>
        </p:nvSpPr>
        <p:spPr>
          <a:xfrm>
            <a:off x="838200" y="2630724"/>
            <a:ext cx="395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https://spring.io/guides/gs/rest-service/</a:t>
            </a:r>
          </a:p>
        </p:txBody>
      </p:sp>
      <p:sp>
        <p:nvSpPr>
          <p:cNvPr id="8" name="Rechteck 7"/>
          <p:cNvSpPr/>
          <p:nvPr/>
        </p:nvSpPr>
        <p:spPr>
          <a:xfrm>
            <a:off x="838200" y="1615061"/>
            <a:ext cx="932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1800" smtClean="0">
                <a:solidFill>
                  <a:schemeClr val="tx1"/>
                </a:solidFill>
              </a:rPr>
              <a:t>40</a:t>
            </a:fld>
            <a:endParaRPr lang="de-A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621</Words>
  <Application>Microsoft Office PowerPoint</Application>
  <PresentationFormat>Breitbild</PresentationFormat>
  <Paragraphs>249</Paragraphs>
  <Slides>40</Slides>
  <Notes>9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PowerPoint-Präsentation</vt:lpstr>
      <vt:lpstr>Service Oriented Architecture</vt:lpstr>
      <vt:lpstr>Problems?</vt:lpstr>
      <vt:lpstr>Solution</vt:lpstr>
      <vt:lpstr>SOA Manifesto</vt:lpstr>
      <vt:lpstr>SOA Lifecycle</vt:lpstr>
      <vt:lpstr>PowerPoint-Präsentation</vt:lpstr>
      <vt:lpstr>Service</vt:lpstr>
      <vt:lpstr>PowerPoint-Präsentation</vt:lpstr>
      <vt:lpstr>Design Principles</vt:lpstr>
      <vt:lpstr>PowerPoint-Präsentation</vt:lpstr>
      <vt:lpstr>PowerPoint-Präsentation</vt:lpstr>
      <vt:lpstr>Orchestration</vt:lpstr>
      <vt:lpstr>BPEL</vt:lpstr>
      <vt:lpstr>SOA Triangle</vt:lpstr>
      <vt:lpstr>SOAP</vt:lpstr>
      <vt:lpstr>SOAP Message Information</vt:lpstr>
      <vt:lpstr>PowerPoint-Präsentation</vt:lpstr>
      <vt:lpstr>Request</vt:lpstr>
      <vt:lpstr>Response</vt:lpstr>
      <vt:lpstr>WSDL</vt:lpstr>
      <vt:lpstr>WSDL File Contents</vt:lpstr>
      <vt:lpstr>UDDI</vt:lpstr>
      <vt:lpstr>PowerPoint-Präsentation</vt:lpstr>
      <vt:lpstr>PowerPoint-Präsentation</vt:lpstr>
      <vt:lpstr>PowerPoint-Präsentation</vt:lpstr>
      <vt:lpstr>Migration of Legacy Systems</vt:lpstr>
      <vt:lpstr>REST</vt:lpstr>
      <vt:lpstr>HTTP Requests</vt:lpstr>
      <vt:lpstr>RESTful Web-Services</vt:lpstr>
      <vt:lpstr>PowerPoint-Präsentation</vt:lpstr>
      <vt:lpstr>XML</vt:lpstr>
      <vt:lpstr>JSON</vt:lpstr>
      <vt:lpstr>REST EXAMPLE</vt:lpstr>
      <vt:lpstr>Enterprise Service Bus</vt:lpstr>
      <vt:lpstr>Enterprise Service Bus</vt:lpstr>
      <vt:lpstr>Conclusion</vt:lpstr>
      <vt:lpstr>Thank you for your attention!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Andreas Vogt</cp:lastModifiedBy>
  <cp:revision>29</cp:revision>
  <dcterms:created xsi:type="dcterms:W3CDTF">2015-03-19T15:01:03Z</dcterms:created>
  <dcterms:modified xsi:type="dcterms:W3CDTF">2015-03-20T07:06:57Z</dcterms:modified>
</cp:coreProperties>
</file>