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65" r:id="rId5"/>
    <p:sldId id="268" r:id="rId6"/>
    <p:sldId id="269" r:id="rId7"/>
    <p:sldId id="259" r:id="rId8"/>
    <p:sldId id="257" r:id="rId9"/>
    <p:sldId id="260" r:id="rId10"/>
    <p:sldId id="266" r:id="rId11"/>
    <p:sldId id="261" r:id="rId12"/>
    <p:sldId id="270" r:id="rId13"/>
    <p:sldId id="262" r:id="rId14"/>
    <p:sldId id="272" r:id="rId15"/>
    <p:sldId id="271" r:id="rId16"/>
    <p:sldId id="263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ACB9-2D63-422E-8114-0E1E9AA1DE11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Siegel, Vogt</a:t>
            </a:r>
          </a:p>
          <a:p>
            <a:r>
              <a:rPr lang="de-AT" dirty="0" smtClean="0"/>
              <a:t>2015-03-20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0"/>
            <a:ext cx="6795502" cy="7096780"/>
          </a:xfrm>
        </p:spPr>
      </p:pic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734095" y="-90152"/>
            <a:ext cx="10534919" cy="66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53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32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Orientated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Why SOA?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1690688"/>
            <a:ext cx="1267032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TODO? Hier?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SOA, REST &amp; JSON</vt:lpstr>
      <vt:lpstr>PowerPoint Presentation</vt:lpstr>
      <vt:lpstr>Service Oriented Architecture</vt:lpstr>
      <vt:lpstr>Why SOA?</vt:lpstr>
      <vt:lpstr>SOA Manifesto</vt:lpstr>
      <vt:lpstr>SOA Lifecycle</vt:lpstr>
      <vt:lpstr>PowerPoint Presentation</vt:lpstr>
      <vt:lpstr>Service</vt:lpstr>
      <vt:lpstr>PowerPoint Presentation</vt:lpstr>
      <vt:lpstr>Design Principles</vt:lpstr>
      <vt:lpstr>PowerPoint Presentation</vt:lpstr>
      <vt:lpstr>PowerPoint Presentation</vt:lpstr>
      <vt:lpstr>PowerPoint Presentation</vt:lpstr>
      <vt:lpstr>Orchestration</vt:lpstr>
      <vt:lpstr>BPEL</vt:lpstr>
      <vt:lpstr>PowerPoint Presentation</vt:lpstr>
      <vt:lpstr>BPM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7</cp:revision>
  <dcterms:created xsi:type="dcterms:W3CDTF">2015-03-19T15:01:03Z</dcterms:created>
  <dcterms:modified xsi:type="dcterms:W3CDTF">2015-03-19T16:03:03Z</dcterms:modified>
</cp:coreProperties>
</file>