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8" r:id="rId3"/>
    <p:sldId id="264" r:id="rId4"/>
    <p:sldId id="265" r:id="rId5"/>
    <p:sldId id="268" r:id="rId6"/>
    <p:sldId id="269" r:id="rId7"/>
    <p:sldId id="259" r:id="rId8"/>
    <p:sldId id="257" r:id="rId9"/>
    <p:sldId id="260" r:id="rId10"/>
    <p:sldId id="266" r:id="rId11"/>
    <p:sldId id="261" r:id="rId12"/>
    <p:sldId id="270" r:id="rId13"/>
    <p:sldId id="275" r:id="rId14"/>
    <p:sldId id="276" r:id="rId15"/>
    <p:sldId id="277" r:id="rId16"/>
    <p:sldId id="262" r:id="rId17"/>
    <p:sldId id="263" r:id="rId18"/>
    <p:sldId id="273" r:id="rId19"/>
    <p:sldId id="278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94158" y="6482986"/>
            <a:ext cx="4114800" cy="365125"/>
          </a:xfrm>
        </p:spPr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BPM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39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Orientated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Why SOA?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1690688"/>
            <a:ext cx="12670327" cy="44862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TODO? Hier?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Widescreen</PresentationFormat>
  <Paragraphs>120</Paragraphs>
  <Slides>20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Why SOA?</vt:lpstr>
      <vt:lpstr>SOA Manifesto</vt:lpstr>
      <vt:lpstr>SOA Lifecycle</vt:lpstr>
      <vt:lpstr>PowerPoint Presentation</vt:lpstr>
      <vt:lpstr>Service</vt:lpstr>
      <vt:lpstr>PowerPoint Presentation</vt:lpstr>
      <vt:lpstr>Design Principles</vt:lpstr>
      <vt:lpstr>PowerPoint Presentation</vt:lpstr>
      <vt:lpstr>PowerPoint Presentation</vt:lpstr>
      <vt:lpstr>BPM</vt:lpstr>
      <vt:lpstr>BPEL</vt:lpstr>
      <vt:lpstr>Orchestration</vt:lpstr>
      <vt:lpstr>PowerPoint Presentation</vt:lpstr>
      <vt:lpstr>PowerPoint Presentation</vt:lpstr>
      <vt:lpstr>SOA Triangle</vt:lpstr>
      <vt:lpstr>Enterprise Service Bus</vt:lpstr>
      <vt:lpstr>Enterprise Service 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10</cp:revision>
  <dcterms:created xsi:type="dcterms:W3CDTF">2015-03-19T15:01:03Z</dcterms:created>
  <dcterms:modified xsi:type="dcterms:W3CDTF">2015-03-19T16:29:08Z</dcterms:modified>
</cp:coreProperties>
</file>