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sldIdLst>
    <p:sldId id="256" r:id="rId2"/>
    <p:sldId id="258" r:id="rId3"/>
    <p:sldId id="264" r:id="rId4"/>
    <p:sldId id="265" r:id="rId5"/>
    <p:sldId id="268" r:id="rId6"/>
    <p:sldId id="269" r:id="rId7"/>
    <p:sldId id="259" r:id="rId8"/>
    <p:sldId id="257" r:id="rId9"/>
    <p:sldId id="260" r:id="rId10"/>
    <p:sldId id="266" r:id="rId11"/>
    <p:sldId id="261" r:id="rId12"/>
    <p:sldId id="270" r:id="rId13"/>
    <p:sldId id="275" r:id="rId14"/>
    <p:sldId id="276" r:id="rId15"/>
    <p:sldId id="277" r:id="rId16"/>
    <p:sldId id="262" r:id="rId17"/>
    <p:sldId id="263" r:id="rId18"/>
    <p:sldId id="273" r:id="rId19"/>
    <p:sldId id="278" r:id="rId20"/>
    <p:sldId id="27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842A-35B2-46F4-97AF-1545211F2CAC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4214-1CB4-4B06-8ECB-CDCB06B574B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5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93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15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2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0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7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0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3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3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92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800" dirty="0" smtClean="0"/>
              <a:t>SOA, REST &amp; JSON</a:t>
            </a:r>
            <a:endParaRPr lang="de-A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3602038"/>
            <a:ext cx="10668000" cy="2619468"/>
          </a:xfrm>
        </p:spPr>
        <p:txBody>
          <a:bodyPr>
            <a:normAutofit/>
          </a:bodyPr>
          <a:lstStyle/>
          <a:p>
            <a:r>
              <a:rPr lang="de-AT" sz="3200" dirty="0" smtClean="0"/>
              <a:t>Hannah Siegel &amp; Andreas Vogt</a:t>
            </a:r>
          </a:p>
          <a:p>
            <a:r>
              <a:rPr lang="de-AT" sz="3200" dirty="0" smtClean="0"/>
              <a:t>2015-03-20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6943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994158" y="6482986"/>
            <a:ext cx="4114800" cy="365125"/>
          </a:xfrm>
        </p:spPr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fld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82933"/>
            <a:ext cx="7454267" cy="56652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489413"/>
            <a:ext cx="9497909" cy="48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3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-1760" r="10836" b="8010"/>
          <a:stretch/>
        </p:blipFill>
        <p:spPr>
          <a:xfrm>
            <a:off x="1127974" y="0"/>
            <a:ext cx="10225826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139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8" y="-375305"/>
            <a:ext cx="6795502" cy="7096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23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BPM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082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BPEL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32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Orchestration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6397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90" t="1893" r="10241" b="6734"/>
          <a:stretch/>
        </p:blipFill>
        <p:spPr>
          <a:xfrm>
            <a:off x="649689" y="528826"/>
            <a:ext cx="10534919" cy="668413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0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0" t="1541" r="9747" b="6734"/>
          <a:stretch/>
        </p:blipFill>
        <p:spPr>
          <a:xfrm>
            <a:off x="0" y="285896"/>
            <a:ext cx="9295327" cy="602346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294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319"/>
            <a:ext cx="10337410" cy="601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0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Distribute information</a:t>
            </a:r>
          </a:p>
          <a:p>
            <a:endParaRPr lang="de-AT" sz="800" dirty="0" smtClean="0"/>
          </a:p>
          <a:p>
            <a:r>
              <a:rPr lang="de-AT" dirty="0" smtClean="0"/>
              <a:t>Routing</a:t>
            </a:r>
          </a:p>
          <a:p>
            <a:endParaRPr lang="de-AT" sz="800" dirty="0" smtClean="0"/>
          </a:p>
          <a:p>
            <a:r>
              <a:rPr lang="de-AT" dirty="0" smtClean="0"/>
              <a:t>Mask differences among underlying platforms</a:t>
            </a:r>
          </a:p>
          <a:p>
            <a:endParaRPr lang="de-AT" sz="800" dirty="0" smtClean="0"/>
          </a:p>
          <a:p>
            <a:r>
              <a:rPr lang="de-AT" dirty="0" smtClean="0"/>
              <a:t>Ensure information delivery</a:t>
            </a:r>
          </a:p>
          <a:p>
            <a:endParaRPr lang="de-AT" sz="800" dirty="0" smtClean="0"/>
          </a:p>
          <a:p>
            <a:r>
              <a:rPr lang="de-AT" dirty="0" smtClean="0"/>
              <a:t>Re-route, log, and enrich information 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41" y="271389"/>
            <a:ext cx="4622522" cy="2878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9" y="271389"/>
            <a:ext cx="4505214" cy="2805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4" y="46593"/>
            <a:ext cx="5107303" cy="31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55" t="-1408" r="30830" b="67649"/>
          <a:stretch/>
        </p:blipFill>
        <p:spPr>
          <a:xfrm>
            <a:off x="4816699" y="100262"/>
            <a:ext cx="3618962" cy="24695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07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27906"/>
            <a:ext cx="10339720" cy="53284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9" y="1027906"/>
            <a:ext cx="10441022" cy="53284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03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Orientated 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Sucess 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7" y="1690688"/>
            <a:ext cx="12355933" cy="446152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8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Why SOA?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Resistant to change</a:t>
            </a:r>
          </a:p>
          <a:p>
            <a:endParaRPr lang="de-AT" sz="800" dirty="0" smtClean="0"/>
          </a:p>
          <a:p>
            <a:r>
              <a:rPr lang="de-AT" dirty="0" smtClean="0"/>
              <a:t>Communication and data transmission</a:t>
            </a:r>
          </a:p>
          <a:p>
            <a:endParaRPr lang="de-AT" sz="800" dirty="0" smtClean="0"/>
          </a:p>
          <a:p>
            <a:r>
              <a:rPr lang="de-AT" dirty="0" smtClean="0"/>
              <a:t>Vendor dependency</a:t>
            </a:r>
          </a:p>
          <a:p>
            <a:endParaRPr lang="de-AT" sz="800" dirty="0" smtClean="0"/>
          </a:p>
          <a:p>
            <a:r>
              <a:rPr lang="de-AT" dirty="0" smtClean="0"/>
              <a:t>Not enough support to BPM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0" y="1690688"/>
            <a:ext cx="12670327" cy="44862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78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Manifesto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over technical strategy</a:t>
            </a:r>
          </a:p>
          <a:p>
            <a:endParaRPr lang="en-US" sz="800" dirty="0" smtClean="0"/>
          </a:p>
          <a:p>
            <a:r>
              <a:rPr lang="en-US" dirty="0" smtClean="0"/>
              <a:t>Strategic goals over project-specific benefits</a:t>
            </a:r>
          </a:p>
          <a:p>
            <a:endParaRPr lang="en-US" sz="800" dirty="0" smtClean="0"/>
          </a:p>
          <a:p>
            <a:r>
              <a:rPr lang="en-US" dirty="0" smtClean="0"/>
              <a:t>Intrinsic interoperability over custom integration</a:t>
            </a:r>
          </a:p>
          <a:p>
            <a:endParaRPr lang="en-US" sz="800" dirty="0" smtClean="0"/>
          </a:p>
          <a:p>
            <a:r>
              <a:rPr lang="en-US" dirty="0" smtClean="0"/>
              <a:t>Shared services over specific-purpose implementations</a:t>
            </a:r>
          </a:p>
          <a:p>
            <a:endParaRPr lang="en-US" sz="900" dirty="0" smtClean="0"/>
          </a:p>
          <a:p>
            <a:r>
              <a:rPr lang="en-US" dirty="0" smtClean="0"/>
              <a:t>Flexibility over optimization</a:t>
            </a:r>
          </a:p>
          <a:p>
            <a:endParaRPr lang="en-US" sz="800" dirty="0" smtClean="0"/>
          </a:p>
          <a:p>
            <a:r>
              <a:rPr lang="en-US" dirty="0" smtClean="0"/>
              <a:t>Evolutionary refinement over pursuit of initial perfection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4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Lifecycle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TODO? Hier?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42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" r="35879" b="36136"/>
          <a:stretch/>
        </p:blipFill>
        <p:spPr>
          <a:xfrm>
            <a:off x="515155" y="170645"/>
            <a:ext cx="7547020" cy="467181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94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59" y="-1"/>
            <a:ext cx="6010641" cy="4365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Unit of logic</a:t>
            </a:r>
          </a:p>
          <a:p>
            <a:endParaRPr lang="de-AT" dirty="0"/>
          </a:p>
          <a:p>
            <a:r>
              <a:rPr lang="de-AT" dirty="0" smtClean="0"/>
              <a:t>SOA Design Principles Applied</a:t>
            </a:r>
          </a:p>
          <a:p>
            <a:endParaRPr lang="de-AT" dirty="0"/>
          </a:p>
          <a:p>
            <a:r>
              <a:rPr lang="de-AT" dirty="0" smtClean="0"/>
              <a:t>Clearly defined function</a:t>
            </a:r>
          </a:p>
          <a:p>
            <a:endParaRPr lang="de-AT" dirty="0"/>
          </a:p>
          <a:p>
            <a:r>
              <a:rPr lang="de-AT" dirty="0" smtClean="0"/>
              <a:t>Description of the functionality</a:t>
            </a:r>
            <a:endParaRPr lang="de-AT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19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02" r="35384" b="35255"/>
          <a:stretch/>
        </p:blipFill>
        <p:spPr>
          <a:xfrm>
            <a:off x="579549" y="-228600"/>
            <a:ext cx="7418231" cy="473620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347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</Words>
  <Application>Microsoft Office PowerPoint</Application>
  <PresentationFormat>Widescreen</PresentationFormat>
  <Paragraphs>120</Paragraphs>
  <Slides>20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SOA, REST &amp; JSON</vt:lpstr>
      <vt:lpstr>PowerPoint Presentation</vt:lpstr>
      <vt:lpstr>Service Oriented Architecture</vt:lpstr>
      <vt:lpstr>Why SOA?</vt:lpstr>
      <vt:lpstr>SOA Manifesto</vt:lpstr>
      <vt:lpstr>SOA Lifecycle</vt:lpstr>
      <vt:lpstr>PowerPoint Presentation</vt:lpstr>
      <vt:lpstr>Service</vt:lpstr>
      <vt:lpstr>PowerPoint Presentation</vt:lpstr>
      <vt:lpstr>Design Principles</vt:lpstr>
      <vt:lpstr>PowerPoint Presentation</vt:lpstr>
      <vt:lpstr>PowerPoint Presentation</vt:lpstr>
      <vt:lpstr>BPM</vt:lpstr>
      <vt:lpstr>BPEL</vt:lpstr>
      <vt:lpstr>Orchestration</vt:lpstr>
      <vt:lpstr>PowerPoint Presentation</vt:lpstr>
      <vt:lpstr>PowerPoint Presentation</vt:lpstr>
      <vt:lpstr>SOA Triangle</vt:lpstr>
      <vt:lpstr>Enterprise Service Bus</vt:lpstr>
      <vt:lpstr>Enterprise Service Bus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SOA, REST &amp; JSON</dc:title>
  <dc:creator>Hannah Siegel</dc:creator>
  <cp:lastModifiedBy>Hannah Siegel</cp:lastModifiedBy>
  <cp:revision>10</cp:revision>
  <dcterms:created xsi:type="dcterms:W3CDTF">2015-03-19T15:01:03Z</dcterms:created>
  <dcterms:modified xsi:type="dcterms:W3CDTF">2015-03-19T20:04:24Z</dcterms:modified>
</cp:coreProperties>
</file>