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71" r:id="rId5"/>
    <p:sldId id="261" r:id="rId6"/>
    <p:sldId id="263" r:id="rId7"/>
    <p:sldId id="259" r:id="rId8"/>
    <p:sldId id="262" r:id="rId9"/>
    <p:sldId id="267" r:id="rId10"/>
    <p:sldId id="268" r:id="rId11"/>
    <p:sldId id="272" r:id="rId12"/>
    <p:sldId id="274" r:id="rId13"/>
    <p:sldId id="273" r:id="rId14"/>
    <p:sldId id="266" r:id="rId15"/>
    <p:sldId id="275" r:id="rId16"/>
    <p:sldId id="269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299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655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63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773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21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28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492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40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48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398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07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79B2E-C413-4C3F-B21B-1188469F80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166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</a:t>
            </a:r>
            <a:r>
              <a:rPr lang="en-US" dirty="0" err="1" smtClean="0"/>
              <a:t>basicly</a:t>
            </a:r>
            <a:r>
              <a:rPr lang="en-US" dirty="0" smtClean="0"/>
              <a:t> using HTTP </a:t>
            </a:r>
            <a:r>
              <a:rPr lang="en-US" dirty="0" smtClean="0"/>
              <a:t>Requests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310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</a:t>
            </a:r>
            <a:r>
              <a:rPr lang="de-AT" dirty="0" smtClean="0"/>
              <a:t>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header information</a:t>
            </a:r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information"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2941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0"/>
            <a:ext cx="7482840" cy="6856001"/>
          </a:xfrm>
        </p:spPr>
      </p:pic>
    </p:spTree>
    <p:extLst>
      <p:ext uri="{BB962C8B-B14F-4D97-AF65-F5344CB8AC3E}">
        <p14:creationId xmlns:p14="http://schemas.microsoft.com/office/powerpoint/2010/main" val="209424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94360" y="1690688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8277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629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communicationinterface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</p:spTree>
    <p:extLst>
      <p:ext uri="{BB962C8B-B14F-4D97-AF65-F5344CB8AC3E}">
        <p14:creationId xmlns:p14="http://schemas.microsoft.com/office/powerpoint/2010/main" val="131114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</a:t>
            </a:r>
            <a:r>
              <a:rPr lang="en-US" dirty="0" err="1"/>
              <a:t>s</a:t>
            </a:r>
            <a:r>
              <a:rPr lang="en-US" dirty="0" err="1" smtClean="0"/>
              <a:t>ervicename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762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interfaces to web </a:t>
            </a:r>
            <a:r>
              <a:rPr lang="en-US" dirty="0" smtClean="0"/>
              <a:t>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88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85977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1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to 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dirty="0" smtClean="0"/>
              <a:t>DELTE 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662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smtClean="0"/>
              <a:t>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</a:t>
            </a:r>
            <a:r>
              <a:rPr lang="en-US" dirty="0" smtClean="0"/>
              <a:t>resources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47107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Migration </a:t>
            </a:r>
            <a:r>
              <a:rPr lang="de-AT" b="1" dirty="0" err="1" smtClean="0"/>
              <a:t>of</a:t>
            </a:r>
            <a:r>
              <a:rPr lang="de-AT" b="1" dirty="0" smtClean="0"/>
              <a:t> Legacy Systems</a:t>
            </a:r>
            <a:endParaRPr lang="de-AT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562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27" y="1126648"/>
            <a:ext cx="8800269" cy="4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67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Easier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understand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XML</a:t>
            </a:r>
          </a:p>
          <a:p>
            <a:endParaRPr lang="de-AT" dirty="0"/>
          </a:p>
          <a:p>
            <a:r>
              <a:rPr lang="en-US" dirty="0" smtClean="0"/>
              <a:t>text format that is completely language independent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8861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SOA-</a:t>
            </a:r>
            <a:r>
              <a:rPr lang="de-AT" dirty="0" err="1" smtClean="0"/>
              <a:t>Triangle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Würde gerne nach-</a:t>
            </a:r>
          </a:p>
          <a:p>
            <a:pPr marL="0" indent="0">
              <a:buNone/>
            </a:pPr>
            <a:r>
              <a:rPr lang="de-AT" dirty="0" smtClean="0"/>
              <a:t>dem du das erklärt</a:t>
            </a:r>
          </a:p>
          <a:p>
            <a:pPr marL="0" indent="0">
              <a:buNone/>
            </a:pPr>
            <a:r>
              <a:rPr lang="de-AT" dirty="0" smtClean="0"/>
              <a:t>Hast SOAP WSDL und</a:t>
            </a:r>
          </a:p>
          <a:p>
            <a:pPr marL="0" indent="0">
              <a:buNone/>
            </a:pPr>
            <a:r>
              <a:rPr lang="de-AT" dirty="0" smtClean="0"/>
              <a:t>UDDI machen falls du</a:t>
            </a:r>
          </a:p>
          <a:p>
            <a:pPr marL="0" indent="0">
              <a:buNone/>
            </a:pPr>
            <a:r>
              <a:rPr lang="de-AT" dirty="0" smtClean="0"/>
              <a:t>Das Dreieck am </a:t>
            </a:r>
            <a:r>
              <a:rPr lang="de-AT" dirty="0" err="1" smtClean="0"/>
              <a:t>schluss</a:t>
            </a: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Erklären willst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99" y="1690688"/>
            <a:ext cx="7638656" cy="48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4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</a:t>
            </a:r>
            <a:r>
              <a:rPr lang="en-US" dirty="0" smtClean="0"/>
              <a:t>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240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Breitbild</PresentationFormat>
  <Paragraphs>120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REST</vt:lpstr>
      <vt:lpstr>HTTP Methods</vt:lpstr>
      <vt:lpstr>RESTful Web-Services</vt:lpstr>
      <vt:lpstr>Migration of Legacy Systems</vt:lpstr>
      <vt:lpstr>PowerPoint-Präsentation</vt:lpstr>
      <vt:lpstr>XML</vt:lpstr>
      <vt:lpstr>JSON</vt:lpstr>
      <vt:lpstr>SOA-Triangle</vt:lpstr>
      <vt:lpstr>SOAP</vt:lpstr>
      <vt:lpstr>SOAP Message Information</vt:lpstr>
      <vt:lpstr>PowerPoint-Präsentation</vt:lpstr>
      <vt:lpstr>Response</vt:lpstr>
      <vt:lpstr>Request</vt:lpstr>
      <vt:lpstr>WSDL</vt:lpstr>
      <vt:lpstr>WSDL File Contents</vt:lpstr>
      <vt:lpstr>UDDI</vt:lpstr>
      <vt:lpstr>REST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Vogt</dc:creator>
  <cp:lastModifiedBy>Andreas Vogt</cp:lastModifiedBy>
  <cp:revision>25</cp:revision>
  <dcterms:created xsi:type="dcterms:W3CDTF">2015-03-13T04:45:43Z</dcterms:created>
  <dcterms:modified xsi:type="dcterms:W3CDTF">2015-03-19T19:27:38Z</dcterms:modified>
</cp:coreProperties>
</file>