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3" r:id="rId6"/>
    <p:sldId id="274" r:id="rId7"/>
    <p:sldId id="275" r:id="rId8"/>
    <p:sldId id="276" r:id="rId9"/>
    <p:sldId id="278" r:id="rId10"/>
    <p:sldId id="271" r:id="rId11"/>
    <p:sldId id="267" r:id="rId12"/>
    <p:sldId id="268" r:id="rId13"/>
    <p:sldId id="272" r:id="rId14"/>
    <p:sldId id="260" r:id="rId15"/>
    <p:sldId id="261" r:id="rId16"/>
    <p:sldId id="262" r:id="rId17"/>
    <p:sldId id="263" r:id="rId18"/>
    <p:sldId id="264" r:id="rId19"/>
    <p:sldId id="26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660"/>
  </p:normalViewPr>
  <p:slideViewPr>
    <p:cSldViewPr>
      <p:cViewPr varScale="1">
        <p:scale>
          <a:sx n="110" d="100"/>
          <a:sy n="110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6197-8D18-4B8E-8B27-72EDBD6EF4AD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A183-DE8A-429F-9C54-1DB4DF777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thecarconnection.com/lrg/google-maps-traffic--new-york-area_100227374_l.jpg"/>
          <p:cNvPicPr>
            <a:picLocks noChangeAspect="1" noChangeArrowheads="1"/>
          </p:cNvPicPr>
          <p:nvPr/>
        </p:nvPicPr>
        <p:blipFill>
          <a:blip r:embed="rId2" cstate="print"/>
          <a:srcRect t="17500" r="7813" b="1250"/>
          <a:stretch>
            <a:fillRect/>
          </a:stretch>
        </p:blipFill>
        <p:spPr bwMode="auto">
          <a:xfrm>
            <a:off x="533400" y="1676400"/>
            <a:ext cx="4114800" cy="226662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12556" y="228600"/>
            <a:ext cx="7569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Traffic Monitoring System</a:t>
            </a:r>
          </a:p>
        </p:txBody>
      </p:sp>
      <p:pic>
        <p:nvPicPr>
          <p:cNvPr id="8" name="Picture 2" descr="http://talkingpointsmemo.com/images/google-android-masco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117602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ike\Pictures\Screensh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286000" cy="36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openclipart.org/image/800px/svg_to_png/163711/database_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114800"/>
            <a:ext cx="1925193" cy="2362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162800" y="5181600"/>
            <a:ext cx="144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Matt </a:t>
            </a:r>
            <a:r>
              <a:rPr lang="en-US" sz="1400" dirty="0" err="1" smtClean="0"/>
              <a:t>Araneta</a:t>
            </a:r>
            <a:endParaRPr lang="en-US" sz="1400" dirty="0" smtClean="0"/>
          </a:p>
          <a:p>
            <a:r>
              <a:rPr lang="en-US" sz="1400" dirty="0" smtClean="0"/>
              <a:t>Kevin Hsieh</a:t>
            </a:r>
          </a:p>
          <a:p>
            <a:r>
              <a:rPr lang="en-US" sz="1400" dirty="0" smtClean="0"/>
              <a:t>Geoffrey Oh</a:t>
            </a:r>
          </a:p>
          <a:p>
            <a:r>
              <a:rPr lang="en-US" sz="1400" dirty="0" smtClean="0"/>
              <a:t>Peter Lin</a:t>
            </a:r>
          </a:p>
          <a:p>
            <a:r>
              <a:rPr lang="en-US" sz="1400" dirty="0" smtClean="0"/>
              <a:t>John Reed</a:t>
            </a:r>
          </a:p>
          <a:p>
            <a:r>
              <a:rPr lang="en-US" sz="1400" dirty="0" smtClean="0"/>
              <a:t>Mike </a:t>
            </a:r>
            <a:r>
              <a:rPr lang="en-US" sz="1400" dirty="0" err="1" smtClean="0"/>
              <a:t>Simio</a:t>
            </a:r>
            <a:endParaRPr lang="en-US" sz="1400" dirty="0"/>
          </a:p>
        </p:txBody>
      </p:sp>
      <p:pic>
        <p:nvPicPr>
          <p:cNvPr id="1031" name="Picture 7" descr="http://static.trustedreviews.com/94%7C000023989%7C3659_s3fron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1981200"/>
            <a:ext cx="2087217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Perl Scripts to Access Websites</a:t>
            </a:r>
          </a:p>
          <a:p>
            <a:r>
              <a:rPr lang="en-US" dirty="0" smtClean="0"/>
              <a:t>Converted XML Files and JSON Objects</a:t>
            </a:r>
          </a:p>
          <a:p>
            <a:r>
              <a:rPr lang="en-US" dirty="0" smtClean="0"/>
              <a:t>Weather API</a:t>
            </a:r>
          </a:p>
          <a:p>
            <a:r>
              <a:rPr lang="en-US" dirty="0" smtClean="0"/>
              <a:t>MapQuest API</a:t>
            </a:r>
          </a:p>
          <a:p>
            <a:r>
              <a:rPr lang="en-US" dirty="0" smtClean="0"/>
              <a:t>511NJ</a:t>
            </a:r>
          </a:p>
          <a:p>
            <a:r>
              <a:rPr lang="en-US" dirty="0" smtClean="0"/>
              <a:t>List of Zip Codes for Locations</a:t>
            </a:r>
          </a:p>
          <a:p>
            <a:r>
              <a:rPr lang="en-US" dirty="0" smtClean="0"/>
              <a:t>Saved to Output File &amp; Stored in a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45927"/>
            <a:ext cx="8305800" cy="412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Data Collection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 l="1399"/>
          <a:stretch>
            <a:fillRect/>
          </a:stretch>
        </p:blipFill>
        <p:spPr bwMode="auto">
          <a:xfrm>
            <a:off x="4267200" y="381000"/>
            <a:ext cx="464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62" y="2590800"/>
            <a:ext cx="360753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762000"/>
            <a:ext cx="16920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Matt’s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Mobile System</a:t>
            </a:r>
            <a:endParaRPr lang="en-US" dirty="0"/>
          </a:p>
        </p:txBody>
      </p:sp>
      <p:pic>
        <p:nvPicPr>
          <p:cNvPr id="1026" name="Picture 2" descr="http://talkingpointsmemo.com/images/google-android-masc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3120"/>
            <a:ext cx="3962400" cy="385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1981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Application for mobile use of the traffic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user with remote access to the traffic system.</a:t>
            </a:r>
          </a:p>
          <a:p>
            <a:r>
              <a:rPr lang="en-US" dirty="0" smtClean="0"/>
              <a:t>The user can either request a traffic report or send an update to the database via the mobile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1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main menu, the user selects to get a traffic report or send a traffic report.</a:t>
            </a:r>
          </a:p>
          <a:p>
            <a:r>
              <a:rPr lang="en-US" dirty="0" smtClean="0"/>
              <a:t>To get a traffic report, the user enters his </a:t>
            </a:r>
            <a:r>
              <a:rPr lang="en-US" dirty="0"/>
              <a:t>o</a:t>
            </a:r>
            <a:r>
              <a:rPr lang="en-US" dirty="0" smtClean="0"/>
              <a:t>r her location and the current time and gets a picture of their current location.</a:t>
            </a:r>
          </a:p>
          <a:p>
            <a:r>
              <a:rPr lang="en-US" dirty="0" smtClean="0"/>
              <a:t>To send a traffic report, the user selects the traffic intensity of their current location and updates the database with new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0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communicates with the web system via an http request.</a:t>
            </a:r>
          </a:p>
          <a:p>
            <a:r>
              <a:rPr lang="en-US" dirty="0" smtClean="0"/>
              <a:t>The http request is parsed to receive the map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9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ke\Pictures\HttpCli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2668"/>
            <a:ext cx="5472113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ke\Pictures\string2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64964"/>
            <a:ext cx="6264275" cy="145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92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ke\Pictures\Screen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6999" y="457200"/>
            <a:ext cx="368141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60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 Traffic History &amp; Weather Conditions           </a:t>
            </a:r>
            <a:br>
              <a:rPr lang="en-US" dirty="0" smtClean="0"/>
            </a:br>
            <a:r>
              <a:rPr lang="en-US" dirty="0" smtClean="0"/>
              <a:t>       at the Desired Location and Date</a:t>
            </a:r>
          </a:p>
          <a:p>
            <a:r>
              <a:rPr lang="en-US" dirty="0" smtClean="0"/>
              <a:t>View Best Route based on Traffic Algorithm</a:t>
            </a:r>
          </a:p>
          <a:p>
            <a:r>
              <a:rPr lang="en-US" dirty="0" smtClean="0"/>
              <a:t>Obtains Traffic Incident and Weather data</a:t>
            </a:r>
            <a:br>
              <a:rPr lang="en-US" dirty="0" smtClean="0"/>
            </a:br>
            <a:r>
              <a:rPr lang="en-US" dirty="0" smtClean="0"/>
              <a:t>	 at Regular Time Intervals</a:t>
            </a:r>
          </a:p>
          <a:p>
            <a:r>
              <a:rPr lang="en-US" dirty="0" smtClean="0"/>
              <a:t>Stores this Data into a Database </a:t>
            </a:r>
          </a:p>
          <a:p>
            <a:r>
              <a:rPr lang="en-US" dirty="0" smtClean="0"/>
              <a:t>Traffic Report Accessible Through Android App</a:t>
            </a:r>
          </a:p>
          <a:p>
            <a:r>
              <a:rPr lang="en-US" dirty="0" smtClean="0"/>
              <a:t>Users can report Traffic Incidents through App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users (log-in, preference)</a:t>
            </a:r>
          </a:p>
          <a:p>
            <a:r>
              <a:rPr lang="en-US" sz="2400" dirty="0" smtClean="0"/>
              <a:t>Dynamic map to select points to view</a:t>
            </a:r>
          </a:p>
          <a:p>
            <a:r>
              <a:rPr lang="en-US" sz="2400" dirty="0" smtClean="0"/>
              <a:t>Directions service with route planning altered with out road data</a:t>
            </a:r>
          </a:p>
          <a:p>
            <a:r>
              <a:rPr lang="en-US" sz="2400" dirty="0" smtClean="0"/>
              <a:t>More user friendly features (auto complete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, township to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, more options to view history maps sizing)</a:t>
            </a:r>
          </a:p>
          <a:p>
            <a:r>
              <a:rPr lang="en-US" sz="2400" dirty="0" smtClean="0"/>
              <a:t>Replace points with overlay of area </a:t>
            </a:r>
            <a:r>
              <a:rPr lang="en-US" sz="2400" dirty="0" smtClean="0"/>
              <a:t>affected</a:t>
            </a:r>
          </a:p>
          <a:p>
            <a:r>
              <a:rPr lang="en-US" sz="2400" dirty="0" smtClean="0"/>
              <a:t>Upgrade Website for more storage in the Database</a:t>
            </a:r>
          </a:p>
          <a:p>
            <a:r>
              <a:rPr lang="en-US" sz="2400" dirty="0" smtClean="0"/>
              <a:t>Continue adding more sources of Traffic Info from APIs</a:t>
            </a:r>
            <a:br>
              <a:rPr lang="en-US" sz="2400" dirty="0" smtClean="0"/>
            </a:br>
            <a:r>
              <a:rPr lang="en-US" sz="2400" dirty="0" smtClean="0"/>
              <a:t>	(Bing Maps API, Nokia Maps API)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5807" t="25806" r="21774" b="5376"/>
          <a:stretch>
            <a:fillRect/>
          </a:stretch>
        </p:blipFill>
        <p:spPr bwMode="auto">
          <a:xfrm>
            <a:off x="990600" y="657664"/>
            <a:ext cx="7467600" cy="551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32229" t="20482" r="34563" b="25301"/>
          <a:stretch>
            <a:fillRect/>
          </a:stretch>
        </p:blipFill>
        <p:spPr bwMode="auto">
          <a:xfrm>
            <a:off x="35560" y="1143000"/>
            <a:ext cx="489542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38182" t="25859" r="36364" b="19192"/>
          <a:stretch>
            <a:fillRect/>
          </a:stretch>
        </p:blipFill>
        <p:spPr bwMode="auto">
          <a:xfrm>
            <a:off x="5181600" y="1219200"/>
            <a:ext cx="3962400" cy="481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Traffic History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400800" cy="914400"/>
          </a:xfrm>
        </p:spPr>
        <p:txBody>
          <a:bodyPr/>
          <a:lstStyle/>
          <a:p>
            <a:r>
              <a:rPr lang="en-US" dirty="0" smtClean="0"/>
              <a:t>http://traffichistory.co.nf/index.php</a:t>
            </a:r>
            <a:endParaRPr lang="en-US" dirty="0"/>
          </a:p>
        </p:txBody>
      </p:sp>
      <p:pic>
        <p:nvPicPr>
          <p:cNvPr id="4" name="Picture 3" descr="ppt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600200"/>
            <a:ext cx="3962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online view of traffic incident areas</a:t>
            </a:r>
          </a:p>
          <a:p>
            <a:r>
              <a:rPr lang="en-US" dirty="0" smtClean="0"/>
              <a:t>User interface friendly and easy to use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Relies heavily on data collected by scripts and large databases</a:t>
            </a:r>
          </a:p>
          <a:p>
            <a:r>
              <a:rPr lang="en-US" dirty="0" smtClean="0"/>
              <a:t>Image and points placed using </a:t>
            </a:r>
            <a:r>
              <a:rPr lang="en-US" dirty="0" err="1" smtClean="0"/>
              <a:t>google</a:t>
            </a:r>
            <a:r>
              <a:rPr lang="en-US" dirty="0" smtClean="0"/>
              <a:t> maps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Contains own algorithm to create traffic incidence area and historical traffic severity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perl</a:t>
            </a:r>
            <a:r>
              <a:rPr lang="en-US" dirty="0" smtClean="0"/>
              <a:t> within scripts to apply our algorithm and before insertion into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endParaRPr lang="en-US" dirty="0"/>
          </a:p>
        </p:txBody>
      </p:sp>
      <p:pic>
        <p:nvPicPr>
          <p:cNvPr id="4" name="Content Placeholder 3" descr="tech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390179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2000" y="6172200"/>
            <a:ext cx="767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used </a:t>
            </a:r>
            <a:r>
              <a:rPr lang="en-US" dirty="0" err="1" smtClean="0"/>
              <a:t>php</a:t>
            </a:r>
            <a:r>
              <a:rPr lang="en-US" dirty="0" smtClean="0"/>
              <a:t> to do the server-side coding and used </a:t>
            </a:r>
            <a:r>
              <a:rPr lang="en-US" dirty="0" err="1" smtClean="0"/>
              <a:t>jquery</a:t>
            </a:r>
            <a:r>
              <a:rPr lang="en-US" dirty="0" smtClean="0"/>
              <a:t> for client-side coding.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Picture 5" descr="http://openclipart.org/image/800px/svg_to_png/163711/database_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3007" y="1600200"/>
            <a:ext cx="1925193" cy="236220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14382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http://cdn.ientry.com/sites/webpronews/pictures/mapquestlogo_320x2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270" y="2133600"/>
            <a:ext cx="1990530" cy="1524000"/>
          </a:xfrm>
          <a:prstGeom prst="rect">
            <a:avLst/>
          </a:prstGeom>
          <a:noFill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5029200"/>
            <a:ext cx="1647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290763"/>
            <a:ext cx="3054044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 descr="http://www.returngis.net/wp-content/uploads/pics/Bing_Maps_blue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876801"/>
            <a:ext cx="3810000" cy="104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354</Words>
  <Application>Microsoft Office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Features</vt:lpstr>
      <vt:lpstr>Slide 3</vt:lpstr>
      <vt:lpstr>Slide 4</vt:lpstr>
      <vt:lpstr>Traffic History Website</vt:lpstr>
      <vt:lpstr>Description</vt:lpstr>
      <vt:lpstr>Implementation</vt:lpstr>
      <vt:lpstr>Technical </vt:lpstr>
      <vt:lpstr>Data Collection</vt:lpstr>
      <vt:lpstr>Data Collection</vt:lpstr>
      <vt:lpstr>Slide 11</vt:lpstr>
      <vt:lpstr>Slide 12</vt:lpstr>
      <vt:lpstr>Data Storage</vt:lpstr>
      <vt:lpstr>Mobile System</vt:lpstr>
      <vt:lpstr>Description</vt:lpstr>
      <vt:lpstr>User Experience</vt:lpstr>
      <vt:lpstr>Implementation</vt:lpstr>
      <vt:lpstr>Slide 18</vt:lpstr>
      <vt:lpstr>Slide 19</vt:lpstr>
      <vt:lpstr>Future features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Lin</dc:creator>
  <cp:lastModifiedBy>Peter Lin</cp:lastModifiedBy>
  <cp:revision>23</cp:revision>
  <dcterms:created xsi:type="dcterms:W3CDTF">2013-04-02T05:23:14Z</dcterms:created>
  <dcterms:modified xsi:type="dcterms:W3CDTF">2013-04-02T09:06:24Z</dcterms:modified>
</cp:coreProperties>
</file>