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49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D33E-B7D2-49D6-BB01-2102AAE8B23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E31-0D89-45C6-9C14-F3EF93E34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StratifiedKFold</a:t>
            </a:r>
            <a:r>
              <a:rPr lang="en-US" altLang="zh-TW" dirty="0" smtClean="0"/>
              <a:t> 5 folds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1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7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zh-TW" altLang="en-US" sz="4000" b="1" dirty="0" smtClean="0"/>
              <a:t>類</a:t>
            </a:r>
            <a:r>
              <a:rPr lang="zh-TW" altLang="en-US" sz="4000" b="1" dirty="0"/>
              <a:t>神經</a:t>
            </a:r>
            <a:r>
              <a:rPr lang="zh-TW" altLang="en-US" sz="4000" b="1" dirty="0" smtClean="0"/>
              <a:t>網路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期末報告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>KDD CUP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第十</a:t>
            </a:r>
            <a:r>
              <a:rPr lang="zh-TW" altLang="en-US" b="1" dirty="0" smtClean="0"/>
              <a:t>組</a:t>
            </a:r>
            <a:endParaRPr lang="en-US" altLang="zh-TW" b="1" dirty="0" smtClean="0"/>
          </a:p>
          <a:p>
            <a:r>
              <a:rPr lang="zh-TW" altLang="en-US" b="1" dirty="0" smtClean="0"/>
              <a:t>組員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謝宗廷、王稚淇、林律恩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實驗結果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8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:Python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工具</a:t>
            </a:r>
            <a:r>
              <a:rPr lang="en-US" altLang="zh-TW" dirty="0" smtClean="0"/>
              <a:t>: Light Gradient Boost Machine, Deep Forest,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Features: distance, price, eta (max, min, mean, standard deviation), weather, 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min of each mode, user feature(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Scoring function: f1_score(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Light Gradient Boost Machine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24" y="2789446"/>
            <a:ext cx="786874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ffline: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0.6762823669962902  </a:t>
            </a:r>
          </a:p>
          <a:p>
            <a:pPr lvl="1"/>
            <a:r>
              <a:rPr lang="en-US" altLang="zh-TW" dirty="0" smtClean="0"/>
              <a:t>Online: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0.69065295</a:t>
            </a:r>
          </a:p>
          <a:p>
            <a:r>
              <a:rPr lang="zh-TW" altLang="en-US" dirty="0" smtClean="0"/>
              <a:t>最後排名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306</a:t>
            </a:r>
          </a:p>
          <a:p>
            <a:r>
              <a:rPr lang="zh-TW" altLang="en-US" dirty="0" smtClean="0"/>
              <a:t>最高排名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211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1" y="4583922"/>
            <a:ext cx="84689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數</a:t>
            </a:r>
            <a:r>
              <a:rPr lang="zh-TW" altLang="en-US" dirty="0" smtClean="0"/>
              <a:t>大概都在</a:t>
            </a:r>
            <a:r>
              <a:rPr lang="en-US" altLang="zh-TW" dirty="0" smtClean="0"/>
              <a:t>0.68~0.69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只用</a:t>
            </a:r>
            <a:r>
              <a:rPr lang="en-US" altLang="zh-TW" dirty="0" smtClean="0"/>
              <a:t>first</a:t>
            </a:r>
            <a:r>
              <a:rPr lang="zh-TW" altLang="en-US" dirty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user attribute</a:t>
            </a:r>
          </a:p>
          <a:p>
            <a:pPr lvl="1"/>
            <a:r>
              <a:rPr lang="zh-TW" altLang="en-US" dirty="0" smtClean="0"/>
              <a:t>線上分數</a:t>
            </a:r>
            <a:r>
              <a:rPr lang="en-US" altLang="zh-TW" dirty="0" smtClean="0"/>
              <a:t>0.68862893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加入天氣</a:t>
            </a:r>
            <a:r>
              <a:rPr lang="en-US" altLang="zh-TW" dirty="0" smtClean="0"/>
              <a:t>0.68867807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Features</a:t>
            </a:r>
            <a:r>
              <a:rPr lang="zh-TW" altLang="en-US" dirty="0" smtClean="0"/>
              <a:t>全部用線上</a:t>
            </a:r>
            <a:r>
              <a:rPr lang="en-US" altLang="zh-TW" dirty="0" smtClean="0"/>
              <a:t>0.68988176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3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zh-TW" altLang="en-US" dirty="0" smtClean="0"/>
              <a:t>分析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移除</a:t>
            </a:r>
            <a:r>
              <a:rPr lang="en-US" altLang="zh-TW" dirty="0" err="1" smtClean="0"/>
              <a:t>max_distance_mode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max_price_mode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max_eta_mode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Overfitting</a:t>
            </a:r>
          </a:p>
          <a:p>
            <a:pPr lvl="1"/>
            <a:r>
              <a:rPr lang="en-US" altLang="zh-TW" dirty="0" smtClean="0"/>
              <a:t>Weather</a:t>
            </a:r>
          </a:p>
          <a:p>
            <a:pPr lvl="1"/>
            <a:r>
              <a:rPr lang="en-US" altLang="zh-TW" dirty="0" smtClean="0"/>
              <a:t>LGBM number of leaves and learning rate.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9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1137684"/>
            <a:ext cx="9603275" cy="716070"/>
          </a:xfrm>
        </p:spPr>
        <p:txBody>
          <a:bodyPr/>
          <a:lstStyle/>
          <a:p>
            <a:pPr algn="ctr"/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我覺得</a:t>
            </a:r>
            <a:r>
              <a:rPr lang="en-US" altLang="zh-TW" dirty="0" smtClean="0"/>
              <a:t>KDD</a:t>
            </a:r>
            <a:r>
              <a:rPr lang="zh-TW" altLang="en-US" dirty="0"/>
              <a:t> </a:t>
            </a:r>
            <a:r>
              <a:rPr lang="en-US" altLang="zh-TW" dirty="0" smtClean="0"/>
              <a:t>CUP</a:t>
            </a:r>
            <a:r>
              <a:rPr lang="zh-TW" altLang="en-US" smtClean="0"/>
              <a:t>的資料其實很多樣，對於沒有學習過資料處理的我來說其實是蠻困難的，也對於要使用哪種模型來分類也是一種挑戰，經過這次的活動也有所增加這方面的知識，也從每組同學的分享吸取各種知識，這對我未來的論文或工作或許有許多的幫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197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389</TotalTime>
  <Words>235</Words>
  <Application>Microsoft Office PowerPoint</Application>
  <PresentationFormat>寬螢幕</PresentationFormat>
  <Paragraphs>47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Gill Sans MT</vt:lpstr>
      <vt:lpstr>Gallery</vt:lpstr>
      <vt:lpstr>   類神經網路-期末報告 KDD CUP</vt:lpstr>
      <vt:lpstr>目錄</vt:lpstr>
      <vt:lpstr>實驗方法-1</vt:lpstr>
      <vt:lpstr>實驗方法-2</vt:lpstr>
      <vt:lpstr>實驗結果</vt:lpstr>
      <vt:lpstr>結果分析-1</vt:lpstr>
      <vt:lpstr>結果分析-2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類神經網路-期末報告 KDD CUP</dc:title>
  <dc:creator>IB701</dc:creator>
  <cp:lastModifiedBy>chungting</cp:lastModifiedBy>
  <cp:revision>10</cp:revision>
  <dcterms:created xsi:type="dcterms:W3CDTF">2019-06-03T02:54:55Z</dcterms:created>
  <dcterms:modified xsi:type="dcterms:W3CDTF">2019-06-11T10:51:36Z</dcterms:modified>
</cp:coreProperties>
</file>