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notesMasterIdLst>
    <p:notesMasterId r:id="rId11"/>
  </p:notesMasterIdLst>
  <p:sldIdLst>
    <p:sldId id="256" r:id="rId2"/>
    <p:sldId id="258" r:id="rId3"/>
    <p:sldId id="259" r:id="rId4"/>
    <p:sldId id="260" r:id="rId5"/>
    <p:sldId id="265" r:id="rId6"/>
    <p:sldId id="261" r:id="rId7"/>
    <p:sldId id="263" r:id="rId8"/>
    <p:sldId id="264" r:id="rId9"/>
    <p:sldId id="267"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1D5D7"/>
    <a:srgbClr val="DCD9D8"/>
    <a:srgbClr val="965055"/>
    <a:srgbClr val="B6B0A7"/>
    <a:srgbClr val="A87A80"/>
    <a:srgbClr val="7B7284"/>
    <a:srgbClr val="A8A5A9"/>
    <a:srgbClr val="DBCAB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53" autoAdjust="0"/>
    <p:restoredTop sz="77596" autoAdjust="0"/>
  </p:normalViewPr>
  <p:slideViewPr>
    <p:cSldViewPr snapToGrid="0">
      <p:cViewPr varScale="1">
        <p:scale>
          <a:sx n="57" d="100"/>
          <a:sy n="57" d="100"/>
        </p:scale>
        <p:origin x="1218"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287B8F9-46C6-426D-84E1-E543C741940B}" type="doc">
      <dgm:prSet loTypeId="urn:microsoft.com/office/officeart/2005/8/layout/chevron1" loCatId="process" qsTypeId="urn:microsoft.com/office/officeart/2005/8/quickstyle/simple1" qsCatId="simple" csTypeId="urn:microsoft.com/office/officeart/2005/8/colors/colorful2" csCatId="colorful" phldr="1"/>
      <dgm:spPr/>
    </dgm:pt>
    <dgm:pt modelId="{831985D7-1981-4F60-994F-A754A0BA8668}">
      <dgm:prSet phldrT="[文字]" custT="1"/>
      <dgm:spPr>
        <a:solidFill>
          <a:srgbClr val="A8A5A9"/>
        </a:solidFill>
      </dgm:spPr>
      <dgm:t>
        <a:bodyPr/>
        <a:lstStyle/>
        <a:p>
          <a:r>
            <a:rPr lang="zh-TW" altLang="en-US" sz="1800" b="1" dirty="0">
              <a:latin typeface="微軟正黑體" panose="020B0604030504040204" pitchFamily="34" charset="-120"/>
              <a:ea typeface="微軟正黑體" panose="020B0604030504040204" pitchFamily="34" charset="-120"/>
            </a:rPr>
            <a:t>語料建構</a:t>
          </a:r>
        </a:p>
      </dgm:t>
    </dgm:pt>
    <dgm:pt modelId="{D3577B70-2800-4B36-97DD-7B058A06AEA8}" type="parTrans" cxnId="{7FBB2F09-103F-455A-A7B0-D0B7668A1799}">
      <dgm:prSet/>
      <dgm:spPr/>
      <dgm:t>
        <a:bodyPr/>
        <a:lstStyle/>
        <a:p>
          <a:endParaRPr lang="zh-TW" altLang="en-US"/>
        </a:p>
      </dgm:t>
    </dgm:pt>
    <dgm:pt modelId="{4E7A45E7-8814-4540-BE71-42A3EB8A1FA0}" type="sibTrans" cxnId="{7FBB2F09-103F-455A-A7B0-D0B7668A1799}">
      <dgm:prSet/>
      <dgm:spPr/>
      <dgm:t>
        <a:bodyPr/>
        <a:lstStyle/>
        <a:p>
          <a:endParaRPr lang="zh-TW" altLang="en-US"/>
        </a:p>
      </dgm:t>
    </dgm:pt>
    <dgm:pt modelId="{E5119021-B203-414E-8A83-86374D99A32F}">
      <dgm:prSet phldrT="[文字]" custT="1"/>
      <dgm:spPr>
        <a:solidFill>
          <a:srgbClr val="7B7284"/>
        </a:solidFill>
      </dgm:spPr>
      <dgm:t>
        <a:bodyPr/>
        <a:lstStyle/>
        <a:p>
          <a:r>
            <a:rPr lang="zh-TW" altLang="en-US" sz="1800" b="1" dirty="0">
              <a:latin typeface="微軟正黑體" panose="020B0604030504040204" pitchFamily="34" charset="-120"/>
              <a:ea typeface="微軟正黑體" panose="020B0604030504040204" pitchFamily="34" charset="-120"/>
            </a:rPr>
            <a:t>語言學分析</a:t>
          </a:r>
        </a:p>
      </dgm:t>
    </dgm:pt>
    <dgm:pt modelId="{11DF9FCF-C91C-4FF3-AFA1-F58EEACB33A7}" type="parTrans" cxnId="{4C439FCC-59E9-4D0D-BB51-5AC8EAE21102}">
      <dgm:prSet/>
      <dgm:spPr/>
      <dgm:t>
        <a:bodyPr/>
        <a:lstStyle/>
        <a:p>
          <a:endParaRPr lang="zh-TW" altLang="en-US"/>
        </a:p>
      </dgm:t>
    </dgm:pt>
    <dgm:pt modelId="{C69734CF-8E89-48C8-B132-9F1328151926}" type="sibTrans" cxnId="{4C439FCC-59E9-4D0D-BB51-5AC8EAE21102}">
      <dgm:prSet/>
      <dgm:spPr/>
      <dgm:t>
        <a:bodyPr/>
        <a:lstStyle/>
        <a:p>
          <a:endParaRPr lang="zh-TW" altLang="en-US"/>
        </a:p>
      </dgm:t>
    </dgm:pt>
    <dgm:pt modelId="{DD952F76-B07A-4B42-833B-EFD2C49D2B8E}">
      <dgm:prSet phldrT="[文字]" custT="1"/>
      <dgm:spPr>
        <a:solidFill>
          <a:srgbClr val="965055"/>
        </a:solidFill>
      </dgm:spPr>
      <dgm:t>
        <a:bodyPr/>
        <a:lstStyle/>
        <a:p>
          <a:r>
            <a:rPr lang="zh-TW" altLang="en-US" sz="1800" b="1" dirty="0">
              <a:latin typeface="微軟正黑體" panose="020B0604030504040204" pitchFamily="34" charset="-120"/>
              <a:ea typeface="微軟正黑體" panose="020B0604030504040204" pitchFamily="34" charset="-120"/>
            </a:rPr>
            <a:t>標準化</a:t>
          </a:r>
        </a:p>
      </dgm:t>
    </dgm:pt>
    <dgm:pt modelId="{78CC0BB2-3BC6-4BB6-BAF0-9240974E0F62}" type="parTrans" cxnId="{E0B3249F-8F25-4D3A-BD43-E862E1D18A59}">
      <dgm:prSet/>
      <dgm:spPr/>
      <dgm:t>
        <a:bodyPr/>
        <a:lstStyle/>
        <a:p>
          <a:endParaRPr lang="zh-TW" altLang="en-US"/>
        </a:p>
      </dgm:t>
    </dgm:pt>
    <dgm:pt modelId="{F40F1E30-E800-45CC-A371-53DEED9018FE}" type="sibTrans" cxnId="{E0B3249F-8F25-4D3A-BD43-E862E1D18A59}">
      <dgm:prSet/>
      <dgm:spPr/>
      <dgm:t>
        <a:bodyPr/>
        <a:lstStyle/>
        <a:p>
          <a:endParaRPr lang="zh-TW" altLang="en-US"/>
        </a:p>
      </dgm:t>
    </dgm:pt>
    <dgm:pt modelId="{EC5CE1FA-680E-4B9F-AF42-F14D3CE2404A}">
      <dgm:prSet custT="1"/>
      <dgm:spPr>
        <a:solidFill>
          <a:srgbClr val="A87A80"/>
        </a:solidFill>
      </dgm:spPr>
      <dgm:t>
        <a:bodyPr/>
        <a:lstStyle/>
        <a:p>
          <a:r>
            <a:rPr lang="zh-TW" altLang="en-US" sz="1800" b="1">
              <a:latin typeface="微軟正黑體" panose="020B0604030504040204" pitchFamily="34" charset="-120"/>
              <a:ea typeface="微軟正黑體" panose="020B0604030504040204" pitchFamily="34" charset="-120"/>
            </a:rPr>
            <a:t>正規化</a:t>
          </a:r>
        </a:p>
      </dgm:t>
    </dgm:pt>
    <dgm:pt modelId="{FB8EB66D-AE5E-414B-916B-89D04CFE2A22}" type="parTrans" cxnId="{9A14DC55-2D23-479A-BBFC-5E935532646B}">
      <dgm:prSet/>
      <dgm:spPr/>
      <dgm:t>
        <a:bodyPr/>
        <a:lstStyle/>
        <a:p>
          <a:endParaRPr lang="zh-TW" altLang="en-US"/>
        </a:p>
      </dgm:t>
    </dgm:pt>
    <dgm:pt modelId="{9BAD64B3-8A5B-4819-996E-DC915E61D045}" type="sibTrans" cxnId="{9A14DC55-2D23-479A-BBFC-5E935532646B}">
      <dgm:prSet/>
      <dgm:spPr/>
      <dgm:t>
        <a:bodyPr/>
        <a:lstStyle/>
        <a:p>
          <a:endParaRPr lang="zh-TW" altLang="en-US"/>
        </a:p>
      </dgm:t>
    </dgm:pt>
    <dgm:pt modelId="{70982E71-5AB4-482B-9846-C9B80A2432C1}" type="pres">
      <dgm:prSet presAssocID="{7287B8F9-46C6-426D-84E1-E543C741940B}" presName="Name0" presStyleCnt="0">
        <dgm:presLayoutVars>
          <dgm:dir/>
          <dgm:animLvl val="lvl"/>
          <dgm:resizeHandles val="exact"/>
        </dgm:presLayoutVars>
      </dgm:prSet>
      <dgm:spPr/>
    </dgm:pt>
    <dgm:pt modelId="{A6F5A7A3-CBF9-4AEA-9A86-41B7AC644A7E}" type="pres">
      <dgm:prSet presAssocID="{831985D7-1981-4F60-994F-A754A0BA8668}" presName="parTxOnly" presStyleLbl="node1" presStyleIdx="0" presStyleCnt="4">
        <dgm:presLayoutVars>
          <dgm:chMax val="0"/>
          <dgm:chPref val="0"/>
          <dgm:bulletEnabled val="1"/>
        </dgm:presLayoutVars>
      </dgm:prSet>
      <dgm:spPr/>
      <dgm:t>
        <a:bodyPr/>
        <a:lstStyle/>
        <a:p>
          <a:endParaRPr lang="zh-TW" altLang="en-US"/>
        </a:p>
      </dgm:t>
    </dgm:pt>
    <dgm:pt modelId="{D077CA5B-1600-4801-9B78-5A720A8D417E}" type="pres">
      <dgm:prSet presAssocID="{4E7A45E7-8814-4540-BE71-42A3EB8A1FA0}" presName="parTxOnlySpace" presStyleCnt="0"/>
      <dgm:spPr/>
    </dgm:pt>
    <dgm:pt modelId="{44FD7A2C-A538-431E-95DF-7E0DE1FB86D4}" type="pres">
      <dgm:prSet presAssocID="{E5119021-B203-414E-8A83-86374D99A32F}" presName="parTxOnly" presStyleLbl="node1" presStyleIdx="1" presStyleCnt="4">
        <dgm:presLayoutVars>
          <dgm:chMax val="0"/>
          <dgm:chPref val="0"/>
          <dgm:bulletEnabled val="1"/>
        </dgm:presLayoutVars>
      </dgm:prSet>
      <dgm:spPr/>
      <dgm:t>
        <a:bodyPr/>
        <a:lstStyle/>
        <a:p>
          <a:endParaRPr lang="zh-TW" altLang="en-US"/>
        </a:p>
      </dgm:t>
    </dgm:pt>
    <dgm:pt modelId="{E433A9C4-CCAB-45F4-BE81-9AFDF5A22567}" type="pres">
      <dgm:prSet presAssocID="{C69734CF-8E89-48C8-B132-9F1328151926}" presName="parTxOnlySpace" presStyleCnt="0"/>
      <dgm:spPr/>
    </dgm:pt>
    <dgm:pt modelId="{1C7A7F63-70FD-4B44-88E2-9A6A727A7F9F}" type="pres">
      <dgm:prSet presAssocID="{DD952F76-B07A-4B42-833B-EFD2C49D2B8E}" presName="parTxOnly" presStyleLbl="node1" presStyleIdx="2" presStyleCnt="4">
        <dgm:presLayoutVars>
          <dgm:chMax val="0"/>
          <dgm:chPref val="0"/>
          <dgm:bulletEnabled val="1"/>
        </dgm:presLayoutVars>
      </dgm:prSet>
      <dgm:spPr/>
      <dgm:t>
        <a:bodyPr/>
        <a:lstStyle/>
        <a:p>
          <a:endParaRPr lang="zh-TW" altLang="en-US"/>
        </a:p>
      </dgm:t>
    </dgm:pt>
    <dgm:pt modelId="{B4FD097D-5861-4C46-B445-0E404F7513E1}" type="pres">
      <dgm:prSet presAssocID="{F40F1E30-E800-45CC-A371-53DEED9018FE}" presName="parTxOnlySpace" presStyleCnt="0"/>
      <dgm:spPr/>
    </dgm:pt>
    <dgm:pt modelId="{2C8E3E0E-A698-479F-8A14-E2138D27D7EE}" type="pres">
      <dgm:prSet presAssocID="{EC5CE1FA-680E-4B9F-AF42-F14D3CE2404A}" presName="parTxOnly" presStyleLbl="node1" presStyleIdx="3" presStyleCnt="4">
        <dgm:presLayoutVars>
          <dgm:chMax val="0"/>
          <dgm:chPref val="0"/>
          <dgm:bulletEnabled val="1"/>
        </dgm:presLayoutVars>
      </dgm:prSet>
      <dgm:spPr/>
      <dgm:t>
        <a:bodyPr/>
        <a:lstStyle/>
        <a:p>
          <a:endParaRPr lang="zh-TW" altLang="en-US"/>
        </a:p>
      </dgm:t>
    </dgm:pt>
  </dgm:ptLst>
  <dgm:cxnLst>
    <dgm:cxn modelId="{E049F6E8-2686-41F1-8E0C-2C4A15413576}" type="presOf" srcId="{7287B8F9-46C6-426D-84E1-E543C741940B}" destId="{70982E71-5AB4-482B-9846-C9B80A2432C1}" srcOrd="0" destOrd="0" presId="urn:microsoft.com/office/officeart/2005/8/layout/chevron1"/>
    <dgm:cxn modelId="{7FBB2F09-103F-455A-A7B0-D0B7668A1799}" srcId="{7287B8F9-46C6-426D-84E1-E543C741940B}" destId="{831985D7-1981-4F60-994F-A754A0BA8668}" srcOrd="0" destOrd="0" parTransId="{D3577B70-2800-4B36-97DD-7B058A06AEA8}" sibTransId="{4E7A45E7-8814-4540-BE71-42A3EB8A1FA0}"/>
    <dgm:cxn modelId="{E0B3249F-8F25-4D3A-BD43-E862E1D18A59}" srcId="{7287B8F9-46C6-426D-84E1-E543C741940B}" destId="{DD952F76-B07A-4B42-833B-EFD2C49D2B8E}" srcOrd="2" destOrd="0" parTransId="{78CC0BB2-3BC6-4BB6-BAF0-9240974E0F62}" sibTransId="{F40F1E30-E800-45CC-A371-53DEED9018FE}"/>
    <dgm:cxn modelId="{B04DC7E2-7D90-4617-BCB4-797AABDE5F1F}" type="presOf" srcId="{EC5CE1FA-680E-4B9F-AF42-F14D3CE2404A}" destId="{2C8E3E0E-A698-479F-8A14-E2138D27D7EE}" srcOrd="0" destOrd="0" presId="urn:microsoft.com/office/officeart/2005/8/layout/chevron1"/>
    <dgm:cxn modelId="{06D1D980-F9F9-41AE-9173-7D35D686E630}" type="presOf" srcId="{831985D7-1981-4F60-994F-A754A0BA8668}" destId="{A6F5A7A3-CBF9-4AEA-9A86-41B7AC644A7E}" srcOrd="0" destOrd="0" presId="urn:microsoft.com/office/officeart/2005/8/layout/chevron1"/>
    <dgm:cxn modelId="{6BDD7166-FADE-4F50-AD9B-DA23C8A45EE9}" type="presOf" srcId="{DD952F76-B07A-4B42-833B-EFD2C49D2B8E}" destId="{1C7A7F63-70FD-4B44-88E2-9A6A727A7F9F}" srcOrd="0" destOrd="0" presId="urn:microsoft.com/office/officeart/2005/8/layout/chevron1"/>
    <dgm:cxn modelId="{9A14DC55-2D23-479A-BBFC-5E935532646B}" srcId="{7287B8F9-46C6-426D-84E1-E543C741940B}" destId="{EC5CE1FA-680E-4B9F-AF42-F14D3CE2404A}" srcOrd="3" destOrd="0" parTransId="{FB8EB66D-AE5E-414B-916B-89D04CFE2A22}" sibTransId="{9BAD64B3-8A5B-4819-996E-DC915E61D045}"/>
    <dgm:cxn modelId="{6191B1B2-2D94-4767-B4FA-31027749BC33}" type="presOf" srcId="{E5119021-B203-414E-8A83-86374D99A32F}" destId="{44FD7A2C-A538-431E-95DF-7E0DE1FB86D4}" srcOrd="0" destOrd="0" presId="urn:microsoft.com/office/officeart/2005/8/layout/chevron1"/>
    <dgm:cxn modelId="{4C439FCC-59E9-4D0D-BB51-5AC8EAE21102}" srcId="{7287B8F9-46C6-426D-84E1-E543C741940B}" destId="{E5119021-B203-414E-8A83-86374D99A32F}" srcOrd="1" destOrd="0" parTransId="{11DF9FCF-C91C-4FF3-AFA1-F58EEACB33A7}" sibTransId="{C69734CF-8E89-48C8-B132-9F1328151926}"/>
    <dgm:cxn modelId="{E8D2C2A7-C0B2-436F-BB78-EB5971EC8660}" type="presParOf" srcId="{70982E71-5AB4-482B-9846-C9B80A2432C1}" destId="{A6F5A7A3-CBF9-4AEA-9A86-41B7AC644A7E}" srcOrd="0" destOrd="0" presId="urn:microsoft.com/office/officeart/2005/8/layout/chevron1"/>
    <dgm:cxn modelId="{9DCBA7A0-3B8B-44E2-9307-1E5EAECDA141}" type="presParOf" srcId="{70982E71-5AB4-482B-9846-C9B80A2432C1}" destId="{D077CA5B-1600-4801-9B78-5A720A8D417E}" srcOrd="1" destOrd="0" presId="urn:microsoft.com/office/officeart/2005/8/layout/chevron1"/>
    <dgm:cxn modelId="{726D8B76-1B18-4941-B960-F35F14D2D066}" type="presParOf" srcId="{70982E71-5AB4-482B-9846-C9B80A2432C1}" destId="{44FD7A2C-A538-431E-95DF-7E0DE1FB86D4}" srcOrd="2" destOrd="0" presId="urn:microsoft.com/office/officeart/2005/8/layout/chevron1"/>
    <dgm:cxn modelId="{2EE927A6-F129-4135-BA92-36CE35817DBB}" type="presParOf" srcId="{70982E71-5AB4-482B-9846-C9B80A2432C1}" destId="{E433A9C4-CCAB-45F4-BE81-9AFDF5A22567}" srcOrd="3" destOrd="0" presId="urn:microsoft.com/office/officeart/2005/8/layout/chevron1"/>
    <dgm:cxn modelId="{25202619-64DE-4ACE-8333-EC63299B3BE6}" type="presParOf" srcId="{70982E71-5AB4-482B-9846-C9B80A2432C1}" destId="{1C7A7F63-70FD-4B44-88E2-9A6A727A7F9F}" srcOrd="4" destOrd="0" presId="urn:microsoft.com/office/officeart/2005/8/layout/chevron1"/>
    <dgm:cxn modelId="{96982B4F-3EFE-46AC-8999-43E046863A01}" type="presParOf" srcId="{70982E71-5AB4-482B-9846-C9B80A2432C1}" destId="{B4FD097D-5861-4C46-B445-0E404F7513E1}" srcOrd="5" destOrd="0" presId="urn:microsoft.com/office/officeart/2005/8/layout/chevron1"/>
    <dgm:cxn modelId="{B871165C-24C7-4420-B6FF-EC9E007127D6}" type="presParOf" srcId="{70982E71-5AB4-482B-9846-C9B80A2432C1}" destId="{2C8E3E0E-A698-479F-8A14-E2138D27D7EE}" srcOrd="6"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287B8F9-46C6-426D-84E1-E543C741940B}" type="doc">
      <dgm:prSet loTypeId="urn:microsoft.com/office/officeart/2005/8/layout/chevron1" loCatId="process" qsTypeId="urn:microsoft.com/office/officeart/2005/8/quickstyle/simple1" qsCatId="simple" csTypeId="urn:microsoft.com/office/officeart/2005/8/colors/accent1_2" csCatId="accent1" phldr="1"/>
      <dgm:spPr/>
      <dgm:t>
        <a:bodyPr/>
        <a:lstStyle/>
        <a:p>
          <a:endParaRPr lang="zh-TW" altLang="en-US"/>
        </a:p>
      </dgm:t>
    </dgm:pt>
    <dgm:pt modelId="{831985D7-1981-4F60-994F-A754A0BA8668}">
      <dgm:prSet phldrT="[文字]" custT="1"/>
      <dgm:spPr>
        <a:solidFill>
          <a:srgbClr val="A8A5A9"/>
        </a:solidFill>
      </dgm:spPr>
      <dgm:t>
        <a:bodyPr/>
        <a:lstStyle/>
        <a:p>
          <a:r>
            <a:rPr lang="zh-TW" altLang="en-US" sz="1800" b="1" dirty="0">
              <a:latin typeface="微軟正黑體" panose="020B0604030504040204" pitchFamily="34" charset="-120"/>
              <a:ea typeface="微軟正黑體" panose="020B0604030504040204" pitchFamily="34" charset="-120"/>
            </a:rPr>
            <a:t>詞彙</a:t>
          </a:r>
          <a:r>
            <a:rPr lang="zh-TW" altLang="en-US" sz="1800" b="1" dirty="0" smtClean="0">
              <a:latin typeface="微軟正黑體" panose="020B0604030504040204" pitchFamily="34" charset="-120"/>
              <a:ea typeface="微軟正黑體" panose="020B0604030504040204" pitchFamily="34" charset="-120"/>
            </a:rPr>
            <a:t>表　建置</a:t>
          </a:r>
          <a:endParaRPr lang="en-US" altLang="zh-TW" sz="1800" b="1" dirty="0">
            <a:latin typeface="微軟正黑體" panose="020B0604030504040204" pitchFamily="34" charset="-120"/>
            <a:ea typeface="微軟正黑體" panose="020B0604030504040204" pitchFamily="34" charset="-120"/>
          </a:endParaRPr>
        </a:p>
      </dgm:t>
    </dgm:pt>
    <dgm:pt modelId="{D3577B70-2800-4B36-97DD-7B058A06AEA8}" type="parTrans" cxnId="{7FBB2F09-103F-455A-A7B0-D0B7668A1799}">
      <dgm:prSet/>
      <dgm:spPr/>
      <dgm:t>
        <a:bodyPr/>
        <a:lstStyle/>
        <a:p>
          <a:endParaRPr lang="zh-TW" altLang="en-US"/>
        </a:p>
      </dgm:t>
    </dgm:pt>
    <dgm:pt modelId="{4E7A45E7-8814-4540-BE71-42A3EB8A1FA0}" type="sibTrans" cxnId="{7FBB2F09-103F-455A-A7B0-D0B7668A1799}">
      <dgm:prSet/>
      <dgm:spPr/>
      <dgm:t>
        <a:bodyPr/>
        <a:lstStyle/>
        <a:p>
          <a:endParaRPr lang="zh-TW" altLang="en-US"/>
        </a:p>
      </dgm:t>
    </dgm:pt>
    <dgm:pt modelId="{E5119021-B203-414E-8A83-86374D99A32F}">
      <dgm:prSet phldrT="[文字]" custT="1"/>
      <dgm:spPr>
        <a:solidFill>
          <a:srgbClr val="7B7284"/>
        </a:solidFill>
      </dgm:spPr>
      <dgm:t>
        <a:bodyPr/>
        <a:lstStyle/>
        <a:p>
          <a:r>
            <a:rPr lang="zh-TW" altLang="en-US" sz="1800" b="1" dirty="0">
              <a:latin typeface="微軟正黑體" panose="020B0604030504040204" pitchFamily="34" charset="-120"/>
              <a:ea typeface="微軟正黑體" panose="020B0604030504040204" pitchFamily="34" charset="-120"/>
            </a:rPr>
            <a:t>文本處理</a:t>
          </a:r>
          <a:r>
            <a:rPr lang="zh-TW" altLang="en-US" sz="1800" b="1" dirty="0" smtClean="0">
              <a:latin typeface="微軟正黑體" panose="020B0604030504040204" pitchFamily="34" charset="-120"/>
              <a:ea typeface="微軟正黑體" panose="020B0604030504040204" pitchFamily="34" charset="-120"/>
            </a:rPr>
            <a:t>產生詞庫</a:t>
          </a:r>
          <a:endParaRPr lang="zh-TW" altLang="en-US" sz="1800" b="1" dirty="0">
            <a:latin typeface="微軟正黑體" panose="020B0604030504040204" pitchFamily="34" charset="-120"/>
            <a:ea typeface="微軟正黑體" panose="020B0604030504040204" pitchFamily="34" charset="-120"/>
          </a:endParaRPr>
        </a:p>
      </dgm:t>
    </dgm:pt>
    <dgm:pt modelId="{11DF9FCF-C91C-4FF3-AFA1-F58EEACB33A7}" type="parTrans" cxnId="{4C439FCC-59E9-4D0D-BB51-5AC8EAE21102}">
      <dgm:prSet/>
      <dgm:spPr/>
      <dgm:t>
        <a:bodyPr/>
        <a:lstStyle/>
        <a:p>
          <a:endParaRPr lang="zh-TW" altLang="en-US"/>
        </a:p>
      </dgm:t>
    </dgm:pt>
    <dgm:pt modelId="{C69734CF-8E89-48C8-B132-9F1328151926}" type="sibTrans" cxnId="{4C439FCC-59E9-4D0D-BB51-5AC8EAE21102}">
      <dgm:prSet/>
      <dgm:spPr/>
      <dgm:t>
        <a:bodyPr/>
        <a:lstStyle/>
        <a:p>
          <a:endParaRPr lang="zh-TW" altLang="en-US"/>
        </a:p>
      </dgm:t>
    </dgm:pt>
    <dgm:pt modelId="{DD952F76-B07A-4B42-833B-EFD2C49D2B8E}">
      <dgm:prSet phldrT="[文字]" custT="1"/>
      <dgm:spPr>
        <a:solidFill>
          <a:srgbClr val="965055"/>
        </a:solidFill>
      </dgm:spPr>
      <dgm:t>
        <a:bodyPr/>
        <a:lstStyle/>
        <a:p>
          <a:r>
            <a:rPr lang="zh-TW" altLang="en-US" sz="1800" b="1" dirty="0">
              <a:latin typeface="微軟正黑體" panose="020B0604030504040204" pitchFamily="34" charset="-120"/>
              <a:ea typeface="微軟正黑體" panose="020B0604030504040204" pitchFamily="34" charset="-120"/>
            </a:rPr>
            <a:t>語意網路建構</a:t>
          </a:r>
        </a:p>
      </dgm:t>
    </dgm:pt>
    <dgm:pt modelId="{78CC0BB2-3BC6-4BB6-BAF0-9240974E0F62}" type="parTrans" cxnId="{E0B3249F-8F25-4D3A-BD43-E862E1D18A59}">
      <dgm:prSet/>
      <dgm:spPr/>
      <dgm:t>
        <a:bodyPr/>
        <a:lstStyle/>
        <a:p>
          <a:endParaRPr lang="zh-TW" altLang="en-US"/>
        </a:p>
      </dgm:t>
    </dgm:pt>
    <dgm:pt modelId="{F40F1E30-E800-45CC-A371-53DEED9018FE}" type="sibTrans" cxnId="{E0B3249F-8F25-4D3A-BD43-E862E1D18A59}">
      <dgm:prSet/>
      <dgm:spPr/>
      <dgm:t>
        <a:bodyPr/>
        <a:lstStyle/>
        <a:p>
          <a:endParaRPr lang="zh-TW" altLang="en-US"/>
        </a:p>
      </dgm:t>
    </dgm:pt>
    <dgm:pt modelId="{EC5CE1FA-680E-4B9F-AF42-F14D3CE2404A}">
      <dgm:prSet custT="1"/>
      <dgm:spPr>
        <a:solidFill>
          <a:srgbClr val="965055"/>
        </a:solidFill>
      </dgm:spPr>
      <dgm:t>
        <a:bodyPr/>
        <a:lstStyle/>
        <a:p>
          <a:r>
            <a:rPr lang="zh-TW" altLang="en-US" sz="1800" b="1" dirty="0">
              <a:latin typeface="微軟正黑體" panose="020B0604030504040204" pitchFamily="34" charset="-120"/>
              <a:ea typeface="微軟正黑體" panose="020B0604030504040204" pitchFamily="34" charset="-120"/>
            </a:rPr>
            <a:t>語意結構分析</a:t>
          </a:r>
        </a:p>
      </dgm:t>
    </dgm:pt>
    <dgm:pt modelId="{FB8EB66D-AE5E-414B-916B-89D04CFE2A22}" type="parTrans" cxnId="{9A14DC55-2D23-479A-BBFC-5E935532646B}">
      <dgm:prSet/>
      <dgm:spPr/>
      <dgm:t>
        <a:bodyPr/>
        <a:lstStyle/>
        <a:p>
          <a:endParaRPr lang="zh-TW" altLang="en-US"/>
        </a:p>
      </dgm:t>
    </dgm:pt>
    <dgm:pt modelId="{9BAD64B3-8A5B-4819-996E-DC915E61D045}" type="sibTrans" cxnId="{9A14DC55-2D23-479A-BBFC-5E935532646B}">
      <dgm:prSet/>
      <dgm:spPr/>
      <dgm:t>
        <a:bodyPr/>
        <a:lstStyle/>
        <a:p>
          <a:endParaRPr lang="zh-TW" altLang="en-US"/>
        </a:p>
      </dgm:t>
    </dgm:pt>
    <dgm:pt modelId="{8F7EEEDC-4C1E-49F3-8E0A-CB886120B2DC}">
      <dgm:prSet custT="1"/>
      <dgm:spPr>
        <a:solidFill>
          <a:srgbClr val="A87A80"/>
        </a:solidFill>
      </dgm:spPr>
      <dgm:t>
        <a:bodyPr/>
        <a:lstStyle/>
        <a:p>
          <a:r>
            <a:rPr lang="zh-TW" altLang="en-US" sz="1800" b="1" dirty="0">
              <a:latin typeface="微軟正黑體" panose="020B0604030504040204" pitchFamily="34" charset="-120"/>
              <a:ea typeface="微軟正黑體" panose="020B0604030504040204" pitchFamily="34" charset="-120"/>
            </a:rPr>
            <a:t>雛型本體產出</a:t>
          </a:r>
        </a:p>
      </dgm:t>
    </dgm:pt>
    <dgm:pt modelId="{261985CC-A298-4868-B667-41827DFECA43}" type="parTrans" cxnId="{8E1EEC4D-FC9C-4E1D-814F-5F523A414508}">
      <dgm:prSet/>
      <dgm:spPr/>
      <dgm:t>
        <a:bodyPr/>
        <a:lstStyle/>
        <a:p>
          <a:endParaRPr lang="zh-TW" altLang="en-US"/>
        </a:p>
      </dgm:t>
    </dgm:pt>
    <dgm:pt modelId="{5A535BCA-55FE-4163-A257-F348652EABF1}" type="sibTrans" cxnId="{8E1EEC4D-FC9C-4E1D-814F-5F523A414508}">
      <dgm:prSet/>
      <dgm:spPr/>
      <dgm:t>
        <a:bodyPr/>
        <a:lstStyle/>
        <a:p>
          <a:endParaRPr lang="zh-TW" altLang="en-US"/>
        </a:p>
      </dgm:t>
    </dgm:pt>
    <dgm:pt modelId="{F4B42467-11B6-49C0-A8C7-9B9A80202671}">
      <dgm:prSet custT="1"/>
      <dgm:spPr>
        <a:solidFill>
          <a:srgbClr val="DCD9D8"/>
        </a:solidFill>
      </dgm:spPr>
      <dgm:t>
        <a:bodyPr/>
        <a:lstStyle/>
        <a:p>
          <a:r>
            <a:rPr lang="zh-TW" altLang="en-US" sz="1800" b="1" dirty="0">
              <a:solidFill>
                <a:schemeClr val="tx1"/>
              </a:solidFill>
              <a:latin typeface="微軟正黑體" panose="020B0604030504040204" pitchFamily="34" charset="-120"/>
              <a:ea typeface="微軟正黑體" panose="020B0604030504040204" pitchFamily="34" charset="-120"/>
            </a:rPr>
            <a:t>雛型本體評估</a:t>
          </a:r>
        </a:p>
      </dgm:t>
    </dgm:pt>
    <dgm:pt modelId="{00584C6C-DDED-4605-8483-0BA9FED5E31D}" type="parTrans" cxnId="{7211F258-FF07-44D5-ACC0-E49607006F91}">
      <dgm:prSet/>
      <dgm:spPr/>
      <dgm:t>
        <a:bodyPr/>
        <a:lstStyle/>
        <a:p>
          <a:endParaRPr lang="zh-TW" altLang="en-US"/>
        </a:p>
      </dgm:t>
    </dgm:pt>
    <dgm:pt modelId="{6A946243-0FD3-486D-882D-CA5B1CED11A6}" type="sibTrans" cxnId="{7211F258-FF07-44D5-ACC0-E49607006F91}">
      <dgm:prSet/>
      <dgm:spPr/>
      <dgm:t>
        <a:bodyPr/>
        <a:lstStyle/>
        <a:p>
          <a:endParaRPr lang="zh-TW" altLang="en-US"/>
        </a:p>
      </dgm:t>
    </dgm:pt>
    <dgm:pt modelId="{70982E71-5AB4-482B-9846-C9B80A2432C1}" type="pres">
      <dgm:prSet presAssocID="{7287B8F9-46C6-426D-84E1-E543C741940B}" presName="Name0" presStyleCnt="0">
        <dgm:presLayoutVars>
          <dgm:dir/>
          <dgm:animLvl val="lvl"/>
          <dgm:resizeHandles val="exact"/>
        </dgm:presLayoutVars>
      </dgm:prSet>
      <dgm:spPr/>
      <dgm:t>
        <a:bodyPr/>
        <a:lstStyle/>
        <a:p>
          <a:endParaRPr lang="zh-TW" altLang="en-US"/>
        </a:p>
      </dgm:t>
    </dgm:pt>
    <dgm:pt modelId="{A6F5A7A3-CBF9-4AEA-9A86-41B7AC644A7E}" type="pres">
      <dgm:prSet presAssocID="{831985D7-1981-4F60-994F-A754A0BA8668}" presName="parTxOnly" presStyleLbl="node1" presStyleIdx="0" presStyleCnt="6">
        <dgm:presLayoutVars>
          <dgm:chMax val="0"/>
          <dgm:chPref val="0"/>
          <dgm:bulletEnabled val="1"/>
        </dgm:presLayoutVars>
      </dgm:prSet>
      <dgm:spPr/>
      <dgm:t>
        <a:bodyPr/>
        <a:lstStyle/>
        <a:p>
          <a:endParaRPr lang="zh-TW" altLang="en-US"/>
        </a:p>
      </dgm:t>
    </dgm:pt>
    <dgm:pt modelId="{D077CA5B-1600-4801-9B78-5A720A8D417E}" type="pres">
      <dgm:prSet presAssocID="{4E7A45E7-8814-4540-BE71-42A3EB8A1FA0}" presName="parTxOnlySpace" presStyleCnt="0"/>
      <dgm:spPr/>
    </dgm:pt>
    <dgm:pt modelId="{44FD7A2C-A538-431E-95DF-7E0DE1FB86D4}" type="pres">
      <dgm:prSet presAssocID="{E5119021-B203-414E-8A83-86374D99A32F}" presName="parTxOnly" presStyleLbl="node1" presStyleIdx="1" presStyleCnt="6">
        <dgm:presLayoutVars>
          <dgm:chMax val="0"/>
          <dgm:chPref val="0"/>
          <dgm:bulletEnabled val="1"/>
        </dgm:presLayoutVars>
      </dgm:prSet>
      <dgm:spPr/>
      <dgm:t>
        <a:bodyPr/>
        <a:lstStyle/>
        <a:p>
          <a:endParaRPr lang="zh-TW" altLang="en-US"/>
        </a:p>
      </dgm:t>
    </dgm:pt>
    <dgm:pt modelId="{E433A9C4-CCAB-45F4-BE81-9AFDF5A22567}" type="pres">
      <dgm:prSet presAssocID="{C69734CF-8E89-48C8-B132-9F1328151926}" presName="parTxOnlySpace" presStyleCnt="0"/>
      <dgm:spPr/>
    </dgm:pt>
    <dgm:pt modelId="{1C7A7F63-70FD-4B44-88E2-9A6A727A7F9F}" type="pres">
      <dgm:prSet presAssocID="{DD952F76-B07A-4B42-833B-EFD2C49D2B8E}" presName="parTxOnly" presStyleLbl="node1" presStyleIdx="2" presStyleCnt="6">
        <dgm:presLayoutVars>
          <dgm:chMax val="0"/>
          <dgm:chPref val="0"/>
          <dgm:bulletEnabled val="1"/>
        </dgm:presLayoutVars>
      </dgm:prSet>
      <dgm:spPr/>
      <dgm:t>
        <a:bodyPr/>
        <a:lstStyle/>
        <a:p>
          <a:endParaRPr lang="zh-TW" altLang="en-US"/>
        </a:p>
      </dgm:t>
    </dgm:pt>
    <dgm:pt modelId="{B4FD097D-5861-4C46-B445-0E404F7513E1}" type="pres">
      <dgm:prSet presAssocID="{F40F1E30-E800-45CC-A371-53DEED9018FE}" presName="parTxOnlySpace" presStyleCnt="0"/>
      <dgm:spPr/>
    </dgm:pt>
    <dgm:pt modelId="{2C8E3E0E-A698-479F-8A14-E2138D27D7EE}" type="pres">
      <dgm:prSet presAssocID="{EC5CE1FA-680E-4B9F-AF42-F14D3CE2404A}" presName="parTxOnly" presStyleLbl="node1" presStyleIdx="3" presStyleCnt="6">
        <dgm:presLayoutVars>
          <dgm:chMax val="0"/>
          <dgm:chPref val="0"/>
          <dgm:bulletEnabled val="1"/>
        </dgm:presLayoutVars>
      </dgm:prSet>
      <dgm:spPr/>
      <dgm:t>
        <a:bodyPr/>
        <a:lstStyle/>
        <a:p>
          <a:endParaRPr lang="zh-TW" altLang="en-US"/>
        </a:p>
      </dgm:t>
    </dgm:pt>
    <dgm:pt modelId="{73860983-F25C-479D-B231-6F8499943EEA}" type="pres">
      <dgm:prSet presAssocID="{9BAD64B3-8A5B-4819-996E-DC915E61D045}" presName="parTxOnlySpace" presStyleCnt="0"/>
      <dgm:spPr/>
    </dgm:pt>
    <dgm:pt modelId="{6DE3E4C8-F7FD-4C21-9D37-D6BBB72FF80E}" type="pres">
      <dgm:prSet presAssocID="{8F7EEEDC-4C1E-49F3-8E0A-CB886120B2DC}" presName="parTxOnly" presStyleLbl="node1" presStyleIdx="4" presStyleCnt="6">
        <dgm:presLayoutVars>
          <dgm:chMax val="0"/>
          <dgm:chPref val="0"/>
          <dgm:bulletEnabled val="1"/>
        </dgm:presLayoutVars>
      </dgm:prSet>
      <dgm:spPr/>
      <dgm:t>
        <a:bodyPr/>
        <a:lstStyle/>
        <a:p>
          <a:endParaRPr lang="zh-TW" altLang="en-US"/>
        </a:p>
      </dgm:t>
    </dgm:pt>
    <dgm:pt modelId="{204E29EE-1218-4F91-BCD0-83DC7DD41C36}" type="pres">
      <dgm:prSet presAssocID="{5A535BCA-55FE-4163-A257-F348652EABF1}" presName="parTxOnlySpace" presStyleCnt="0"/>
      <dgm:spPr/>
    </dgm:pt>
    <dgm:pt modelId="{1CEE10C7-66DE-48B0-820B-349D43F5BA84}" type="pres">
      <dgm:prSet presAssocID="{F4B42467-11B6-49C0-A8C7-9B9A80202671}" presName="parTxOnly" presStyleLbl="node1" presStyleIdx="5" presStyleCnt="6">
        <dgm:presLayoutVars>
          <dgm:chMax val="0"/>
          <dgm:chPref val="0"/>
          <dgm:bulletEnabled val="1"/>
        </dgm:presLayoutVars>
      </dgm:prSet>
      <dgm:spPr/>
      <dgm:t>
        <a:bodyPr/>
        <a:lstStyle/>
        <a:p>
          <a:endParaRPr lang="zh-TW" altLang="en-US"/>
        </a:p>
      </dgm:t>
    </dgm:pt>
  </dgm:ptLst>
  <dgm:cxnLst>
    <dgm:cxn modelId="{E0B3249F-8F25-4D3A-BD43-E862E1D18A59}" srcId="{7287B8F9-46C6-426D-84E1-E543C741940B}" destId="{DD952F76-B07A-4B42-833B-EFD2C49D2B8E}" srcOrd="2" destOrd="0" parTransId="{78CC0BB2-3BC6-4BB6-BAF0-9240974E0F62}" sibTransId="{F40F1E30-E800-45CC-A371-53DEED9018FE}"/>
    <dgm:cxn modelId="{A5F9F222-756F-43B0-878D-CB66860B650D}" type="presOf" srcId="{8F7EEEDC-4C1E-49F3-8E0A-CB886120B2DC}" destId="{6DE3E4C8-F7FD-4C21-9D37-D6BBB72FF80E}" srcOrd="0" destOrd="0" presId="urn:microsoft.com/office/officeart/2005/8/layout/chevron1"/>
    <dgm:cxn modelId="{E049F6E8-2686-41F1-8E0C-2C4A15413576}" type="presOf" srcId="{7287B8F9-46C6-426D-84E1-E543C741940B}" destId="{70982E71-5AB4-482B-9846-C9B80A2432C1}" srcOrd="0" destOrd="0" presId="urn:microsoft.com/office/officeart/2005/8/layout/chevron1"/>
    <dgm:cxn modelId="{7211F258-FF07-44D5-ACC0-E49607006F91}" srcId="{7287B8F9-46C6-426D-84E1-E543C741940B}" destId="{F4B42467-11B6-49C0-A8C7-9B9A80202671}" srcOrd="5" destOrd="0" parTransId="{00584C6C-DDED-4605-8483-0BA9FED5E31D}" sibTransId="{6A946243-0FD3-486D-882D-CA5B1CED11A6}"/>
    <dgm:cxn modelId="{48FEB5E7-E4BC-4992-AE65-8B728F92168F}" type="presOf" srcId="{DD952F76-B07A-4B42-833B-EFD2C49D2B8E}" destId="{1C7A7F63-70FD-4B44-88E2-9A6A727A7F9F}" srcOrd="0" destOrd="0" presId="urn:microsoft.com/office/officeart/2005/8/layout/chevron1"/>
    <dgm:cxn modelId="{8E1EEC4D-FC9C-4E1D-814F-5F523A414508}" srcId="{7287B8F9-46C6-426D-84E1-E543C741940B}" destId="{8F7EEEDC-4C1E-49F3-8E0A-CB886120B2DC}" srcOrd="4" destOrd="0" parTransId="{261985CC-A298-4868-B667-41827DFECA43}" sibTransId="{5A535BCA-55FE-4163-A257-F348652EABF1}"/>
    <dgm:cxn modelId="{5A045F02-416B-4C86-823D-769B5F3C1648}" type="presOf" srcId="{831985D7-1981-4F60-994F-A754A0BA8668}" destId="{A6F5A7A3-CBF9-4AEA-9A86-41B7AC644A7E}" srcOrd="0" destOrd="0" presId="urn:microsoft.com/office/officeart/2005/8/layout/chevron1"/>
    <dgm:cxn modelId="{477724B2-3DDC-49C7-B842-6837F4B2AD87}" type="presOf" srcId="{EC5CE1FA-680E-4B9F-AF42-F14D3CE2404A}" destId="{2C8E3E0E-A698-479F-8A14-E2138D27D7EE}" srcOrd="0" destOrd="0" presId="urn:microsoft.com/office/officeart/2005/8/layout/chevron1"/>
    <dgm:cxn modelId="{4C439FCC-59E9-4D0D-BB51-5AC8EAE21102}" srcId="{7287B8F9-46C6-426D-84E1-E543C741940B}" destId="{E5119021-B203-414E-8A83-86374D99A32F}" srcOrd="1" destOrd="0" parTransId="{11DF9FCF-C91C-4FF3-AFA1-F58EEACB33A7}" sibTransId="{C69734CF-8E89-48C8-B132-9F1328151926}"/>
    <dgm:cxn modelId="{3E507E75-37A6-45CC-A3E3-8420B305E038}" type="presOf" srcId="{F4B42467-11B6-49C0-A8C7-9B9A80202671}" destId="{1CEE10C7-66DE-48B0-820B-349D43F5BA84}" srcOrd="0" destOrd="0" presId="urn:microsoft.com/office/officeart/2005/8/layout/chevron1"/>
    <dgm:cxn modelId="{7FBB2F09-103F-455A-A7B0-D0B7668A1799}" srcId="{7287B8F9-46C6-426D-84E1-E543C741940B}" destId="{831985D7-1981-4F60-994F-A754A0BA8668}" srcOrd="0" destOrd="0" parTransId="{D3577B70-2800-4B36-97DD-7B058A06AEA8}" sibTransId="{4E7A45E7-8814-4540-BE71-42A3EB8A1FA0}"/>
    <dgm:cxn modelId="{9A14DC55-2D23-479A-BBFC-5E935532646B}" srcId="{7287B8F9-46C6-426D-84E1-E543C741940B}" destId="{EC5CE1FA-680E-4B9F-AF42-F14D3CE2404A}" srcOrd="3" destOrd="0" parTransId="{FB8EB66D-AE5E-414B-916B-89D04CFE2A22}" sibTransId="{9BAD64B3-8A5B-4819-996E-DC915E61D045}"/>
    <dgm:cxn modelId="{9FD961FD-E302-4C7E-A870-6BD6188054D9}" type="presOf" srcId="{E5119021-B203-414E-8A83-86374D99A32F}" destId="{44FD7A2C-A538-431E-95DF-7E0DE1FB86D4}" srcOrd="0" destOrd="0" presId="urn:microsoft.com/office/officeart/2005/8/layout/chevron1"/>
    <dgm:cxn modelId="{5F27F22C-0B89-4A9E-B750-468E99703FC7}" type="presParOf" srcId="{70982E71-5AB4-482B-9846-C9B80A2432C1}" destId="{A6F5A7A3-CBF9-4AEA-9A86-41B7AC644A7E}" srcOrd="0" destOrd="0" presId="urn:microsoft.com/office/officeart/2005/8/layout/chevron1"/>
    <dgm:cxn modelId="{EF2EA6AA-7978-462B-8FED-9B362A333A3F}" type="presParOf" srcId="{70982E71-5AB4-482B-9846-C9B80A2432C1}" destId="{D077CA5B-1600-4801-9B78-5A720A8D417E}" srcOrd="1" destOrd="0" presId="urn:microsoft.com/office/officeart/2005/8/layout/chevron1"/>
    <dgm:cxn modelId="{26DC971F-D9D3-47D9-A122-5531B61F6A02}" type="presParOf" srcId="{70982E71-5AB4-482B-9846-C9B80A2432C1}" destId="{44FD7A2C-A538-431E-95DF-7E0DE1FB86D4}" srcOrd="2" destOrd="0" presId="urn:microsoft.com/office/officeart/2005/8/layout/chevron1"/>
    <dgm:cxn modelId="{6C1665C4-221C-4F89-A2BB-EE6D85005F83}" type="presParOf" srcId="{70982E71-5AB4-482B-9846-C9B80A2432C1}" destId="{E433A9C4-CCAB-45F4-BE81-9AFDF5A22567}" srcOrd="3" destOrd="0" presId="urn:microsoft.com/office/officeart/2005/8/layout/chevron1"/>
    <dgm:cxn modelId="{A9B327CC-0FA5-48FE-B510-EDD1C25C7A84}" type="presParOf" srcId="{70982E71-5AB4-482B-9846-C9B80A2432C1}" destId="{1C7A7F63-70FD-4B44-88E2-9A6A727A7F9F}" srcOrd="4" destOrd="0" presId="urn:microsoft.com/office/officeart/2005/8/layout/chevron1"/>
    <dgm:cxn modelId="{E40771AA-09F2-48DB-AFD2-E99F60E67AD5}" type="presParOf" srcId="{70982E71-5AB4-482B-9846-C9B80A2432C1}" destId="{B4FD097D-5861-4C46-B445-0E404F7513E1}" srcOrd="5" destOrd="0" presId="urn:microsoft.com/office/officeart/2005/8/layout/chevron1"/>
    <dgm:cxn modelId="{3D62125C-DA2E-4887-9E16-E6B675C46E39}" type="presParOf" srcId="{70982E71-5AB4-482B-9846-C9B80A2432C1}" destId="{2C8E3E0E-A698-479F-8A14-E2138D27D7EE}" srcOrd="6" destOrd="0" presId="urn:microsoft.com/office/officeart/2005/8/layout/chevron1"/>
    <dgm:cxn modelId="{2814E99A-1404-4928-9565-7CC96FEE0FA0}" type="presParOf" srcId="{70982E71-5AB4-482B-9846-C9B80A2432C1}" destId="{73860983-F25C-479D-B231-6F8499943EEA}" srcOrd="7" destOrd="0" presId="urn:microsoft.com/office/officeart/2005/8/layout/chevron1"/>
    <dgm:cxn modelId="{7EBA99AD-6367-47C9-B90D-EFED76F078FC}" type="presParOf" srcId="{70982E71-5AB4-482B-9846-C9B80A2432C1}" destId="{6DE3E4C8-F7FD-4C21-9D37-D6BBB72FF80E}" srcOrd="8" destOrd="0" presId="urn:microsoft.com/office/officeart/2005/8/layout/chevron1"/>
    <dgm:cxn modelId="{C9E25B92-A38D-49DD-BDD7-08AA4253D59F}" type="presParOf" srcId="{70982E71-5AB4-482B-9846-C9B80A2432C1}" destId="{204E29EE-1218-4F91-BCD0-83DC7DD41C36}" srcOrd="9" destOrd="0" presId="urn:microsoft.com/office/officeart/2005/8/layout/chevron1"/>
    <dgm:cxn modelId="{B37E972E-3859-43BE-B317-1EDC33DCFC0E}" type="presParOf" srcId="{70982E71-5AB4-482B-9846-C9B80A2432C1}" destId="{1CEE10C7-66DE-48B0-820B-349D43F5BA84}" srcOrd="10" destOrd="0" presId="urn:microsoft.com/office/officeart/2005/8/layout/chevron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287B8F9-46C6-426D-84E1-E543C741940B}" type="doc">
      <dgm:prSet loTypeId="urn:microsoft.com/office/officeart/2005/8/layout/chevron1" loCatId="process" qsTypeId="urn:microsoft.com/office/officeart/2005/8/quickstyle/simple1" qsCatId="simple" csTypeId="urn:microsoft.com/office/officeart/2005/8/colors/accent1_2" csCatId="accent1" phldr="1"/>
      <dgm:spPr/>
      <dgm:t>
        <a:bodyPr/>
        <a:lstStyle/>
        <a:p>
          <a:endParaRPr lang="zh-TW" altLang="en-US"/>
        </a:p>
      </dgm:t>
    </dgm:pt>
    <dgm:pt modelId="{831985D7-1981-4F60-994F-A754A0BA8668}">
      <dgm:prSet phldrT="[文字]" custT="1"/>
      <dgm:spPr>
        <a:solidFill>
          <a:srgbClr val="A8A5A9"/>
        </a:solidFill>
      </dgm:spPr>
      <dgm:t>
        <a:bodyPr/>
        <a:lstStyle/>
        <a:p>
          <a:r>
            <a:rPr lang="zh-TW" altLang="en-US" sz="1800" b="1" dirty="0">
              <a:latin typeface="微軟正黑體" panose="020B0604030504040204" pitchFamily="34" charset="-120"/>
              <a:ea typeface="微軟正黑體" panose="020B0604030504040204" pitchFamily="34" charset="-120"/>
            </a:rPr>
            <a:t>詞彙</a:t>
          </a:r>
          <a:r>
            <a:rPr lang="zh-TW" altLang="en-US" sz="1800" b="1" dirty="0" smtClean="0">
              <a:latin typeface="微軟正黑體" panose="020B0604030504040204" pitchFamily="34" charset="-120"/>
              <a:ea typeface="微軟正黑體" panose="020B0604030504040204" pitchFamily="34" charset="-120"/>
            </a:rPr>
            <a:t>表　建置</a:t>
          </a:r>
          <a:endParaRPr lang="en-US" altLang="zh-TW" sz="1800" b="1" dirty="0">
            <a:latin typeface="微軟正黑體" panose="020B0604030504040204" pitchFamily="34" charset="-120"/>
            <a:ea typeface="微軟正黑體" panose="020B0604030504040204" pitchFamily="34" charset="-120"/>
          </a:endParaRPr>
        </a:p>
      </dgm:t>
    </dgm:pt>
    <dgm:pt modelId="{D3577B70-2800-4B36-97DD-7B058A06AEA8}" type="parTrans" cxnId="{7FBB2F09-103F-455A-A7B0-D0B7668A1799}">
      <dgm:prSet/>
      <dgm:spPr/>
      <dgm:t>
        <a:bodyPr/>
        <a:lstStyle/>
        <a:p>
          <a:endParaRPr lang="zh-TW" altLang="en-US"/>
        </a:p>
      </dgm:t>
    </dgm:pt>
    <dgm:pt modelId="{4E7A45E7-8814-4540-BE71-42A3EB8A1FA0}" type="sibTrans" cxnId="{7FBB2F09-103F-455A-A7B0-D0B7668A1799}">
      <dgm:prSet/>
      <dgm:spPr/>
      <dgm:t>
        <a:bodyPr/>
        <a:lstStyle/>
        <a:p>
          <a:endParaRPr lang="zh-TW" altLang="en-US"/>
        </a:p>
      </dgm:t>
    </dgm:pt>
    <dgm:pt modelId="{E5119021-B203-414E-8A83-86374D99A32F}">
      <dgm:prSet phldrT="[文字]" custT="1"/>
      <dgm:spPr>
        <a:solidFill>
          <a:srgbClr val="7B7284"/>
        </a:solidFill>
      </dgm:spPr>
      <dgm:t>
        <a:bodyPr/>
        <a:lstStyle/>
        <a:p>
          <a:r>
            <a:rPr lang="zh-TW" altLang="en-US" sz="1800" b="1" dirty="0">
              <a:latin typeface="微軟正黑體" panose="020B0604030504040204" pitchFamily="34" charset="-120"/>
              <a:ea typeface="微軟正黑體" panose="020B0604030504040204" pitchFamily="34" charset="-120"/>
            </a:rPr>
            <a:t>文本處理</a:t>
          </a:r>
          <a:r>
            <a:rPr lang="zh-TW" altLang="en-US" sz="1800" b="1" dirty="0" smtClean="0">
              <a:latin typeface="微軟正黑體" panose="020B0604030504040204" pitchFamily="34" charset="-120"/>
              <a:ea typeface="微軟正黑體" panose="020B0604030504040204" pitchFamily="34" charset="-120"/>
            </a:rPr>
            <a:t>產生詞庫</a:t>
          </a:r>
          <a:endParaRPr lang="zh-TW" altLang="en-US" sz="1800" b="1" dirty="0">
            <a:latin typeface="微軟正黑體" panose="020B0604030504040204" pitchFamily="34" charset="-120"/>
            <a:ea typeface="微軟正黑體" panose="020B0604030504040204" pitchFamily="34" charset="-120"/>
          </a:endParaRPr>
        </a:p>
      </dgm:t>
    </dgm:pt>
    <dgm:pt modelId="{11DF9FCF-C91C-4FF3-AFA1-F58EEACB33A7}" type="parTrans" cxnId="{4C439FCC-59E9-4D0D-BB51-5AC8EAE21102}">
      <dgm:prSet/>
      <dgm:spPr/>
      <dgm:t>
        <a:bodyPr/>
        <a:lstStyle/>
        <a:p>
          <a:endParaRPr lang="zh-TW" altLang="en-US"/>
        </a:p>
      </dgm:t>
    </dgm:pt>
    <dgm:pt modelId="{C69734CF-8E89-48C8-B132-9F1328151926}" type="sibTrans" cxnId="{4C439FCC-59E9-4D0D-BB51-5AC8EAE21102}">
      <dgm:prSet/>
      <dgm:spPr/>
      <dgm:t>
        <a:bodyPr/>
        <a:lstStyle/>
        <a:p>
          <a:endParaRPr lang="zh-TW" altLang="en-US"/>
        </a:p>
      </dgm:t>
    </dgm:pt>
    <dgm:pt modelId="{DD952F76-B07A-4B42-833B-EFD2C49D2B8E}">
      <dgm:prSet phldrT="[文字]" custT="1"/>
      <dgm:spPr>
        <a:solidFill>
          <a:srgbClr val="965055"/>
        </a:solidFill>
      </dgm:spPr>
      <dgm:t>
        <a:bodyPr/>
        <a:lstStyle/>
        <a:p>
          <a:r>
            <a:rPr lang="zh-TW" altLang="en-US" sz="1800" b="1" dirty="0">
              <a:latin typeface="微軟正黑體" panose="020B0604030504040204" pitchFamily="34" charset="-120"/>
              <a:ea typeface="微軟正黑體" panose="020B0604030504040204" pitchFamily="34" charset="-120"/>
            </a:rPr>
            <a:t>語意網路建構</a:t>
          </a:r>
        </a:p>
      </dgm:t>
    </dgm:pt>
    <dgm:pt modelId="{78CC0BB2-3BC6-4BB6-BAF0-9240974E0F62}" type="parTrans" cxnId="{E0B3249F-8F25-4D3A-BD43-E862E1D18A59}">
      <dgm:prSet/>
      <dgm:spPr/>
      <dgm:t>
        <a:bodyPr/>
        <a:lstStyle/>
        <a:p>
          <a:endParaRPr lang="zh-TW" altLang="en-US"/>
        </a:p>
      </dgm:t>
    </dgm:pt>
    <dgm:pt modelId="{F40F1E30-E800-45CC-A371-53DEED9018FE}" type="sibTrans" cxnId="{E0B3249F-8F25-4D3A-BD43-E862E1D18A59}">
      <dgm:prSet/>
      <dgm:spPr/>
      <dgm:t>
        <a:bodyPr/>
        <a:lstStyle/>
        <a:p>
          <a:endParaRPr lang="zh-TW" altLang="en-US"/>
        </a:p>
      </dgm:t>
    </dgm:pt>
    <dgm:pt modelId="{EC5CE1FA-680E-4B9F-AF42-F14D3CE2404A}">
      <dgm:prSet custT="1"/>
      <dgm:spPr>
        <a:solidFill>
          <a:srgbClr val="965055"/>
        </a:solidFill>
      </dgm:spPr>
      <dgm:t>
        <a:bodyPr/>
        <a:lstStyle/>
        <a:p>
          <a:r>
            <a:rPr lang="zh-TW" altLang="en-US" sz="1800" b="1" dirty="0">
              <a:latin typeface="微軟正黑體" panose="020B0604030504040204" pitchFamily="34" charset="-120"/>
              <a:ea typeface="微軟正黑體" panose="020B0604030504040204" pitchFamily="34" charset="-120"/>
            </a:rPr>
            <a:t>語意結構分析</a:t>
          </a:r>
        </a:p>
      </dgm:t>
    </dgm:pt>
    <dgm:pt modelId="{FB8EB66D-AE5E-414B-916B-89D04CFE2A22}" type="parTrans" cxnId="{9A14DC55-2D23-479A-BBFC-5E935532646B}">
      <dgm:prSet/>
      <dgm:spPr/>
      <dgm:t>
        <a:bodyPr/>
        <a:lstStyle/>
        <a:p>
          <a:endParaRPr lang="zh-TW" altLang="en-US"/>
        </a:p>
      </dgm:t>
    </dgm:pt>
    <dgm:pt modelId="{9BAD64B3-8A5B-4819-996E-DC915E61D045}" type="sibTrans" cxnId="{9A14DC55-2D23-479A-BBFC-5E935532646B}">
      <dgm:prSet/>
      <dgm:spPr/>
      <dgm:t>
        <a:bodyPr/>
        <a:lstStyle/>
        <a:p>
          <a:endParaRPr lang="zh-TW" altLang="en-US"/>
        </a:p>
      </dgm:t>
    </dgm:pt>
    <dgm:pt modelId="{8F7EEEDC-4C1E-49F3-8E0A-CB886120B2DC}">
      <dgm:prSet custT="1"/>
      <dgm:spPr>
        <a:solidFill>
          <a:srgbClr val="A87A80"/>
        </a:solidFill>
      </dgm:spPr>
      <dgm:t>
        <a:bodyPr/>
        <a:lstStyle/>
        <a:p>
          <a:r>
            <a:rPr lang="zh-TW" altLang="en-US" sz="1800" b="1" dirty="0">
              <a:latin typeface="微軟正黑體" panose="020B0604030504040204" pitchFamily="34" charset="-120"/>
              <a:ea typeface="微軟正黑體" panose="020B0604030504040204" pitchFamily="34" charset="-120"/>
            </a:rPr>
            <a:t>雛型本體產出</a:t>
          </a:r>
        </a:p>
      </dgm:t>
    </dgm:pt>
    <dgm:pt modelId="{261985CC-A298-4868-B667-41827DFECA43}" type="parTrans" cxnId="{8E1EEC4D-FC9C-4E1D-814F-5F523A414508}">
      <dgm:prSet/>
      <dgm:spPr/>
      <dgm:t>
        <a:bodyPr/>
        <a:lstStyle/>
        <a:p>
          <a:endParaRPr lang="zh-TW" altLang="en-US"/>
        </a:p>
      </dgm:t>
    </dgm:pt>
    <dgm:pt modelId="{5A535BCA-55FE-4163-A257-F348652EABF1}" type="sibTrans" cxnId="{8E1EEC4D-FC9C-4E1D-814F-5F523A414508}">
      <dgm:prSet/>
      <dgm:spPr/>
      <dgm:t>
        <a:bodyPr/>
        <a:lstStyle/>
        <a:p>
          <a:endParaRPr lang="zh-TW" altLang="en-US"/>
        </a:p>
      </dgm:t>
    </dgm:pt>
    <dgm:pt modelId="{F4B42467-11B6-49C0-A8C7-9B9A80202671}">
      <dgm:prSet custT="1"/>
      <dgm:spPr>
        <a:solidFill>
          <a:srgbClr val="DCD9D8"/>
        </a:solidFill>
      </dgm:spPr>
      <dgm:t>
        <a:bodyPr/>
        <a:lstStyle/>
        <a:p>
          <a:r>
            <a:rPr lang="zh-TW" altLang="en-US" sz="1800" b="1" dirty="0">
              <a:solidFill>
                <a:schemeClr val="tx1"/>
              </a:solidFill>
              <a:latin typeface="微軟正黑體" panose="020B0604030504040204" pitchFamily="34" charset="-120"/>
              <a:ea typeface="微軟正黑體" panose="020B0604030504040204" pitchFamily="34" charset="-120"/>
            </a:rPr>
            <a:t>雛型本體評估</a:t>
          </a:r>
        </a:p>
      </dgm:t>
    </dgm:pt>
    <dgm:pt modelId="{00584C6C-DDED-4605-8483-0BA9FED5E31D}" type="parTrans" cxnId="{7211F258-FF07-44D5-ACC0-E49607006F91}">
      <dgm:prSet/>
      <dgm:spPr/>
      <dgm:t>
        <a:bodyPr/>
        <a:lstStyle/>
        <a:p>
          <a:endParaRPr lang="zh-TW" altLang="en-US"/>
        </a:p>
      </dgm:t>
    </dgm:pt>
    <dgm:pt modelId="{6A946243-0FD3-486D-882D-CA5B1CED11A6}" type="sibTrans" cxnId="{7211F258-FF07-44D5-ACC0-E49607006F91}">
      <dgm:prSet/>
      <dgm:spPr/>
      <dgm:t>
        <a:bodyPr/>
        <a:lstStyle/>
        <a:p>
          <a:endParaRPr lang="zh-TW" altLang="en-US"/>
        </a:p>
      </dgm:t>
    </dgm:pt>
    <dgm:pt modelId="{70982E71-5AB4-482B-9846-C9B80A2432C1}" type="pres">
      <dgm:prSet presAssocID="{7287B8F9-46C6-426D-84E1-E543C741940B}" presName="Name0" presStyleCnt="0">
        <dgm:presLayoutVars>
          <dgm:dir/>
          <dgm:animLvl val="lvl"/>
          <dgm:resizeHandles val="exact"/>
        </dgm:presLayoutVars>
      </dgm:prSet>
      <dgm:spPr/>
      <dgm:t>
        <a:bodyPr/>
        <a:lstStyle/>
        <a:p>
          <a:endParaRPr lang="zh-TW" altLang="en-US"/>
        </a:p>
      </dgm:t>
    </dgm:pt>
    <dgm:pt modelId="{A6F5A7A3-CBF9-4AEA-9A86-41B7AC644A7E}" type="pres">
      <dgm:prSet presAssocID="{831985D7-1981-4F60-994F-A754A0BA8668}" presName="parTxOnly" presStyleLbl="node1" presStyleIdx="0" presStyleCnt="6">
        <dgm:presLayoutVars>
          <dgm:chMax val="0"/>
          <dgm:chPref val="0"/>
          <dgm:bulletEnabled val="1"/>
        </dgm:presLayoutVars>
      </dgm:prSet>
      <dgm:spPr/>
      <dgm:t>
        <a:bodyPr/>
        <a:lstStyle/>
        <a:p>
          <a:endParaRPr lang="zh-TW" altLang="en-US"/>
        </a:p>
      </dgm:t>
    </dgm:pt>
    <dgm:pt modelId="{D077CA5B-1600-4801-9B78-5A720A8D417E}" type="pres">
      <dgm:prSet presAssocID="{4E7A45E7-8814-4540-BE71-42A3EB8A1FA0}" presName="parTxOnlySpace" presStyleCnt="0"/>
      <dgm:spPr/>
    </dgm:pt>
    <dgm:pt modelId="{44FD7A2C-A538-431E-95DF-7E0DE1FB86D4}" type="pres">
      <dgm:prSet presAssocID="{E5119021-B203-414E-8A83-86374D99A32F}" presName="parTxOnly" presStyleLbl="node1" presStyleIdx="1" presStyleCnt="6">
        <dgm:presLayoutVars>
          <dgm:chMax val="0"/>
          <dgm:chPref val="0"/>
          <dgm:bulletEnabled val="1"/>
        </dgm:presLayoutVars>
      </dgm:prSet>
      <dgm:spPr/>
      <dgm:t>
        <a:bodyPr/>
        <a:lstStyle/>
        <a:p>
          <a:endParaRPr lang="zh-TW" altLang="en-US"/>
        </a:p>
      </dgm:t>
    </dgm:pt>
    <dgm:pt modelId="{E433A9C4-CCAB-45F4-BE81-9AFDF5A22567}" type="pres">
      <dgm:prSet presAssocID="{C69734CF-8E89-48C8-B132-9F1328151926}" presName="parTxOnlySpace" presStyleCnt="0"/>
      <dgm:spPr/>
    </dgm:pt>
    <dgm:pt modelId="{1C7A7F63-70FD-4B44-88E2-9A6A727A7F9F}" type="pres">
      <dgm:prSet presAssocID="{DD952F76-B07A-4B42-833B-EFD2C49D2B8E}" presName="parTxOnly" presStyleLbl="node1" presStyleIdx="2" presStyleCnt="6">
        <dgm:presLayoutVars>
          <dgm:chMax val="0"/>
          <dgm:chPref val="0"/>
          <dgm:bulletEnabled val="1"/>
        </dgm:presLayoutVars>
      </dgm:prSet>
      <dgm:spPr/>
      <dgm:t>
        <a:bodyPr/>
        <a:lstStyle/>
        <a:p>
          <a:endParaRPr lang="zh-TW" altLang="en-US"/>
        </a:p>
      </dgm:t>
    </dgm:pt>
    <dgm:pt modelId="{B4FD097D-5861-4C46-B445-0E404F7513E1}" type="pres">
      <dgm:prSet presAssocID="{F40F1E30-E800-45CC-A371-53DEED9018FE}" presName="parTxOnlySpace" presStyleCnt="0"/>
      <dgm:spPr/>
    </dgm:pt>
    <dgm:pt modelId="{2C8E3E0E-A698-479F-8A14-E2138D27D7EE}" type="pres">
      <dgm:prSet presAssocID="{EC5CE1FA-680E-4B9F-AF42-F14D3CE2404A}" presName="parTxOnly" presStyleLbl="node1" presStyleIdx="3" presStyleCnt="6">
        <dgm:presLayoutVars>
          <dgm:chMax val="0"/>
          <dgm:chPref val="0"/>
          <dgm:bulletEnabled val="1"/>
        </dgm:presLayoutVars>
      </dgm:prSet>
      <dgm:spPr/>
      <dgm:t>
        <a:bodyPr/>
        <a:lstStyle/>
        <a:p>
          <a:endParaRPr lang="zh-TW" altLang="en-US"/>
        </a:p>
      </dgm:t>
    </dgm:pt>
    <dgm:pt modelId="{73860983-F25C-479D-B231-6F8499943EEA}" type="pres">
      <dgm:prSet presAssocID="{9BAD64B3-8A5B-4819-996E-DC915E61D045}" presName="parTxOnlySpace" presStyleCnt="0"/>
      <dgm:spPr/>
    </dgm:pt>
    <dgm:pt modelId="{6DE3E4C8-F7FD-4C21-9D37-D6BBB72FF80E}" type="pres">
      <dgm:prSet presAssocID="{8F7EEEDC-4C1E-49F3-8E0A-CB886120B2DC}" presName="parTxOnly" presStyleLbl="node1" presStyleIdx="4" presStyleCnt="6">
        <dgm:presLayoutVars>
          <dgm:chMax val="0"/>
          <dgm:chPref val="0"/>
          <dgm:bulletEnabled val="1"/>
        </dgm:presLayoutVars>
      </dgm:prSet>
      <dgm:spPr/>
      <dgm:t>
        <a:bodyPr/>
        <a:lstStyle/>
        <a:p>
          <a:endParaRPr lang="zh-TW" altLang="en-US"/>
        </a:p>
      </dgm:t>
    </dgm:pt>
    <dgm:pt modelId="{204E29EE-1218-4F91-BCD0-83DC7DD41C36}" type="pres">
      <dgm:prSet presAssocID="{5A535BCA-55FE-4163-A257-F348652EABF1}" presName="parTxOnlySpace" presStyleCnt="0"/>
      <dgm:spPr/>
    </dgm:pt>
    <dgm:pt modelId="{1CEE10C7-66DE-48B0-820B-349D43F5BA84}" type="pres">
      <dgm:prSet presAssocID="{F4B42467-11B6-49C0-A8C7-9B9A80202671}" presName="parTxOnly" presStyleLbl="node1" presStyleIdx="5" presStyleCnt="6">
        <dgm:presLayoutVars>
          <dgm:chMax val="0"/>
          <dgm:chPref val="0"/>
          <dgm:bulletEnabled val="1"/>
        </dgm:presLayoutVars>
      </dgm:prSet>
      <dgm:spPr/>
      <dgm:t>
        <a:bodyPr/>
        <a:lstStyle/>
        <a:p>
          <a:endParaRPr lang="zh-TW" altLang="en-US"/>
        </a:p>
      </dgm:t>
    </dgm:pt>
  </dgm:ptLst>
  <dgm:cxnLst>
    <dgm:cxn modelId="{E0B3249F-8F25-4D3A-BD43-E862E1D18A59}" srcId="{7287B8F9-46C6-426D-84E1-E543C741940B}" destId="{DD952F76-B07A-4B42-833B-EFD2C49D2B8E}" srcOrd="2" destOrd="0" parTransId="{78CC0BB2-3BC6-4BB6-BAF0-9240974E0F62}" sibTransId="{F40F1E30-E800-45CC-A371-53DEED9018FE}"/>
    <dgm:cxn modelId="{A5F9F222-756F-43B0-878D-CB66860B650D}" type="presOf" srcId="{8F7EEEDC-4C1E-49F3-8E0A-CB886120B2DC}" destId="{6DE3E4C8-F7FD-4C21-9D37-D6BBB72FF80E}" srcOrd="0" destOrd="0" presId="urn:microsoft.com/office/officeart/2005/8/layout/chevron1"/>
    <dgm:cxn modelId="{E049F6E8-2686-41F1-8E0C-2C4A15413576}" type="presOf" srcId="{7287B8F9-46C6-426D-84E1-E543C741940B}" destId="{70982E71-5AB4-482B-9846-C9B80A2432C1}" srcOrd="0" destOrd="0" presId="urn:microsoft.com/office/officeart/2005/8/layout/chevron1"/>
    <dgm:cxn modelId="{7211F258-FF07-44D5-ACC0-E49607006F91}" srcId="{7287B8F9-46C6-426D-84E1-E543C741940B}" destId="{F4B42467-11B6-49C0-A8C7-9B9A80202671}" srcOrd="5" destOrd="0" parTransId="{00584C6C-DDED-4605-8483-0BA9FED5E31D}" sibTransId="{6A946243-0FD3-486D-882D-CA5B1CED11A6}"/>
    <dgm:cxn modelId="{48FEB5E7-E4BC-4992-AE65-8B728F92168F}" type="presOf" srcId="{DD952F76-B07A-4B42-833B-EFD2C49D2B8E}" destId="{1C7A7F63-70FD-4B44-88E2-9A6A727A7F9F}" srcOrd="0" destOrd="0" presId="urn:microsoft.com/office/officeart/2005/8/layout/chevron1"/>
    <dgm:cxn modelId="{8E1EEC4D-FC9C-4E1D-814F-5F523A414508}" srcId="{7287B8F9-46C6-426D-84E1-E543C741940B}" destId="{8F7EEEDC-4C1E-49F3-8E0A-CB886120B2DC}" srcOrd="4" destOrd="0" parTransId="{261985CC-A298-4868-B667-41827DFECA43}" sibTransId="{5A535BCA-55FE-4163-A257-F348652EABF1}"/>
    <dgm:cxn modelId="{5A045F02-416B-4C86-823D-769B5F3C1648}" type="presOf" srcId="{831985D7-1981-4F60-994F-A754A0BA8668}" destId="{A6F5A7A3-CBF9-4AEA-9A86-41B7AC644A7E}" srcOrd="0" destOrd="0" presId="urn:microsoft.com/office/officeart/2005/8/layout/chevron1"/>
    <dgm:cxn modelId="{477724B2-3DDC-49C7-B842-6837F4B2AD87}" type="presOf" srcId="{EC5CE1FA-680E-4B9F-AF42-F14D3CE2404A}" destId="{2C8E3E0E-A698-479F-8A14-E2138D27D7EE}" srcOrd="0" destOrd="0" presId="urn:microsoft.com/office/officeart/2005/8/layout/chevron1"/>
    <dgm:cxn modelId="{4C439FCC-59E9-4D0D-BB51-5AC8EAE21102}" srcId="{7287B8F9-46C6-426D-84E1-E543C741940B}" destId="{E5119021-B203-414E-8A83-86374D99A32F}" srcOrd="1" destOrd="0" parTransId="{11DF9FCF-C91C-4FF3-AFA1-F58EEACB33A7}" sibTransId="{C69734CF-8E89-48C8-B132-9F1328151926}"/>
    <dgm:cxn modelId="{3E507E75-37A6-45CC-A3E3-8420B305E038}" type="presOf" srcId="{F4B42467-11B6-49C0-A8C7-9B9A80202671}" destId="{1CEE10C7-66DE-48B0-820B-349D43F5BA84}" srcOrd="0" destOrd="0" presId="urn:microsoft.com/office/officeart/2005/8/layout/chevron1"/>
    <dgm:cxn modelId="{7FBB2F09-103F-455A-A7B0-D0B7668A1799}" srcId="{7287B8F9-46C6-426D-84E1-E543C741940B}" destId="{831985D7-1981-4F60-994F-A754A0BA8668}" srcOrd="0" destOrd="0" parTransId="{D3577B70-2800-4B36-97DD-7B058A06AEA8}" sibTransId="{4E7A45E7-8814-4540-BE71-42A3EB8A1FA0}"/>
    <dgm:cxn modelId="{9A14DC55-2D23-479A-BBFC-5E935532646B}" srcId="{7287B8F9-46C6-426D-84E1-E543C741940B}" destId="{EC5CE1FA-680E-4B9F-AF42-F14D3CE2404A}" srcOrd="3" destOrd="0" parTransId="{FB8EB66D-AE5E-414B-916B-89D04CFE2A22}" sibTransId="{9BAD64B3-8A5B-4819-996E-DC915E61D045}"/>
    <dgm:cxn modelId="{9FD961FD-E302-4C7E-A870-6BD6188054D9}" type="presOf" srcId="{E5119021-B203-414E-8A83-86374D99A32F}" destId="{44FD7A2C-A538-431E-95DF-7E0DE1FB86D4}" srcOrd="0" destOrd="0" presId="urn:microsoft.com/office/officeart/2005/8/layout/chevron1"/>
    <dgm:cxn modelId="{5F27F22C-0B89-4A9E-B750-468E99703FC7}" type="presParOf" srcId="{70982E71-5AB4-482B-9846-C9B80A2432C1}" destId="{A6F5A7A3-CBF9-4AEA-9A86-41B7AC644A7E}" srcOrd="0" destOrd="0" presId="urn:microsoft.com/office/officeart/2005/8/layout/chevron1"/>
    <dgm:cxn modelId="{EF2EA6AA-7978-462B-8FED-9B362A333A3F}" type="presParOf" srcId="{70982E71-5AB4-482B-9846-C9B80A2432C1}" destId="{D077CA5B-1600-4801-9B78-5A720A8D417E}" srcOrd="1" destOrd="0" presId="urn:microsoft.com/office/officeart/2005/8/layout/chevron1"/>
    <dgm:cxn modelId="{26DC971F-D9D3-47D9-A122-5531B61F6A02}" type="presParOf" srcId="{70982E71-5AB4-482B-9846-C9B80A2432C1}" destId="{44FD7A2C-A538-431E-95DF-7E0DE1FB86D4}" srcOrd="2" destOrd="0" presId="urn:microsoft.com/office/officeart/2005/8/layout/chevron1"/>
    <dgm:cxn modelId="{6C1665C4-221C-4F89-A2BB-EE6D85005F83}" type="presParOf" srcId="{70982E71-5AB4-482B-9846-C9B80A2432C1}" destId="{E433A9C4-CCAB-45F4-BE81-9AFDF5A22567}" srcOrd="3" destOrd="0" presId="urn:microsoft.com/office/officeart/2005/8/layout/chevron1"/>
    <dgm:cxn modelId="{A9B327CC-0FA5-48FE-B510-EDD1C25C7A84}" type="presParOf" srcId="{70982E71-5AB4-482B-9846-C9B80A2432C1}" destId="{1C7A7F63-70FD-4B44-88E2-9A6A727A7F9F}" srcOrd="4" destOrd="0" presId="urn:microsoft.com/office/officeart/2005/8/layout/chevron1"/>
    <dgm:cxn modelId="{E40771AA-09F2-48DB-AFD2-E99F60E67AD5}" type="presParOf" srcId="{70982E71-5AB4-482B-9846-C9B80A2432C1}" destId="{B4FD097D-5861-4C46-B445-0E404F7513E1}" srcOrd="5" destOrd="0" presId="urn:microsoft.com/office/officeart/2005/8/layout/chevron1"/>
    <dgm:cxn modelId="{3D62125C-DA2E-4887-9E16-E6B675C46E39}" type="presParOf" srcId="{70982E71-5AB4-482B-9846-C9B80A2432C1}" destId="{2C8E3E0E-A698-479F-8A14-E2138D27D7EE}" srcOrd="6" destOrd="0" presId="urn:microsoft.com/office/officeart/2005/8/layout/chevron1"/>
    <dgm:cxn modelId="{2814E99A-1404-4928-9565-7CC96FEE0FA0}" type="presParOf" srcId="{70982E71-5AB4-482B-9846-C9B80A2432C1}" destId="{73860983-F25C-479D-B231-6F8499943EEA}" srcOrd="7" destOrd="0" presId="urn:microsoft.com/office/officeart/2005/8/layout/chevron1"/>
    <dgm:cxn modelId="{7EBA99AD-6367-47C9-B90D-EFED76F078FC}" type="presParOf" srcId="{70982E71-5AB4-482B-9846-C9B80A2432C1}" destId="{6DE3E4C8-F7FD-4C21-9D37-D6BBB72FF80E}" srcOrd="8" destOrd="0" presId="urn:microsoft.com/office/officeart/2005/8/layout/chevron1"/>
    <dgm:cxn modelId="{C9E25B92-A38D-49DD-BDD7-08AA4253D59F}" type="presParOf" srcId="{70982E71-5AB4-482B-9846-C9B80A2432C1}" destId="{204E29EE-1218-4F91-BCD0-83DC7DD41C36}" srcOrd="9" destOrd="0" presId="urn:microsoft.com/office/officeart/2005/8/layout/chevron1"/>
    <dgm:cxn modelId="{B37E972E-3859-43BE-B317-1EDC33DCFC0E}" type="presParOf" srcId="{70982E71-5AB4-482B-9846-C9B80A2432C1}" destId="{1CEE10C7-66DE-48B0-820B-349D43F5BA84}" srcOrd="10"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6F5A7A3-CBF9-4AEA-9A86-41B7AC644A7E}">
      <dsp:nvSpPr>
        <dsp:cNvPr id="0" name=""/>
        <dsp:cNvSpPr/>
      </dsp:nvSpPr>
      <dsp:spPr>
        <a:xfrm>
          <a:off x="3596" y="351372"/>
          <a:ext cx="2093414" cy="837365"/>
        </a:xfrm>
        <a:prstGeom prst="chevron">
          <a:avLst/>
        </a:prstGeom>
        <a:solidFill>
          <a:srgbClr val="A8A5A9"/>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24003" rIns="24003" bIns="24003" numCol="1" spcCol="1270" anchor="ctr" anchorCtr="0">
          <a:noAutofit/>
        </a:bodyPr>
        <a:lstStyle/>
        <a:p>
          <a:pPr lvl="0" algn="ctr" defTabSz="800100">
            <a:lnSpc>
              <a:spcPct val="90000"/>
            </a:lnSpc>
            <a:spcBef>
              <a:spcPct val="0"/>
            </a:spcBef>
            <a:spcAft>
              <a:spcPct val="35000"/>
            </a:spcAft>
          </a:pPr>
          <a:r>
            <a:rPr lang="zh-TW" altLang="en-US" sz="1800" b="1" kern="1200" dirty="0">
              <a:latin typeface="微軟正黑體" panose="020B0604030504040204" pitchFamily="34" charset="-120"/>
              <a:ea typeface="微軟正黑體" panose="020B0604030504040204" pitchFamily="34" charset="-120"/>
            </a:rPr>
            <a:t>語料建構</a:t>
          </a:r>
        </a:p>
      </dsp:txBody>
      <dsp:txXfrm>
        <a:off x="422279" y="351372"/>
        <a:ext cx="1256049" cy="837365"/>
      </dsp:txXfrm>
    </dsp:sp>
    <dsp:sp modelId="{44FD7A2C-A538-431E-95DF-7E0DE1FB86D4}">
      <dsp:nvSpPr>
        <dsp:cNvPr id="0" name=""/>
        <dsp:cNvSpPr/>
      </dsp:nvSpPr>
      <dsp:spPr>
        <a:xfrm>
          <a:off x="1887669" y="351372"/>
          <a:ext cx="2093414" cy="837365"/>
        </a:xfrm>
        <a:prstGeom prst="chevron">
          <a:avLst/>
        </a:prstGeom>
        <a:solidFill>
          <a:srgbClr val="7B7284"/>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24003" rIns="24003" bIns="24003" numCol="1" spcCol="1270" anchor="ctr" anchorCtr="0">
          <a:noAutofit/>
        </a:bodyPr>
        <a:lstStyle/>
        <a:p>
          <a:pPr lvl="0" algn="ctr" defTabSz="800100">
            <a:lnSpc>
              <a:spcPct val="90000"/>
            </a:lnSpc>
            <a:spcBef>
              <a:spcPct val="0"/>
            </a:spcBef>
            <a:spcAft>
              <a:spcPct val="35000"/>
            </a:spcAft>
          </a:pPr>
          <a:r>
            <a:rPr lang="zh-TW" altLang="en-US" sz="1800" b="1" kern="1200" dirty="0">
              <a:latin typeface="微軟正黑體" panose="020B0604030504040204" pitchFamily="34" charset="-120"/>
              <a:ea typeface="微軟正黑體" panose="020B0604030504040204" pitchFamily="34" charset="-120"/>
            </a:rPr>
            <a:t>語言學分析</a:t>
          </a:r>
        </a:p>
      </dsp:txBody>
      <dsp:txXfrm>
        <a:off x="2306352" y="351372"/>
        <a:ext cx="1256049" cy="837365"/>
      </dsp:txXfrm>
    </dsp:sp>
    <dsp:sp modelId="{1C7A7F63-70FD-4B44-88E2-9A6A727A7F9F}">
      <dsp:nvSpPr>
        <dsp:cNvPr id="0" name=""/>
        <dsp:cNvSpPr/>
      </dsp:nvSpPr>
      <dsp:spPr>
        <a:xfrm>
          <a:off x="3771741" y="351372"/>
          <a:ext cx="2093414" cy="837365"/>
        </a:xfrm>
        <a:prstGeom prst="chevron">
          <a:avLst/>
        </a:prstGeom>
        <a:solidFill>
          <a:srgbClr val="965055"/>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24003" rIns="24003" bIns="24003" numCol="1" spcCol="1270" anchor="ctr" anchorCtr="0">
          <a:noAutofit/>
        </a:bodyPr>
        <a:lstStyle/>
        <a:p>
          <a:pPr lvl="0" algn="ctr" defTabSz="800100">
            <a:lnSpc>
              <a:spcPct val="90000"/>
            </a:lnSpc>
            <a:spcBef>
              <a:spcPct val="0"/>
            </a:spcBef>
            <a:spcAft>
              <a:spcPct val="35000"/>
            </a:spcAft>
          </a:pPr>
          <a:r>
            <a:rPr lang="zh-TW" altLang="en-US" sz="1800" b="1" kern="1200" dirty="0">
              <a:latin typeface="微軟正黑體" panose="020B0604030504040204" pitchFamily="34" charset="-120"/>
              <a:ea typeface="微軟正黑體" panose="020B0604030504040204" pitchFamily="34" charset="-120"/>
            </a:rPr>
            <a:t>標準化</a:t>
          </a:r>
        </a:p>
      </dsp:txBody>
      <dsp:txXfrm>
        <a:off x="4190424" y="351372"/>
        <a:ext cx="1256049" cy="837365"/>
      </dsp:txXfrm>
    </dsp:sp>
    <dsp:sp modelId="{2C8E3E0E-A698-479F-8A14-E2138D27D7EE}">
      <dsp:nvSpPr>
        <dsp:cNvPr id="0" name=""/>
        <dsp:cNvSpPr/>
      </dsp:nvSpPr>
      <dsp:spPr>
        <a:xfrm>
          <a:off x="5655814" y="351372"/>
          <a:ext cx="2093414" cy="837365"/>
        </a:xfrm>
        <a:prstGeom prst="chevron">
          <a:avLst/>
        </a:prstGeom>
        <a:solidFill>
          <a:srgbClr val="A87A80"/>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24003" rIns="24003" bIns="24003" numCol="1" spcCol="1270" anchor="ctr" anchorCtr="0">
          <a:noAutofit/>
        </a:bodyPr>
        <a:lstStyle/>
        <a:p>
          <a:pPr lvl="0" algn="ctr" defTabSz="800100">
            <a:lnSpc>
              <a:spcPct val="90000"/>
            </a:lnSpc>
            <a:spcBef>
              <a:spcPct val="0"/>
            </a:spcBef>
            <a:spcAft>
              <a:spcPct val="35000"/>
            </a:spcAft>
          </a:pPr>
          <a:r>
            <a:rPr lang="zh-TW" altLang="en-US" sz="1800" b="1" kern="1200">
              <a:latin typeface="微軟正黑體" panose="020B0604030504040204" pitchFamily="34" charset="-120"/>
              <a:ea typeface="微軟正黑體" panose="020B0604030504040204" pitchFamily="34" charset="-120"/>
            </a:rPr>
            <a:t>正規化</a:t>
          </a:r>
        </a:p>
      </dsp:txBody>
      <dsp:txXfrm>
        <a:off x="6074497" y="351372"/>
        <a:ext cx="1256049" cy="83736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6F5A7A3-CBF9-4AEA-9A86-41B7AC644A7E}">
      <dsp:nvSpPr>
        <dsp:cNvPr id="0" name=""/>
        <dsp:cNvSpPr/>
      </dsp:nvSpPr>
      <dsp:spPr>
        <a:xfrm>
          <a:off x="5011" y="600294"/>
          <a:ext cx="1864440" cy="745776"/>
        </a:xfrm>
        <a:prstGeom prst="chevron">
          <a:avLst/>
        </a:prstGeom>
        <a:solidFill>
          <a:srgbClr val="A8A5A9"/>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24003" rIns="24003" bIns="24003" numCol="1" spcCol="1270" anchor="ctr" anchorCtr="0">
          <a:noAutofit/>
        </a:bodyPr>
        <a:lstStyle/>
        <a:p>
          <a:pPr lvl="0" algn="ctr" defTabSz="800100">
            <a:lnSpc>
              <a:spcPct val="90000"/>
            </a:lnSpc>
            <a:spcBef>
              <a:spcPct val="0"/>
            </a:spcBef>
            <a:spcAft>
              <a:spcPct val="35000"/>
            </a:spcAft>
          </a:pPr>
          <a:r>
            <a:rPr lang="zh-TW" altLang="en-US" sz="1800" b="1" kern="1200" dirty="0">
              <a:latin typeface="微軟正黑體" panose="020B0604030504040204" pitchFamily="34" charset="-120"/>
              <a:ea typeface="微軟正黑體" panose="020B0604030504040204" pitchFamily="34" charset="-120"/>
            </a:rPr>
            <a:t>詞彙</a:t>
          </a:r>
          <a:r>
            <a:rPr lang="zh-TW" altLang="en-US" sz="1800" b="1" kern="1200" dirty="0" smtClean="0">
              <a:latin typeface="微軟正黑體" panose="020B0604030504040204" pitchFamily="34" charset="-120"/>
              <a:ea typeface="微軟正黑體" panose="020B0604030504040204" pitchFamily="34" charset="-120"/>
            </a:rPr>
            <a:t>表　建置</a:t>
          </a:r>
          <a:endParaRPr lang="en-US" altLang="zh-TW" sz="1800" b="1" kern="1200" dirty="0">
            <a:latin typeface="微軟正黑體" panose="020B0604030504040204" pitchFamily="34" charset="-120"/>
            <a:ea typeface="微軟正黑體" panose="020B0604030504040204" pitchFamily="34" charset="-120"/>
          </a:endParaRPr>
        </a:p>
      </dsp:txBody>
      <dsp:txXfrm>
        <a:off x="377899" y="600294"/>
        <a:ext cx="1118664" cy="745776"/>
      </dsp:txXfrm>
    </dsp:sp>
    <dsp:sp modelId="{44FD7A2C-A538-431E-95DF-7E0DE1FB86D4}">
      <dsp:nvSpPr>
        <dsp:cNvPr id="0" name=""/>
        <dsp:cNvSpPr/>
      </dsp:nvSpPr>
      <dsp:spPr>
        <a:xfrm>
          <a:off x="1683008" y="600294"/>
          <a:ext cx="1864440" cy="745776"/>
        </a:xfrm>
        <a:prstGeom prst="chevron">
          <a:avLst/>
        </a:prstGeom>
        <a:solidFill>
          <a:srgbClr val="7B7284"/>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24003" rIns="24003" bIns="24003" numCol="1" spcCol="1270" anchor="ctr" anchorCtr="0">
          <a:noAutofit/>
        </a:bodyPr>
        <a:lstStyle/>
        <a:p>
          <a:pPr lvl="0" algn="ctr" defTabSz="800100">
            <a:lnSpc>
              <a:spcPct val="90000"/>
            </a:lnSpc>
            <a:spcBef>
              <a:spcPct val="0"/>
            </a:spcBef>
            <a:spcAft>
              <a:spcPct val="35000"/>
            </a:spcAft>
          </a:pPr>
          <a:r>
            <a:rPr lang="zh-TW" altLang="en-US" sz="1800" b="1" kern="1200" dirty="0">
              <a:latin typeface="微軟正黑體" panose="020B0604030504040204" pitchFamily="34" charset="-120"/>
              <a:ea typeface="微軟正黑體" panose="020B0604030504040204" pitchFamily="34" charset="-120"/>
            </a:rPr>
            <a:t>文本處理</a:t>
          </a:r>
          <a:r>
            <a:rPr lang="zh-TW" altLang="en-US" sz="1800" b="1" kern="1200" dirty="0" smtClean="0">
              <a:latin typeface="微軟正黑體" panose="020B0604030504040204" pitchFamily="34" charset="-120"/>
              <a:ea typeface="微軟正黑體" panose="020B0604030504040204" pitchFamily="34" charset="-120"/>
            </a:rPr>
            <a:t>產生詞庫</a:t>
          </a:r>
          <a:endParaRPr lang="zh-TW" altLang="en-US" sz="1800" b="1" kern="1200" dirty="0">
            <a:latin typeface="微軟正黑體" panose="020B0604030504040204" pitchFamily="34" charset="-120"/>
            <a:ea typeface="微軟正黑體" panose="020B0604030504040204" pitchFamily="34" charset="-120"/>
          </a:endParaRPr>
        </a:p>
      </dsp:txBody>
      <dsp:txXfrm>
        <a:off x="2055896" y="600294"/>
        <a:ext cx="1118664" cy="745776"/>
      </dsp:txXfrm>
    </dsp:sp>
    <dsp:sp modelId="{1C7A7F63-70FD-4B44-88E2-9A6A727A7F9F}">
      <dsp:nvSpPr>
        <dsp:cNvPr id="0" name=""/>
        <dsp:cNvSpPr/>
      </dsp:nvSpPr>
      <dsp:spPr>
        <a:xfrm>
          <a:off x="3361004" y="600294"/>
          <a:ext cx="1864440" cy="745776"/>
        </a:xfrm>
        <a:prstGeom prst="chevron">
          <a:avLst/>
        </a:prstGeom>
        <a:solidFill>
          <a:srgbClr val="965055"/>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24003" rIns="24003" bIns="24003" numCol="1" spcCol="1270" anchor="ctr" anchorCtr="0">
          <a:noAutofit/>
        </a:bodyPr>
        <a:lstStyle/>
        <a:p>
          <a:pPr lvl="0" algn="ctr" defTabSz="800100">
            <a:lnSpc>
              <a:spcPct val="90000"/>
            </a:lnSpc>
            <a:spcBef>
              <a:spcPct val="0"/>
            </a:spcBef>
            <a:spcAft>
              <a:spcPct val="35000"/>
            </a:spcAft>
          </a:pPr>
          <a:r>
            <a:rPr lang="zh-TW" altLang="en-US" sz="1800" b="1" kern="1200" dirty="0">
              <a:latin typeface="微軟正黑體" panose="020B0604030504040204" pitchFamily="34" charset="-120"/>
              <a:ea typeface="微軟正黑體" panose="020B0604030504040204" pitchFamily="34" charset="-120"/>
            </a:rPr>
            <a:t>語意網路建構</a:t>
          </a:r>
        </a:p>
      </dsp:txBody>
      <dsp:txXfrm>
        <a:off x="3733892" y="600294"/>
        <a:ext cx="1118664" cy="745776"/>
      </dsp:txXfrm>
    </dsp:sp>
    <dsp:sp modelId="{2C8E3E0E-A698-479F-8A14-E2138D27D7EE}">
      <dsp:nvSpPr>
        <dsp:cNvPr id="0" name=""/>
        <dsp:cNvSpPr/>
      </dsp:nvSpPr>
      <dsp:spPr>
        <a:xfrm>
          <a:off x="5039001" y="600294"/>
          <a:ext cx="1864440" cy="745776"/>
        </a:xfrm>
        <a:prstGeom prst="chevron">
          <a:avLst/>
        </a:prstGeom>
        <a:solidFill>
          <a:srgbClr val="965055"/>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24003" rIns="24003" bIns="24003" numCol="1" spcCol="1270" anchor="ctr" anchorCtr="0">
          <a:noAutofit/>
        </a:bodyPr>
        <a:lstStyle/>
        <a:p>
          <a:pPr lvl="0" algn="ctr" defTabSz="800100">
            <a:lnSpc>
              <a:spcPct val="90000"/>
            </a:lnSpc>
            <a:spcBef>
              <a:spcPct val="0"/>
            </a:spcBef>
            <a:spcAft>
              <a:spcPct val="35000"/>
            </a:spcAft>
          </a:pPr>
          <a:r>
            <a:rPr lang="zh-TW" altLang="en-US" sz="1800" b="1" kern="1200" dirty="0">
              <a:latin typeface="微軟正黑體" panose="020B0604030504040204" pitchFamily="34" charset="-120"/>
              <a:ea typeface="微軟正黑體" panose="020B0604030504040204" pitchFamily="34" charset="-120"/>
            </a:rPr>
            <a:t>語意結構分析</a:t>
          </a:r>
        </a:p>
      </dsp:txBody>
      <dsp:txXfrm>
        <a:off x="5411889" y="600294"/>
        <a:ext cx="1118664" cy="745776"/>
      </dsp:txXfrm>
    </dsp:sp>
    <dsp:sp modelId="{6DE3E4C8-F7FD-4C21-9D37-D6BBB72FF80E}">
      <dsp:nvSpPr>
        <dsp:cNvPr id="0" name=""/>
        <dsp:cNvSpPr/>
      </dsp:nvSpPr>
      <dsp:spPr>
        <a:xfrm>
          <a:off x="6716997" y="600294"/>
          <a:ext cx="1864440" cy="745776"/>
        </a:xfrm>
        <a:prstGeom prst="chevron">
          <a:avLst/>
        </a:prstGeom>
        <a:solidFill>
          <a:srgbClr val="A87A80"/>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24003" rIns="24003" bIns="24003" numCol="1" spcCol="1270" anchor="ctr" anchorCtr="0">
          <a:noAutofit/>
        </a:bodyPr>
        <a:lstStyle/>
        <a:p>
          <a:pPr lvl="0" algn="ctr" defTabSz="800100">
            <a:lnSpc>
              <a:spcPct val="90000"/>
            </a:lnSpc>
            <a:spcBef>
              <a:spcPct val="0"/>
            </a:spcBef>
            <a:spcAft>
              <a:spcPct val="35000"/>
            </a:spcAft>
          </a:pPr>
          <a:r>
            <a:rPr lang="zh-TW" altLang="en-US" sz="1800" b="1" kern="1200" dirty="0">
              <a:latin typeface="微軟正黑體" panose="020B0604030504040204" pitchFamily="34" charset="-120"/>
              <a:ea typeface="微軟正黑體" panose="020B0604030504040204" pitchFamily="34" charset="-120"/>
            </a:rPr>
            <a:t>雛型本體產出</a:t>
          </a:r>
        </a:p>
      </dsp:txBody>
      <dsp:txXfrm>
        <a:off x="7089885" y="600294"/>
        <a:ext cx="1118664" cy="745776"/>
      </dsp:txXfrm>
    </dsp:sp>
    <dsp:sp modelId="{1CEE10C7-66DE-48B0-820B-349D43F5BA84}">
      <dsp:nvSpPr>
        <dsp:cNvPr id="0" name=""/>
        <dsp:cNvSpPr/>
      </dsp:nvSpPr>
      <dsp:spPr>
        <a:xfrm>
          <a:off x="8394994" y="600294"/>
          <a:ext cx="1864440" cy="745776"/>
        </a:xfrm>
        <a:prstGeom prst="chevron">
          <a:avLst/>
        </a:prstGeom>
        <a:solidFill>
          <a:srgbClr val="DCD9D8"/>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24003" rIns="24003" bIns="24003" numCol="1" spcCol="1270" anchor="ctr" anchorCtr="0">
          <a:noAutofit/>
        </a:bodyPr>
        <a:lstStyle/>
        <a:p>
          <a:pPr lvl="0" algn="ctr" defTabSz="800100">
            <a:lnSpc>
              <a:spcPct val="90000"/>
            </a:lnSpc>
            <a:spcBef>
              <a:spcPct val="0"/>
            </a:spcBef>
            <a:spcAft>
              <a:spcPct val="35000"/>
            </a:spcAft>
          </a:pPr>
          <a:r>
            <a:rPr lang="zh-TW" altLang="en-US" sz="1800" b="1" kern="1200" dirty="0">
              <a:solidFill>
                <a:schemeClr val="tx1"/>
              </a:solidFill>
              <a:latin typeface="微軟正黑體" panose="020B0604030504040204" pitchFamily="34" charset="-120"/>
              <a:ea typeface="微軟正黑體" panose="020B0604030504040204" pitchFamily="34" charset="-120"/>
            </a:rPr>
            <a:t>雛型本體評估</a:t>
          </a:r>
        </a:p>
      </dsp:txBody>
      <dsp:txXfrm>
        <a:off x="8767882" y="600294"/>
        <a:ext cx="1118664" cy="74577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6F5A7A3-CBF9-4AEA-9A86-41B7AC644A7E}">
      <dsp:nvSpPr>
        <dsp:cNvPr id="0" name=""/>
        <dsp:cNvSpPr/>
      </dsp:nvSpPr>
      <dsp:spPr>
        <a:xfrm>
          <a:off x="5011" y="600294"/>
          <a:ext cx="1864440" cy="745776"/>
        </a:xfrm>
        <a:prstGeom prst="chevron">
          <a:avLst/>
        </a:prstGeom>
        <a:solidFill>
          <a:srgbClr val="A8A5A9"/>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24003" rIns="24003" bIns="24003" numCol="1" spcCol="1270" anchor="ctr" anchorCtr="0">
          <a:noAutofit/>
        </a:bodyPr>
        <a:lstStyle/>
        <a:p>
          <a:pPr lvl="0" algn="ctr" defTabSz="800100">
            <a:lnSpc>
              <a:spcPct val="90000"/>
            </a:lnSpc>
            <a:spcBef>
              <a:spcPct val="0"/>
            </a:spcBef>
            <a:spcAft>
              <a:spcPct val="35000"/>
            </a:spcAft>
          </a:pPr>
          <a:r>
            <a:rPr lang="zh-TW" altLang="en-US" sz="1800" b="1" kern="1200" dirty="0">
              <a:latin typeface="微軟正黑體" panose="020B0604030504040204" pitchFamily="34" charset="-120"/>
              <a:ea typeface="微軟正黑體" panose="020B0604030504040204" pitchFamily="34" charset="-120"/>
            </a:rPr>
            <a:t>詞彙</a:t>
          </a:r>
          <a:r>
            <a:rPr lang="zh-TW" altLang="en-US" sz="1800" b="1" kern="1200" dirty="0" smtClean="0">
              <a:latin typeface="微軟正黑體" panose="020B0604030504040204" pitchFamily="34" charset="-120"/>
              <a:ea typeface="微軟正黑體" panose="020B0604030504040204" pitchFamily="34" charset="-120"/>
            </a:rPr>
            <a:t>表　建置</a:t>
          </a:r>
          <a:endParaRPr lang="en-US" altLang="zh-TW" sz="1800" b="1" kern="1200" dirty="0">
            <a:latin typeface="微軟正黑體" panose="020B0604030504040204" pitchFamily="34" charset="-120"/>
            <a:ea typeface="微軟正黑體" panose="020B0604030504040204" pitchFamily="34" charset="-120"/>
          </a:endParaRPr>
        </a:p>
      </dsp:txBody>
      <dsp:txXfrm>
        <a:off x="377899" y="600294"/>
        <a:ext cx="1118664" cy="745776"/>
      </dsp:txXfrm>
    </dsp:sp>
    <dsp:sp modelId="{44FD7A2C-A538-431E-95DF-7E0DE1FB86D4}">
      <dsp:nvSpPr>
        <dsp:cNvPr id="0" name=""/>
        <dsp:cNvSpPr/>
      </dsp:nvSpPr>
      <dsp:spPr>
        <a:xfrm>
          <a:off x="1683008" y="600294"/>
          <a:ext cx="1864440" cy="745776"/>
        </a:xfrm>
        <a:prstGeom prst="chevron">
          <a:avLst/>
        </a:prstGeom>
        <a:solidFill>
          <a:srgbClr val="7B7284"/>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24003" rIns="24003" bIns="24003" numCol="1" spcCol="1270" anchor="ctr" anchorCtr="0">
          <a:noAutofit/>
        </a:bodyPr>
        <a:lstStyle/>
        <a:p>
          <a:pPr lvl="0" algn="ctr" defTabSz="800100">
            <a:lnSpc>
              <a:spcPct val="90000"/>
            </a:lnSpc>
            <a:spcBef>
              <a:spcPct val="0"/>
            </a:spcBef>
            <a:spcAft>
              <a:spcPct val="35000"/>
            </a:spcAft>
          </a:pPr>
          <a:r>
            <a:rPr lang="zh-TW" altLang="en-US" sz="1800" b="1" kern="1200" dirty="0">
              <a:latin typeface="微軟正黑體" panose="020B0604030504040204" pitchFamily="34" charset="-120"/>
              <a:ea typeface="微軟正黑體" panose="020B0604030504040204" pitchFamily="34" charset="-120"/>
            </a:rPr>
            <a:t>文本處理</a:t>
          </a:r>
          <a:r>
            <a:rPr lang="zh-TW" altLang="en-US" sz="1800" b="1" kern="1200" dirty="0" smtClean="0">
              <a:latin typeface="微軟正黑體" panose="020B0604030504040204" pitchFamily="34" charset="-120"/>
              <a:ea typeface="微軟正黑體" panose="020B0604030504040204" pitchFamily="34" charset="-120"/>
            </a:rPr>
            <a:t>產生詞庫</a:t>
          </a:r>
          <a:endParaRPr lang="zh-TW" altLang="en-US" sz="1800" b="1" kern="1200" dirty="0">
            <a:latin typeface="微軟正黑體" panose="020B0604030504040204" pitchFamily="34" charset="-120"/>
            <a:ea typeface="微軟正黑體" panose="020B0604030504040204" pitchFamily="34" charset="-120"/>
          </a:endParaRPr>
        </a:p>
      </dsp:txBody>
      <dsp:txXfrm>
        <a:off x="2055896" y="600294"/>
        <a:ext cx="1118664" cy="745776"/>
      </dsp:txXfrm>
    </dsp:sp>
    <dsp:sp modelId="{1C7A7F63-70FD-4B44-88E2-9A6A727A7F9F}">
      <dsp:nvSpPr>
        <dsp:cNvPr id="0" name=""/>
        <dsp:cNvSpPr/>
      </dsp:nvSpPr>
      <dsp:spPr>
        <a:xfrm>
          <a:off x="3361004" y="600294"/>
          <a:ext cx="1864440" cy="745776"/>
        </a:xfrm>
        <a:prstGeom prst="chevron">
          <a:avLst/>
        </a:prstGeom>
        <a:solidFill>
          <a:srgbClr val="965055"/>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24003" rIns="24003" bIns="24003" numCol="1" spcCol="1270" anchor="ctr" anchorCtr="0">
          <a:noAutofit/>
        </a:bodyPr>
        <a:lstStyle/>
        <a:p>
          <a:pPr lvl="0" algn="ctr" defTabSz="800100">
            <a:lnSpc>
              <a:spcPct val="90000"/>
            </a:lnSpc>
            <a:spcBef>
              <a:spcPct val="0"/>
            </a:spcBef>
            <a:spcAft>
              <a:spcPct val="35000"/>
            </a:spcAft>
          </a:pPr>
          <a:r>
            <a:rPr lang="zh-TW" altLang="en-US" sz="1800" b="1" kern="1200" dirty="0">
              <a:latin typeface="微軟正黑體" panose="020B0604030504040204" pitchFamily="34" charset="-120"/>
              <a:ea typeface="微軟正黑體" panose="020B0604030504040204" pitchFamily="34" charset="-120"/>
            </a:rPr>
            <a:t>語意網路建構</a:t>
          </a:r>
        </a:p>
      </dsp:txBody>
      <dsp:txXfrm>
        <a:off x="3733892" y="600294"/>
        <a:ext cx="1118664" cy="745776"/>
      </dsp:txXfrm>
    </dsp:sp>
    <dsp:sp modelId="{2C8E3E0E-A698-479F-8A14-E2138D27D7EE}">
      <dsp:nvSpPr>
        <dsp:cNvPr id="0" name=""/>
        <dsp:cNvSpPr/>
      </dsp:nvSpPr>
      <dsp:spPr>
        <a:xfrm>
          <a:off x="5039001" y="600294"/>
          <a:ext cx="1864440" cy="745776"/>
        </a:xfrm>
        <a:prstGeom prst="chevron">
          <a:avLst/>
        </a:prstGeom>
        <a:solidFill>
          <a:srgbClr val="965055"/>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24003" rIns="24003" bIns="24003" numCol="1" spcCol="1270" anchor="ctr" anchorCtr="0">
          <a:noAutofit/>
        </a:bodyPr>
        <a:lstStyle/>
        <a:p>
          <a:pPr lvl="0" algn="ctr" defTabSz="800100">
            <a:lnSpc>
              <a:spcPct val="90000"/>
            </a:lnSpc>
            <a:spcBef>
              <a:spcPct val="0"/>
            </a:spcBef>
            <a:spcAft>
              <a:spcPct val="35000"/>
            </a:spcAft>
          </a:pPr>
          <a:r>
            <a:rPr lang="zh-TW" altLang="en-US" sz="1800" b="1" kern="1200" dirty="0">
              <a:latin typeface="微軟正黑體" panose="020B0604030504040204" pitchFamily="34" charset="-120"/>
              <a:ea typeface="微軟正黑體" panose="020B0604030504040204" pitchFamily="34" charset="-120"/>
            </a:rPr>
            <a:t>語意結構分析</a:t>
          </a:r>
        </a:p>
      </dsp:txBody>
      <dsp:txXfrm>
        <a:off x="5411889" y="600294"/>
        <a:ext cx="1118664" cy="745776"/>
      </dsp:txXfrm>
    </dsp:sp>
    <dsp:sp modelId="{6DE3E4C8-F7FD-4C21-9D37-D6BBB72FF80E}">
      <dsp:nvSpPr>
        <dsp:cNvPr id="0" name=""/>
        <dsp:cNvSpPr/>
      </dsp:nvSpPr>
      <dsp:spPr>
        <a:xfrm>
          <a:off x="6716997" y="600294"/>
          <a:ext cx="1864440" cy="745776"/>
        </a:xfrm>
        <a:prstGeom prst="chevron">
          <a:avLst/>
        </a:prstGeom>
        <a:solidFill>
          <a:srgbClr val="A87A80"/>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24003" rIns="24003" bIns="24003" numCol="1" spcCol="1270" anchor="ctr" anchorCtr="0">
          <a:noAutofit/>
        </a:bodyPr>
        <a:lstStyle/>
        <a:p>
          <a:pPr lvl="0" algn="ctr" defTabSz="800100">
            <a:lnSpc>
              <a:spcPct val="90000"/>
            </a:lnSpc>
            <a:spcBef>
              <a:spcPct val="0"/>
            </a:spcBef>
            <a:spcAft>
              <a:spcPct val="35000"/>
            </a:spcAft>
          </a:pPr>
          <a:r>
            <a:rPr lang="zh-TW" altLang="en-US" sz="1800" b="1" kern="1200" dirty="0">
              <a:latin typeface="微軟正黑體" panose="020B0604030504040204" pitchFamily="34" charset="-120"/>
              <a:ea typeface="微軟正黑體" panose="020B0604030504040204" pitchFamily="34" charset="-120"/>
            </a:rPr>
            <a:t>雛型本體產出</a:t>
          </a:r>
        </a:p>
      </dsp:txBody>
      <dsp:txXfrm>
        <a:off x="7089885" y="600294"/>
        <a:ext cx="1118664" cy="745776"/>
      </dsp:txXfrm>
    </dsp:sp>
    <dsp:sp modelId="{1CEE10C7-66DE-48B0-820B-349D43F5BA84}">
      <dsp:nvSpPr>
        <dsp:cNvPr id="0" name=""/>
        <dsp:cNvSpPr/>
      </dsp:nvSpPr>
      <dsp:spPr>
        <a:xfrm>
          <a:off x="8394994" y="600294"/>
          <a:ext cx="1864440" cy="745776"/>
        </a:xfrm>
        <a:prstGeom prst="chevron">
          <a:avLst/>
        </a:prstGeom>
        <a:solidFill>
          <a:srgbClr val="DCD9D8"/>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24003" rIns="24003" bIns="24003" numCol="1" spcCol="1270" anchor="ctr" anchorCtr="0">
          <a:noAutofit/>
        </a:bodyPr>
        <a:lstStyle/>
        <a:p>
          <a:pPr lvl="0" algn="ctr" defTabSz="800100">
            <a:lnSpc>
              <a:spcPct val="90000"/>
            </a:lnSpc>
            <a:spcBef>
              <a:spcPct val="0"/>
            </a:spcBef>
            <a:spcAft>
              <a:spcPct val="35000"/>
            </a:spcAft>
          </a:pPr>
          <a:r>
            <a:rPr lang="zh-TW" altLang="en-US" sz="1800" b="1" kern="1200" dirty="0">
              <a:solidFill>
                <a:schemeClr val="tx1"/>
              </a:solidFill>
              <a:latin typeface="微軟正黑體" panose="020B0604030504040204" pitchFamily="34" charset="-120"/>
              <a:ea typeface="微軟正黑體" panose="020B0604030504040204" pitchFamily="34" charset="-120"/>
            </a:rPr>
            <a:t>雛型本體評估</a:t>
          </a:r>
        </a:p>
      </dsp:txBody>
      <dsp:txXfrm>
        <a:off x="8767882" y="600294"/>
        <a:ext cx="1118664" cy="745776"/>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3.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2B97776-EA26-49DB-A93F-5CDD870E0046}" type="datetimeFigureOut">
              <a:rPr lang="zh-TW" altLang="en-US" smtClean="0"/>
              <a:t>2018/10/8</a:t>
            </a:fld>
            <a:endParaRPr lang="zh-TW" altLang="en-US"/>
          </a:p>
        </p:txBody>
      </p:sp>
      <p:sp>
        <p:nvSpPr>
          <p:cNvPr id="4" name="投影片圖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C33A613-A170-46D5-A3FF-13BF66DB6FAC}" type="slidenum">
              <a:rPr lang="zh-TW" altLang="en-US" smtClean="0"/>
              <a:t>‹#›</a:t>
            </a:fld>
            <a:endParaRPr lang="zh-TW" altLang="en-US"/>
          </a:p>
        </p:txBody>
      </p:sp>
    </p:spTree>
    <p:extLst>
      <p:ext uri="{BB962C8B-B14F-4D97-AF65-F5344CB8AC3E}">
        <p14:creationId xmlns:p14="http://schemas.microsoft.com/office/powerpoint/2010/main" val="42247734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TW" altLang="en-US" dirty="0" smtClean="0"/>
              <a:t>將抽象概念轉化為具體描述的過程，透過建置本體能夠讓該領域能夠共享此專業知識，</a:t>
            </a:r>
            <a:endParaRPr lang="en-US" altLang="zh-TW" dirty="0" smtClean="0"/>
          </a:p>
        </p:txBody>
      </p:sp>
      <p:sp>
        <p:nvSpPr>
          <p:cNvPr id="4" name="投影片編號版面配置區 3"/>
          <p:cNvSpPr>
            <a:spLocks noGrp="1"/>
          </p:cNvSpPr>
          <p:nvPr>
            <p:ph type="sldNum" sz="quarter" idx="10"/>
          </p:nvPr>
        </p:nvSpPr>
        <p:spPr/>
        <p:txBody>
          <a:bodyPr/>
          <a:lstStyle/>
          <a:p>
            <a:fld id="{8C33A613-A170-46D5-A3FF-13BF66DB6FAC}" type="slidenum">
              <a:rPr lang="zh-TW" altLang="en-US" smtClean="0"/>
              <a:t>2</a:t>
            </a:fld>
            <a:endParaRPr lang="zh-TW" altLang="en-US"/>
          </a:p>
        </p:txBody>
      </p:sp>
    </p:spTree>
    <p:extLst>
      <p:ext uri="{BB962C8B-B14F-4D97-AF65-F5344CB8AC3E}">
        <p14:creationId xmlns:p14="http://schemas.microsoft.com/office/powerpoint/2010/main" val="22043608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由領域專家進行文件選取，選取出包含整個領域的重要字詞</a:t>
            </a:r>
            <a:endParaRPr lang="en-US" altLang="zh-TW" dirty="0" smtClean="0"/>
          </a:p>
          <a:p>
            <a:r>
              <a:rPr lang="zh-TW" altLang="en-US" dirty="0" smtClean="0"/>
              <a:t>選取適當的語言處理工具，分析詞彙間的關係</a:t>
            </a:r>
            <a:endParaRPr lang="en-US" altLang="zh-TW" dirty="0" smtClean="0"/>
          </a:p>
          <a:p>
            <a:r>
              <a:rPr lang="zh-TW" altLang="en-US" dirty="0" smtClean="0"/>
              <a:t>找出詞彙間的關聯，將字詞和辭庫轉化為概念和網路關係</a:t>
            </a:r>
            <a:endParaRPr lang="en-US" altLang="zh-TW" dirty="0" smtClean="0"/>
          </a:p>
          <a:p>
            <a:r>
              <a:rPr lang="zh-TW" altLang="en-US" dirty="0" smtClean="0"/>
              <a:t>最後轉化回正規畫的知識本體</a:t>
            </a:r>
            <a:endParaRPr lang="en-US" altLang="zh-TW" dirty="0" smtClean="0"/>
          </a:p>
          <a:p>
            <a:endParaRPr lang="en-US" altLang="zh-TW" dirty="0" smtClean="0"/>
          </a:p>
          <a:p>
            <a:r>
              <a:rPr lang="zh-TW" altLang="en-US" dirty="0" smtClean="0"/>
              <a:t>但是，此方法使使用的語言處理工具僅支援英文語系文件，不適用中文文件，且此方法中的自動化程度仍有改善空間所以作者提出了</a:t>
            </a:r>
            <a:r>
              <a:rPr lang="en-US" altLang="zh-TW" dirty="0" smtClean="0"/>
              <a:t>AGOE</a:t>
            </a:r>
            <a:r>
              <a:rPr lang="zh-TW" altLang="en-US" dirty="0" smtClean="0"/>
              <a:t>方法，也就是</a:t>
            </a:r>
            <a:r>
              <a:rPr lang="en-US" altLang="zh-TW" dirty="0" smtClean="0"/>
              <a:t>A-G</a:t>
            </a:r>
            <a:r>
              <a:rPr lang="zh-TW" altLang="en-US" dirty="0" smtClean="0"/>
              <a:t>方法的改良版。</a:t>
            </a:r>
            <a:endParaRPr lang="en-US" altLang="zh-TW" dirty="0" smtClean="0"/>
          </a:p>
        </p:txBody>
      </p:sp>
      <p:sp>
        <p:nvSpPr>
          <p:cNvPr id="4" name="投影片編號版面配置區 3"/>
          <p:cNvSpPr>
            <a:spLocks noGrp="1"/>
          </p:cNvSpPr>
          <p:nvPr>
            <p:ph type="sldNum" sz="quarter" idx="10"/>
          </p:nvPr>
        </p:nvSpPr>
        <p:spPr/>
        <p:txBody>
          <a:bodyPr/>
          <a:lstStyle/>
          <a:p>
            <a:fld id="{8C33A613-A170-46D5-A3FF-13BF66DB6FAC}" type="slidenum">
              <a:rPr lang="zh-TW" altLang="en-US" smtClean="0"/>
              <a:t>3</a:t>
            </a:fld>
            <a:endParaRPr lang="zh-TW" altLang="en-US"/>
          </a:p>
        </p:txBody>
      </p:sp>
    </p:spTree>
    <p:extLst>
      <p:ext uri="{BB962C8B-B14F-4D97-AF65-F5344CB8AC3E}">
        <p14:creationId xmlns:p14="http://schemas.microsoft.com/office/powerpoint/2010/main" val="28171633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rtl="0" fontAlgn="ctr"/>
            <a:r>
              <a:rPr lang="zh-TW" altLang="zh-TW" sz="1200" b="0" i="0" kern="1200" dirty="0" smtClean="0">
                <a:solidFill>
                  <a:schemeClr val="tx1"/>
                </a:solidFill>
                <a:effectLst/>
                <a:latin typeface="+mn-lt"/>
                <a:ea typeface="+mn-ea"/>
                <a:cs typeface="+mn-cs"/>
              </a:rPr>
              <a:t>文本蒐集與處理—主題書籍、期刊、碩博論文統一格式</a:t>
            </a:r>
          </a:p>
          <a:p>
            <a:pPr rtl="0" fontAlgn="ctr"/>
            <a:r>
              <a:rPr lang="zh-TW" altLang="zh-TW" sz="1200" b="0" i="0" kern="1200" dirty="0" smtClean="0">
                <a:solidFill>
                  <a:schemeClr val="tx1"/>
                </a:solidFill>
                <a:effectLst/>
                <a:latin typeface="+mn-lt"/>
                <a:ea typeface="+mn-ea"/>
                <a:cs typeface="+mn-cs"/>
              </a:rPr>
              <a:t>關鍵詞篩選（詞頻與交互信息）—使用中文斷詞系統斷詞，因為是屬於特定領域，可能會有斷詞錯誤或是不適當斷詞結果，所以利用交互信息來計算詞彙間的關聯強度，協助斷詞結果進行後續處理</a:t>
            </a:r>
          </a:p>
          <a:p>
            <a:pPr rtl="0" fontAlgn="ctr"/>
            <a:r>
              <a:rPr lang="zh-TW" altLang="zh-TW" sz="1200" b="0" i="0" kern="1200" dirty="0" smtClean="0">
                <a:solidFill>
                  <a:schemeClr val="tx1"/>
                </a:solidFill>
                <a:effectLst/>
                <a:latin typeface="+mn-lt"/>
                <a:ea typeface="+mn-ea"/>
                <a:cs typeface="+mn-cs"/>
              </a:rPr>
              <a:t>建立領域詞彙表—由領域專家以人工方式找出關鍵字定義與解釋</a:t>
            </a:r>
            <a:endParaRPr lang="en-US" altLang="zh-TW" sz="1200" b="0" i="0" kern="1200" dirty="0" smtClean="0">
              <a:solidFill>
                <a:schemeClr val="tx1"/>
              </a:solidFill>
              <a:effectLst/>
              <a:latin typeface="+mn-lt"/>
              <a:ea typeface="+mn-ea"/>
              <a:cs typeface="+mn-cs"/>
            </a:endParaRPr>
          </a:p>
          <a:p>
            <a:pPr rtl="0" fontAlgn="ctr"/>
            <a:endParaRPr lang="en-US" altLang="zh-TW" sz="1200" b="0" i="0" kern="1200" dirty="0" smtClean="0">
              <a:solidFill>
                <a:schemeClr val="tx1"/>
              </a:solidFill>
              <a:effectLst/>
              <a:latin typeface="+mn-lt"/>
              <a:ea typeface="+mn-ea"/>
              <a:cs typeface="+mn-cs"/>
            </a:endParaRPr>
          </a:p>
          <a:p>
            <a:pPr rtl="0" fontAlgn="ctr"/>
            <a:r>
              <a:rPr lang="zh-TW" altLang="en-US" sz="1200" b="0" i="0" kern="1200" dirty="0" smtClean="0">
                <a:solidFill>
                  <a:schemeClr val="tx1"/>
                </a:solidFill>
                <a:effectLst/>
                <a:latin typeface="+mn-lt"/>
                <a:ea typeface="+mn-ea"/>
                <a:cs typeface="+mn-cs"/>
              </a:rPr>
              <a:t>網路本體語言 </a:t>
            </a:r>
            <a:r>
              <a:rPr lang="en-US" altLang="zh-TW" sz="1200" b="0" i="0" kern="1200" dirty="0" smtClean="0">
                <a:solidFill>
                  <a:schemeClr val="tx1"/>
                </a:solidFill>
                <a:effectLst/>
                <a:latin typeface="+mn-lt"/>
                <a:ea typeface="+mn-ea"/>
                <a:cs typeface="+mn-cs"/>
              </a:rPr>
              <a:t>(</a:t>
            </a:r>
            <a:r>
              <a:rPr lang="zh-TW" altLang="en-US" sz="1200" b="0" i="0" kern="1200" dirty="0" smtClean="0">
                <a:solidFill>
                  <a:schemeClr val="tx1"/>
                </a:solidFill>
                <a:effectLst/>
                <a:latin typeface="+mn-lt"/>
                <a:ea typeface="+mn-ea"/>
                <a:cs typeface="+mn-cs"/>
              </a:rPr>
              <a:t>英文：</a:t>
            </a:r>
            <a:r>
              <a:rPr lang="en-US" altLang="zh-TW" sz="1200" b="0" i="0" kern="1200" dirty="0" smtClean="0">
                <a:solidFill>
                  <a:schemeClr val="tx1"/>
                </a:solidFill>
                <a:effectLst/>
                <a:latin typeface="+mn-lt"/>
                <a:ea typeface="+mn-ea"/>
                <a:cs typeface="+mn-cs"/>
              </a:rPr>
              <a:t>Web Ontology Language</a:t>
            </a:r>
            <a:r>
              <a:rPr lang="zh-TW" altLang="en-US" sz="1200" b="0" i="0" kern="1200" dirty="0" smtClean="0">
                <a:solidFill>
                  <a:schemeClr val="tx1"/>
                </a:solidFill>
                <a:effectLst/>
                <a:latin typeface="+mn-lt"/>
                <a:ea typeface="+mn-ea"/>
                <a:cs typeface="+mn-cs"/>
              </a:rPr>
              <a:t>，</a:t>
            </a:r>
            <a:r>
              <a:rPr lang="en-US" altLang="zh-TW" sz="1200" b="0" i="0" kern="1200" dirty="0" smtClean="0">
                <a:solidFill>
                  <a:schemeClr val="tx1"/>
                </a:solidFill>
                <a:effectLst/>
                <a:latin typeface="+mn-lt"/>
                <a:ea typeface="+mn-ea"/>
                <a:cs typeface="+mn-cs"/>
              </a:rPr>
              <a:t>OWL) </a:t>
            </a:r>
            <a:r>
              <a:rPr lang="zh-TW" altLang="en-US" sz="1200" b="0" i="0" kern="1200" dirty="0" smtClean="0">
                <a:solidFill>
                  <a:schemeClr val="tx1"/>
                </a:solidFill>
                <a:effectLst/>
                <a:latin typeface="+mn-lt"/>
                <a:ea typeface="+mn-ea"/>
                <a:cs typeface="+mn-cs"/>
              </a:rPr>
              <a:t>旨在提供一種可用於描述網路文檔和應用之中所固有的那些類及其之間關係的語言。</a:t>
            </a:r>
            <a:r>
              <a:rPr lang="en-US" altLang="zh-TW" sz="1200" b="0" i="0" kern="1200" dirty="0" smtClean="0">
                <a:solidFill>
                  <a:schemeClr val="tx1"/>
                </a:solidFill>
                <a:effectLst/>
                <a:latin typeface="+mn-lt"/>
                <a:ea typeface="+mn-ea"/>
                <a:cs typeface="+mn-cs"/>
              </a:rPr>
              <a:t>OWL</a:t>
            </a:r>
            <a:r>
              <a:rPr lang="zh-TW" altLang="en-US" sz="1200" b="0" i="0" kern="1200" dirty="0" smtClean="0">
                <a:solidFill>
                  <a:schemeClr val="tx1"/>
                </a:solidFill>
                <a:effectLst/>
                <a:latin typeface="+mn-lt"/>
                <a:ea typeface="+mn-ea"/>
                <a:cs typeface="+mn-cs"/>
              </a:rPr>
              <a:t>網路本體語言當前已經獲得全球資訊網聯盟認可的，用於編纂本體的知識表達語言家族</a:t>
            </a:r>
            <a:r>
              <a:rPr lang="en-US" altLang="zh-TW" sz="1200" b="0" i="0" kern="1200" dirty="0" smtClean="0">
                <a:solidFill>
                  <a:schemeClr val="tx1"/>
                </a:solidFill>
                <a:effectLst/>
                <a:latin typeface="+mn-lt"/>
                <a:ea typeface="+mn-ea"/>
                <a:cs typeface="+mn-cs"/>
              </a:rPr>
              <a:t>[1]</a:t>
            </a:r>
            <a:r>
              <a:rPr lang="zh-TW" altLang="en-US" sz="1200" b="0" i="0" kern="1200" dirty="0" smtClean="0">
                <a:solidFill>
                  <a:schemeClr val="tx1"/>
                </a:solidFill>
                <a:effectLst/>
                <a:latin typeface="+mn-lt"/>
                <a:ea typeface="+mn-ea"/>
                <a:cs typeface="+mn-cs"/>
              </a:rPr>
              <a:t>。 其功能在於為網路文檔和應用中固有的類以及其間的邏輯關係提供描述，使得基於此技術的網路應用更加 人性化和智能化，節省用戶自身資源搜索時間並將這些處理交給計算機系統內部處理。基於不同的語義論特性 此家族語言大致分為兩個系統： 基於描述邏輯進而豐富表達和精準計算屬性的</a:t>
            </a:r>
            <a:r>
              <a:rPr lang="en-US" altLang="zh-TW" sz="1200" b="0" i="0" kern="1200" dirty="0" smtClean="0">
                <a:solidFill>
                  <a:schemeClr val="tx1"/>
                </a:solidFill>
                <a:effectLst/>
                <a:latin typeface="+mn-lt"/>
                <a:ea typeface="+mn-ea"/>
                <a:cs typeface="+mn-cs"/>
              </a:rPr>
              <a:t>OWL DL</a:t>
            </a:r>
            <a:r>
              <a:rPr lang="zh-TW" altLang="en-US" sz="1200" b="0" i="0" kern="1200" dirty="0" smtClean="0">
                <a:solidFill>
                  <a:schemeClr val="tx1"/>
                </a:solidFill>
                <a:effectLst/>
                <a:latin typeface="+mn-lt"/>
                <a:ea typeface="+mn-ea"/>
                <a:cs typeface="+mn-cs"/>
              </a:rPr>
              <a:t>和</a:t>
            </a:r>
            <a:r>
              <a:rPr lang="en-US" altLang="zh-TW" sz="1200" b="0" i="0" kern="1200" dirty="0" smtClean="0">
                <a:solidFill>
                  <a:schemeClr val="tx1"/>
                </a:solidFill>
                <a:effectLst/>
                <a:latin typeface="+mn-lt"/>
                <a:ea typeface="+mn-ea"/>
                <a:cs typeface="+mn-cs"/>
              </a:rPr>
              <a:t>OWL Lite</a:t>
            </a:r>
            <a:r>
              <a:rPr lang="zh-TW" altLang="en-US" sz="1200" b="0" i="0" kern="1200" dirty="0" smtClean="0">
                <a:solidFill>
                  <a:schemeClr val="tx1"/>
                </a:solidFill>
                <a:effectLst/>
                <a:latin typeface="+mn-lt"/>
                <a:ea typeface="+mn-ea"/>
                <a:cs typeface="+mn-cs"/>
              </a:rPr>
              <a:t>，以及以資源描述架構（英文：</a:t>
            </a:r>
            <a:r>
              <a:rPr lang="en-US" altLang="zh-TW" sz="1200" b="0" i="0" kern="1200" dirty="0" smtClean="0">
                <a:solidFill>
                  <a:schemeClr val="tx1"/>
                </a:solidFill>
                <a:effectLst/>
                <a:latin typeface="+mn-lt"/>
                <a:ea typeface="+mn-ea"/>
                <a:cs typeface="+mn-cs"/>
              </a:rPr>
              <a:t>resource description </a:t>
            </a:r>
            <a:r>
              <a:rPr lang="en-US" altLang="zh-TW" sz="1200" b="0" i="0" kern="1200" dirty="0" err="1" smtClean="0">
                <a:solidFill>
                  <a:schemeClr val="tx1"/>
                </a:solidFill>
                <a:effectLst/>
                <a:latin typeface="+mn-lt"/>
                <a:ea typeface="+mn-ea"/>
                <a:cs typeface="+mn-cs"/>
              </a:rPr>
              <a:t>framwork:RDF</a:t>
            </a:r>
            <a:r>
              <a:rPr lang="zh-TW" altLang="en-US" sz="1200" b="0" i="0" kern="1200" dirty="0" smtClean="0">
                <a:solidFill>
                  <a:schemeClr val="tx1"/>
                </a:solidFill>
                <a:effectLst/>
                <a:latin typeface="+mn-lt"/>
                <a:ea typeface="+mn-ea"/>
                <a:cs typeface="+mn-cs"/>
              </a:rPr>
              <a:t>） 提供兼容敘述的</a:t>
            </a:r>
            <a:r>
              <a:rPr lang="en-US" altLang="zh-TW" sz="1200" b="0" i="0" kern="1200" dirty="0" smtClean="0">
                <a:solidFill>
                  <a:schemeClr val="tx1"/>
                </a:solidFill>
                <a:effectLst/>
                <a:latin typeface="+mn-lt"/>
                <a:ea typeface="+mn-ea"/>
                <a:cs typeface="+mn-cs"/>
              </a:rPr>
              <a:t>OWL Full</a:t>
            </a:r>
            <a:r>
              <a:rPr lang="zh-TW" altLang="en-US" sz="1200" b="0" i="0" kern="1200" dirty="0" smtClean="0">
                <a:solidFill>
                  <a:schemeClr val="tx1"/>
                </a:solidFill>
                <a:effectLst/>
                <a:latin typeface="+mn-lt"/>
                <a:ea typeface="+mn-ea"/>
                <a:cs typeface="+mn-cs"/>
              </a:rPr>
              <a:t>。 網路本體語言已經被認為是語義網技術的基礎語言並吸引了包括學術和商業範圍內人士的廣泛興趣。</a:t>
            </a:r>
            <a:endParaRPr lang="en-US" altLang="zh-TW" sz="1200" b="0" i="0" kern="1200" dirty="0" smtClean="0">
              <a:solidFill>
                <a:schemeClr val="tx1"/>
              </a:solidFill>
              <a:effectLst/>
              <a:latin typeface="+mn-lt"/>
              <a:ea typeface="+mn-ea"/>
              <a:cs typeface="+mn-cs"/>
            </a:endParaRPr>
          </a:p>
        </p:txBody>
      </p:sp>
      <p:sp>
        <p:nvSpPr>
          <p:cNvPr id="4" name="投影片編號版面配置區 3"/>
          <p:cNvSpPr>
            <a:spLocks noGrp="1"/>
          </p:cNvSpPr>
          <p:nvPr>
            <p:ph type="sldNum" sz="quarter" idx="10"/>
          </p:nvPr>
        </p:nvSpPr>
        <p:spPr/>
        <p:txBody>
          <a:bodyPr/>
          <a:lstStyle/>
          <a:p>
            <a:fld id="{8C33A613-A170-46D5-A3FF-13BF66DB6FAC}" type="slidenum">
              <a:rPr lang="zh-TW" altLang="en-US" smtClean="0"/>
              <a:t>4</a:t>
            </a:fld>
            <a:endParaRPr lang="zh-TW" altLang="en-US"/>
          </a:p>
        </p:txBody>
      </p:sp>
    </p:spTree>
    <p:extLst>
      <p:ext uri="{BB962C8B-B14F-4D97-AF65-F5344CB8AC3E}">
        <p14:creationId xmlns:p14="http://schemas.microsoft.com/office/powerpoint/2010/main" val="8596736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8C33A613-A170-46D5-A3FF-13BF66DB6FAC}" type="slidenum">
              <a:rPr lang="zh-TW" altLang="en-US" smtClean="0"/>
              <a:t>5</a:t>
            </a:fld>
            <a:endParaRPr lang="zh-TW" altLang="en-US"/>
          </a:p>
        </p:txBody>
      </p:sp>
    </p:spTree>
    <p:extLst>
      <p:ext uri="{BB962C8B-B14F-4D97-AF65-F5344CB8AC3E}">
        <p14:creationId xmlns:p14="http://schemas.microsoft.com/office/powerpoint/2010/main" val="15100318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TW" altLang="en-US" dirty="0" smtClean="0"/>
              <a:t>在論文前面有提到，此研究是希望針對這三個問題，發展出客觀的本體建置方式，透過</a:t>
            </a:r>
            <a:r>
              <a:rPr lang="en-US" altLang="zh-TW" dirty="0" smtClean="0"/>
              <a:t>AGOE</a:t>
            </a:r>
            <a:r>
              <a:rPr lang="zh-TW" altLang="en-US" dirty="0" smtClean="0"/>
              <a:t>方法已經將這些問題建立出一個清楚的流程，產出一個可供後續再修正的雛型本體，因為還需要再修正所以並非是最終的應用本體</a:t>
            </a:r>
            <a:endParaRPr lang="en-US" altLang="zh-TW"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TW" dirty="0" smtClean="0"/>
          </a:p>
          <a:p>
            <a:r>
              <a:rPr lang="zh-TW" altLang="en-US" dirty="0" smtClean="0"/>
              <a:t>這樣的結果顯示，公司治理領域的專家，對於此架構的平均同意比例是相當高的，</a:t>
            </a:r>
            <a:r>
              <a:rPr lang="en-US" altLang="zh-TW" dirty="0" smtClean="0"/>
              <a:t/>
            </a:r>
            <a:br>
              <a:rPr lang="en-US" altLang="zh-TW" dirty="0" smtClean="0"/>
            </a:br>
            <a:r>
              <a:rPr lang="zh-TW" altLang="en-US" dirty="0" smtClean="0"/>
              <a:t>領域專家應可以根據此雛型本體為基礎，再繼續修正為最終之應用本體。</a:t>
            </a:r>
            <a:endParaRPr lang="en-US" altLang="zh-TW" dirty="0" smtClean="0"/>
          </a:p>
        </p:txBody>
      </p:sp>
      <p:sp>
        <p:nvSpPr>
          <p:cNvPr id="4" name="投影片編號版面配置區 3"/>
          <p:cNvSpPr>
            <a:spLocks noGrp="1"/>
          </p:cNvSpPr>
          <p:nvPr>
            <p:ph type="sldNum" sz="quarter" idx="10"/>
          </p:nvPr>
        </p:nvSpPr>
        <p:spPr/>
        <p:txBody>
          <a:bodyPr/>
          <a:lstStyle/>
          <a:p>
            <a:fld id="{8C33A613-A170-46D5-A3FF-13BF66DB6FAC}" type="slidenum">
              <a:rPr lang="zh-TW" altLang="en-US" smtClean="0"/>
              <a:t>6</a:t>
            </a:fld>
            <a:endParaRPr lang="zh-TW" altLang="en-US"/>
          </a:p>
        </p:txBody>
      </p:sp>
    </p:spTree>
    <p:extLst>
      <p:ext uri="{BB962C8B-B14F-4D97-AF65-F5344CB8AC3E}">
        <p14:creationId xmlns:p14="http://schemas.microsoft.com/office/powerpoint/2010/main" val="8460950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TW" altLang="en-US" dirty="0" smtClean="0"/>
              <a:t>此研究採用問卷方式進行雛型本體的評估，設計問卷針對本體中的詞彙、概念、階層結構、及建置方法，進行評估</a:t>
            </a:r>
            <a:endParaRPr lang="en-US" altLang="zh-TW" dirty="0" smtClean="0"/>
          </a:p>
          <a:p>
            <a:r>
              <a:rPr lang="zh-TW" altLang="en-US" dirty="0" smtClean="0"/>
              <a:t>再將問卷委由領域專家進行檢驗研究之結果</a:t>
            </a:r>
            <a:endParaRPr lang="en-US" altLang="zh-TW" dirty="0" smtClean="0"/>
          </a:p>
          <a:p>
            <a:r>
              <a:rPr lang="zh-TW" altLang="en-US" dirty="0" smtClean="0"/>
              <a:t>這樣的結果顯示，公司治理領域的專家，對於此架構的平均同意比例是相當高的，</a:t>
            </a:r>
            <a:r>
              <a:rPr lang="en-US" altLang="zh-TW" dirty="0" smtClean="0"/>
              <a:t/>
            </a:r>
            <a:br>
              <a:rPr lang="en-US" altLang="zh-TW" dirty="0" smtClean="0"/>
            </a:br>
            <a:r>
              <a:rPr lang="zh-TW" altLang="en-US" dirty="0" smtClean="0"/>
              <a:t>領域專家應可以根據此雛型本體為基礎，再繼續修正為最終之應用本體。</a:t>
            </a:r>
            <a:endParaRPr lang="en-US" altLang="zh-TW" dirty="0" smtClean="0"/>
          </a:p>
        </p:txBody>
      </p:sp>
      <p:sp>
        <p:nvSpPr>
          <p:cNvPr id="4" name="投影片編號版面配置區 3"/>
          <p:cNvSpPr>
            <a:spLocks noGrp="1"/>
          </p:cNvSpPr>
          <p:nvPr>
            <p:ph type="sldNum" sz="quarter" idx="10"/>
          </p:nvPr>
        </p:nvSpPr>
        <p:spPr/>
        <p:txBody>
          <a:bodyPr/>
          <a:lstStyle/>
          <a:p>
            <a:fld id="{8C33A613-A170-46D5-A3FF-13BF66DB6FAC}" type="slidenum">
              <a:rPr lang="zh-TW" altLang="en-US" smtClean="0"/>
              <a:t>7</a:t>
            </a:fld>
            <a:endParaRPr lang="zh-TW" altLang="en-US"/>
          </a:p>
        </p:txBody>
      </p:sp>
    </p:spTree>
    <p:extLst>
      <p:ext uri="{BB962C8B-B14F-4D97-AF65-F5344CB8AC3E}">
        <p14:creationId xmlns:p14="http://schemas.microsoft.com/office/powerpoint/2010/main" val="17139771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8C33A613-A170-46D5-A3FF-13BF66DB6FAC}" type="slidenum">
              <a:rPr lang="zh-TW" altLang="en-US" smtClean="0"/>
              <a:t>8</a:t>
            </a:fld>
            <a:endParaRPr lang="zh-TW" altLang="en-US"/>
          </a:p>
        </p:txBody>
      </p:sp>
    </p:spTree>
    <p:extLst>
      <p:ext uri="{BB962C8B-B14F-4D97-AF65-F5344CB8AC3E}">
        <p14:creationId xmlns:p14="http://schemas.microsoft.com/office/powerpoint/2010/main" val="3901819325"/>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3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3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3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5000"/>
              </a:lnSpc>
              <a:defRPr sz="7200" b="1" cap="none" baseline="0">
                <a:blipFill dpi="0" rotWithShape="1">
                  <a:blip r:embed="rId4"/>
                  <a:srcRect/>
                  <a:tile tx="6350" ty="-127000" sx="65000" sy="64000" flip="none" algn="tl"/>
                </a:blipFill>
              </a:defRPr>
            </a:lvl1pPr>
          </a:lstStyle>
          <a:p>
            <a:r>
              <a:rPr lang="zh-TW" altLang="en-US" smtClean="0"/>
              <a:t>按一下以編輯母片標題樣式</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TW" altLang="en-US" smtClean="0"/>
              <a:t>按一下以編輯母片副標題樣式</a:t>
            </a:r>
            <a:endParaRPr lang="en-US" dirty="0"/>
          </a:p>
        </p:txBody>
      </p:sp>
      <p:sp>
        <p:nvSpPr>
          <p:cNvPr id="4" name="Date Placeholder 3"/>
          <p:cNvSpPr>
            <a:spLocks noGrp="1"/>
          </p:cNvSpPr>
          <p:nvPr>
            <p:ph type="dt" sz="half" idx="10"/>
          </p:nvPr>
        </p:nvSpPr>
        <p:spPr/>
        <p:txBody>
          <a:bodyPr/>
          <a:lstStyle/>
          <a:p>
            <a:fld id="{B04DB3FC-FE6D-44BA-9BE2-3CB1F2A853BC}" type="datetime1">
              <a:rPr lang="en-US" altLang="zh-TW" smtClean="0"/>
              <a:t>10/8/2018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b="1"/>
            </a:lvl1p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p:txBody>
          <a:bodyPr vert="eaVe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BD0265C8-468A-4171-B009-0A7BC34EB8DE}" type="datetime1">
              <a:rPr lang="en-US" altLang="zh-TW" smtClean="0"/>
              <a:t>10/8/2018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4A3C02CF-7D89-4362-A29C-C0BD8041CB06}" type="datetime1">
              <a:rPr lang="en-US" altLang="zh-TW" smtClean="0"/>
              <a:t>10/8/2018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Content Placeholder 2"/>
          <p:cNvSpPr>
            <a:spLocks noGrp="1"/>
          </p:cNvSpPr>
          <p:nvPr>
            <p:ph idx="1"/>
          </p:nvPr>
        </p:nvSpPr>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5157E599-8AC4-4A95-B8C9-587A9C500268}" type="datetime1">
              <a:rPr lang="en-US" altLang="zh-TW" smtClean="0"/>
              <a:t>10/8/2018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章節標題">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3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5000"/>
              </a:lnSpc>
              <a:defRPr sz="7200" b="1"/>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編輯母片文字樣式</a:t>
            </a:r>
          </a:p>
        </p:txBody>
      </p:sp>
      <p:sp>
        <p:nvSpPr>
          <p:cNvPr id="4" name="Date Placeholder 3"/>
          <p:cNvSpPr>
            <a:spLocks noGrp="1"/>
          </p:cNvSpPr>
          <p:nvPr>
            <p:ph type="dt" sz="half" idx="10"/>
          </p:nvPr>
        </p:nvSpPr>
        <p:spPr>
          <a:xfrm>
            <a:off x="8593667" y="6272784"/>
            <a:ext cx="2644309" cy="365125"/>
          </a:xfrm>
        </p:spPr>
        <p:txBody>
          <a:bodyPr/>
          <a:lstStyle/>
          <a:p>
            <a:fld id="{2A6D0C39-DD1D-4978-9616-6BA5C23A170E}" type="datetime1">
              <a:rPr lang="en-US" altLang="zh-TW" smtClean="0"/>
              <a:t>10/8/2018</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Date Placeholder 4"/>
          <p:cNvSpPr>
            <a:spLocks noGrp="1"/>
          </p:cNvSpPr>
          <p:nvPr>
            <p:ph type="dt" sz="half" idx="10"/>
          </p:nvPr>
        </p:nvSpPr>
        <p:spPr/>
        <p:txBody>
          <a:bodyPr/>
          <a:lstStyle/>
          <a:p>
            <a:fld id="{7AE7EC48-C21B-4406-AB0D-A6C7E770926D}" type="datetime1">
              <a:rPr lang="en-US" altLang="zh-TW" smtClean="0"/>
              <a:t>10/8/2018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TW" altLang="en-US" smtClean="0"/>
              <a:t>按一下以編輯母片標題樣式</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7" name="Date Placeholder 6"/>
          <p:cNvSpPr>
            <a:spLocks noGrp="1"/>
          </p:cNvSpPr>
          <p:nvPr>
            <p:ph type="dt" sz="half" idx="10"/>
          </p:nvPr>
        </p:nvSpPr>
        <p:spPr/>
        <p:txBody>
          <a:bodyPr/>
          <a:lstStyle/>
          <a:p>
            <a:fld id="{64F4F9C3-5EEA-4DAA-B8E6-957D6B53C41F}" type="datetime1">
              <a:rPr lang="en-US" altLang="zh-TW" smtClean="0"/>
              <a:t>10/8/2018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zh-TW" altLang="en-US" smtClean="0"/>
              <a:t>按一下以編輯母片標題樣式</a:t>
            </a:r>
            <a:endParaRPr lang="en-US" dirty="0"/>
          </a:p>
        </p:txBody>
      </p:sp>
      <p:sp>
        <p:nvSpPr>
          <p:cNvPr id="3" name="Date Placeholder 2"/>
          <p:cNvSpPr>
            <a:spLocks noGrp="1"/>
          </p:cNvSpPr>
          <p:nvPr>
            <p:ph type="dt" sz="half" idx="10"/>
          </p:nvPr>
        </p:nvSpPr>
        <p:spPr/>
        <p:txBody>
          <a:bodyPr/>
          <a:lstStyle/>
          <a:p>
            <a:fld id="{B442D410-1BD4-4AC9-B937-21813A063582}" type="datetime1">
              <a:rPr lang="en-US" altLang="zh-TW" smtClean="0"/>
              <a:t>10/8/2018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328DA9A-0326-4AE0-807F-9F45AF016DFC}" type="datetime1">
              <a:rPr lang="en-US" altLang="zh-TW" smtClean="0"/>
              <a:t>10/8/2018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含標題的內容">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zh-TW" altLang="en-US" smtClean="0"/>
              <a:t>按一下以編輯母片標題樣式</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編輯母片文字樣式</a:t>
            </a:r>
          </a:p>
        </p:txBody>
      </p:sp>
      <p:sp>
        <p:nvSpPr>
          <p:cNvPr id="5" name="Date Placeholder 4"/>
          <p:cNvSpPr>
            <a:spLocks noGrp="1"/>
          </p:cNvSpPr>
          <p:nvPr>
            <p:ph type="dt" sz="half" idx="10"/>
          </p:nvPr>
        </p:nvSpPr>
        <p:spPr/>
        <p:txBody>
          <a:bodyPr/>
          <a:lstStyle/>
          <a:p>
            <a:fld id="{8D0CB3C7-3C24-44D8-9472-502CA5086F03}" type="datetime1">
              <a:rPr lang="en-US" altLang="zh-TW" smtClean="0"/>
              <a:t>10/8/2018</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含標題的圖片">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zh-TW" altLang="en-US" smtClean="0"/>
              <a:t>按一下以編輯母片標題樣式</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smtClean="0"/>
              <a:t>按一下圖示以新增圖片</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編輯母片文字樣式</a:t>
            </a:r>
          </a:p>
        </p:txBody>
      </p:sp>
      <p:sp>
        <p:nvSpPr>
          <p:cNvPr id="5" name="Date Placeholder 4"/>
          <p:cNvSpPr>
            <a:spLocks noGrp="1"/>
          </p:cNvSpPr>
          <p:nvPr>
            <p:ph type="dt" sz="half" idx="10"/>
          </p:nvPr>
        </p:nvSpPr>
        <p:spPr/>
        <p:txBody>
          <a:bodyPr/>
          <a:lstStyle/>
          <a:p>
            <a:fld id="{0C31FF42-BF57-44AB-8747-4DE1391D7F47}" type="datetime1">
              <a:rPr lang="en-US" altLang="zh-TW" smtClean="0"/>
              <a:t>10/8/2018</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zh-TW" altLang="en-US" smtClean="0"/>
              <a:t>按一下以編輯母片標題樣式</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B8802670-3B69-493E-8E97-2CD77658C3DC}" type="datetime1">
              <a:rPr lang="en-US" altLang="zh-TW" smtClean="0"/>
              <a:t>10/8/2018</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n-lt"/>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hdr="0" ftr="0" dt="0"/>
  <p:txStyles>
    <p:titleStyle>
      <a:lvl1pPr algn="l" defTabSz="914400" rtl="0" eaLnBrk="1" latinLnBrk="0" hangingPunct="1">
        <a:lnSpc>
          <a:spcPct val="90000"/>
        </a:lnSpc>
        <a:spcBef>
          <a:spcPct val="0"/>
        </a:spcBef>
        <a:buNone/>
        <a:defRPr sz="4800" b="1" kern="1200" cap="none"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diagramData" Target="../diagrams/data2.xml"/><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r>
              <a:rPr lang="zh-TW" altLang="en-US" sz="4000" dirty="0" smtClean="0"/>
              <a:t>以詞彙表為基礎的知識本體雛型</a:t>
            </a:r>
            <a:r>
              <a:rPr lang="zh-TW" altLang="en-US" sz="4000" dirty="0"/>
              <a:t>建</a:t>
            </a:r>
            <a:r>
              <a:rPr lang="zh-TW" altLang="en-US" sz="4000" dirty="0" smtClean="0"/>
              <a:t>構研究</a:t>
            </a:r>
            <a:r>
              <a:rPr lang="en-US" altLang="zh-TW" sz="4000" dirty="0" smtClean="0"/>
              <a:t>—</a:t>
            </a:r>
            <a:br>
              <a:rPr lang="en-US" altLang="zh-TW" sz="4000" dirty="0" smtClean="0"/>
            </a:br>
            <a:r>
              <a:rPr lang="zh-TW" altLang="en-US" sz="4000" dirty="0" smtClean="0"/>
              <a:t>以</a:t>
            </a:r>
            <a:r>
              <a:rPr lang="zh-TW" altLang="en-US" sz="4000" dirty="0" smtClean="0">
                <a:latin typeface="微軟正黑體" panose="020B0604030504040204" pitchFamily="34" charset="-120"/>
                <a:ea typeface="微軟正黑體" panose="020B0604030504040204" pitchFamily="34" charset="-120"/>
              </a:rPr>
              <a:t>「</a:t>
            </a:r>
            <a:r>
              <a:rPr lang="zh-TW" altLang="en-US" sz="4000" dirty="0"/>
              <a:t>公司治理</a:t>
            </a:r>
            <a:r>
              <a:rPr lang="zh-TW" altLang="en-US" sz="4000" dirty="0" smtClean="0">
                <a:latin typeface="微軟正黑體" panose="020B0604030504040204" pitchFamily="34" charset="-120"/>
                <a:ea typeface="微軟正黑體" panose="020B0604030504040204" pitchFamily="34" charset="-120"/>
              </a:rPr>
              <a:t>」</a:t>
            </a:r>
            <a:r>
              <a:rPr lang="zh-TW" altLang="en-US" sz="4000" dirty="0" smtClean="0"/>
              <a:t>領域知識為例</a:t>
            </a:r>
            <a:r>
              <a:rPr lang="en-US" altLang="zh-TW" sz="2800" dirty="0" smtClean="0"/>
              <a:t/>
            </a:r>
            <a:br>
              <a:rPr lang="en-US" altLang="zh-TW" sz="2800" dirty="0" smtClean="0"/>
            </a:br>
            <a:r>
              <a:rPr lang="en-US" altLang="zh-TW" sz="2800" dirty="0" smtClean="0"/>
              <a:t>Text </a:t>
            </a:r>
            <a:r>
              <a:rPr lang="en-US" altLang="zh-TW" sz="2800" dirty="0"/>
              <a:t>Mining _Knowledge </a:t>
            </a:r>
            <a:r>
              <a:rPr lang="en-US" altLang="zh-TW" sz="2800" dirty="0" smtClean="0"/>
              <a:t>Based</a:t>
            </a:r>
            <a:endParaRPr lang="zh-TW" altLang="en-US" sz="4000" dirty="0"/>
          </a:p>
        </p:txBody>
      </p:sp>
      <p:sp>
        <p:nvSpPr>
          <p:cNvPr id="3" name="副標題 2"/>
          <p:cNvSpPr>
            <a:spLocks noGrp="1"/>
          </p:cNvSpPr>
          <p:nvPr>
            <p:ph type="subTitle" idx="1"/>
          </p:nvPr>
        </p:nvSpPr>
        <p:spPr/>
        <p:txBody>
          <a:bodyPr>
            <a:normAutofit/>
          </a:bodyPr>
          <a:lstStyle/>
          <a:p>
            <a:r>
              <a:rPr lang="zh-TW" altLang="en-US" sz="2800" b="1" dirty="0" smtClean="0"/>
              <a:t>第六組：謝昕庭、林震宇、吳佳蓉、徐芷萱</a:t>
            </a:r>
            <a:endParaRPr lang="zh-TW" altLang="en-US" sz="2800" b="1" dirty="0"/>
          </a:p>
        </p:txBody>
      </p:sp>
      <p:sp>
        <p:nvSpPr>
          <p:cNvPr id="5" name="投影片編號版面配置區 4"/>
          <p:cNvSpPr>
            <a:spLocks noGrp="1"/>
          </p:cNvSpPr>
          <p:nvPr>
            <p:ph type="sldNum" sz="quarter" idx="12"/>
          </p:nvPr>
        </p:nvSpPr>
        <p:spPr/>
        <p:txBody>
          <a:bodyPr/>
          <a:lstStyle/>
          <a:p>
            <a:fld id="{4FAB73BC-B049-4115-A692-8D63A059BFB8}" type="slidenum">
              <a:rPr lang="en-US" smtClean="0"/>
              <a:pPr/>
              <a:t>1</a:t>
            </a:fld>
            <a:endParaRPr lang="en-US" dirty="0"/>
          </a:p>
        </p:txBody>
      </p:sp>
    </p:spTree>
    <p:extLst>
      <p:ext uri="{BB962C8B-B14F-4D97-AF65-F5344CB8AC3E}">
        <p14:creationId xmlns:p14="http://schemas.microsoft.com/office/powerpoint/2010/main" val="311344910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pPr lvl="0"/>
            <a:r>
              <a:rPr lang="zh-TW" altLang="zh-TW" sz="4000" dirty="0" smtClean="0"/>
              <a:t>研究目標</a:t>
            </a:r>
            <a:endParaRPr lang="zh-TW" altLang="zh-TW" sz="4000" dirty="0"/>
          </a:p>
        </p:txBody>
      </p:sp>
      <p:sp>
        <p:nvSpPr>
          <p:cNvPr id="3" name="內容版面配置區 2"/>
          <p:cNvSpPr>
            <a:spLocks noGrp="1"/>
          </p:cNvSpPr>
          <p:nvPr>
            <p:ph idx="1"/>
          </p:nvPr>
        </p:nvSpPr>
        <p:spPr/>
        <p:txBody>
          <a:bodyPr>
            <a:normAutofit/>
          </a:bodyPr>
          <a:lstStyle/>
          <a:p>
            <a:pPr>
              <a:lnSpc>
                <a:spcPct val="150000"/>
              </a:lnSpc>
            </a:pPr>
            <a:r>
              <a:rPr lang="zh-TW" altLang="en-US" dirty="0"/>
              <a:t>發展出一套以客觀的</a:t>
            </a:r>
            <a:r>
              <a:rPr lang="zh-TW" altLang="en-US" dirty="0" smtClean="0"/>
              <a:t>方式建立</a:t>
            </a:r>
            <a:r>
              <a:rPr lang="zh-TW" altLang="en-US" dirty="0"/>
              <a:t>出的流程與</a:t>
            </a:r>
            <a:r>
              <a:rPr lang="zh-TW" altLang="en-US" dirty="0" smtClean="0"/>
              <a:t>方法建置知識本體</a:t>
            </a:r>
            <a:r>
              <a:rPr lang="en-US" altLang="zh-TW" dirty="0" smtClean="0"/>
              <a:t>(ontology)</a:t>
            </a:r>
            <a:r>
              <a:rPr lang="zh-TW" altLang="en-US" dirty="0" smtClean="0"/>
              <a:t>，協助</a:t>
            </a:r>
            <a:r>
              <a:rPr lang="zh-TW" altLang="en-US" dirty="0"/>
              <a:t>本體開發者應用於特定專業</a:t>
            </a:r>
            <a:r>
              <a:rPr lang="zh-TW" altLang="en-US" dirty="0" smtClean="0"/>
              <a:t>領域。</a:t>
            </a:r>
            <a:endParaRPr lang="en-US" altLang="zh-TW" dirty="0" smtClean="0"/>
          </a:p>
          <a:p>
            <a:pPr>
              <a:lnSpc>
                <a:spcPct val="150000"/>
              </a:lnSpc>
            </a:pPr>
            <a:r>
              <a:rPr lang="zh-TW" altLang="en-US" dirty="0"/>
              <a:t>本體：定義一個專業領域內的辭彙，並且描述這些詞彙間的關係。</a:t>
            </a:r>
            <a:endParaRPr lang="en-US" altLang="zh-TW" dirty="0" smtClean="0"/>
          </a:p>
          <a:p>
            <a:pPr>
              <a:lnSpc>
                <a:spcPct val="150000"/>
              </a:lnSpc>
            </a:pPr>
            <a:r>
              <a:rPr lang="zh-TW" altLang="en-US" dirty="0" smtClean="0"/>
              <a:t>以公司</a:t>
            </a:r>
            <a:r>
              <a:rPr lang="zh-TW" altLang="en-US" dirty="0"/>
              <a:t>治理領域作為</a:t>
            </a:r>
            <a:r>
              <a:rPr lang="zh-TW" altLang="en-US" dirty="0" smtClean="0"/>
              <a:t>驗證此研究</a:t>
            </a:r>
            <a:r>
              <a:rPr lang="zh-TW" altLang="en-US" dirty="0"/>
              <a:t>的本體建置方法。</a:t>
            </a:r>
          </a:p>
          <a:p>
            <a:pPr>
              <a:lnSpc>
                <a:spcPct val="150000"/>
              </a:lnSpc>
            </a:pPr>
            <a:endParaRPr lang="zh-TW" altLang="en-US" dirty="0"/>
          </a:p>
        </p:txBody>
      </p:sp>
      <p:sp>
        <p:nvSpPr>
          <p:cNvPr id="6" name="投影片編號版面配置區 5"/>
          <p:cNvSpPr>
            <a:spLocks noGrp="1"/>
          </p:cNvSpPr>
          <p:nvPr>
            <p:ph type="sldNum" sz="quarter" idx="12"/>
          </p:nvPr>
        </p:nvSpPr>
        <p:spPr/>
        <p:txBody>
          <a:bodyPr/>
          <a:lstStyle/>
          <a:p>
            <a:fld id="{4FAB73BC-B049-4115-A692-8D63A059BFB8}" type="slidenum">
              <a:rPr lang="en-US" smtClean="0"/>
              <a:t>2</a:t>
            </a:fld>
            <a:endParaRPr lang="en-US" dirty="0"/>
          </a:p>
        </p:txBody>
      </p:sp>
    </p:spTree>
    <p:extLst>
      <p:ext uri="{BB962C8B-B14F-4D97-AF65-F5344CB8AC3E}">
        <p14:creationId xmlns:p14="http://schemas.microsoft.com/office/powerpoint/2010/main" val="252723311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sz="4000" dirty="0"/>
              <a:t>研究設計</a:t>
            </a:r>
          </a:p>
        </p:txBody>
      </p:sp>
      <p:graphicFrame>
        <p:nvGraphicFramePr>
          <p:cNvPr id="5" name="資料庫圖表 4"/>
          <p:cNvGraphicFramePr/>
          <p:nvPr>
            <p:extLst>
              <p:ext uri="{D42A27DB-BD31-4B8C-83A1-F6EECF244321}">
                <p14:modId xmlns:p14="http://schemas.microsoft.com/office/powerpoint/2010/main" val="876396951"/>
              </p:ext>
            </p:extLst>
          </p:nvPr>
        </p:nvGraphicFramePr>
        <p:xfrm>
          <a:off x="2076993" y="2758875"/>
          <a:ext cx="7752825" cy="154011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6" name="資料庫圖表 5"/>
          <p:cNvGraphicFramePr/>
          <p:nvPr>
            <p:extLst>
              <p:ext uri="{D42A27DB-BD31-4B8C-83A1-F6EECF244321}">
                <p14:modId xmlns:p14="http://schemas.microsoft.com/office/powerpoint/2010/main" val="2017324030"/>
              </p:ext>
            </p:extLst>
          </p:nvPr>
        </p:nvGraphicFramePr>
        <p:xfrm>
          <a:off x="966824" y="4402183"/>
          <a:ext cx="10264447" cy="1946365"/>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12" name="內容版面配置區 2"/>
          <p:cNvSpPr>
            <a:spLocks noGrp="1"/>
          </p:cNvSpPr>
          <p:nvPr>
            <p:ph idx="1"/>
          </p:nvPr>
        </p:nvSpPr>
        <p:spPr>
          <a:xfrm>
            <a:off x="1069848" y="2121408"/>
            <a:ext cx="10058400" cy="649224"/>
          </a:xfrm>
        </p:spPr>
        <p:txBody>
          <a:bodyPr>
            <a:normAutofit/>
          </a:bodyPr>
          <a:lstStyle/>
          <a:p>
            <a:pPr eaLnBrk="0" fontAlgn="base" hangingPunct="0">
              <a:spcBef>
                <a:spcPct val="0"/>
              </a:spcBef>
              <a:spcAft>
                <a:spcPct val="0"/>
              </a:spcAft>
            </a:pPr>
            <a:r>
              <a:rPr lang="zh-TW" altLang="zh-TW" dirty="0" smtClean="0">
                <a:latin typeface="微軟正黑體" panose="020B0604030504040204" pitchFamily="34" charset="-120"/>
                <a:cs typeface="Times New Roman" panose="02020603050405020304" pitchFamily="18" charset="0"/>
              </a:rPr>
              <a:t>參考</a:t>
            </a:r>
            <a:r>
              <a:rPr lang="en-US" altLang="zh-TW" dirty="0">
                <a:latin typeface="微軟正黑體" panose="020B0604030504040204" pitchFamily="34" charset="-120"/>
                <a:cs typeface="Times New Roman" panose="02020603050405020304" pitchFamily="18" charset="0"/>
              </a:rPr>
              <a:t>A-G</a:t>
            </a:r>
            <a:r>
              <a:rPr lang="zh-TW" altLang="en-US" dirty="0">
                <a:latin typeface="微軟正黑體" panose="020B0604030504040204" pitchFamily="34" charset="-120"/>
                <a:cs typeface="Times New Roman" panose="02020603050405020304" pitchFamily="18" charset="0"/>
              </a:rPr>
              <a:t>方法，根據其概念及流程，提出</a:t>
            </a:r>
            <a:r>
              <a:rPr lang="en-US" altLang="zh-TW" dirty="0">
                <a:latin typeface="微軟正黑體" panose="020B0604030504040204" pitchFamily="34" charset="-120"/>
                <a:cs typeface="Times New Roman" panose="02020603050405020304" pitchFamily="18" charset="0"/>
              </a:rPr>
              <a:t>AGOE</a:t>
            </a:r>
            <a:r>
              <a:rPr lang="zh-TW" altLang="en-US" dirty="0" smtClean="0">
                <a:latin typeface="微軟正黑體" panose="020B0604030504040204" pitchFamily="34" charset="-120"/>
                <a:cs typeface="Times New Roman" panose="02020603050405020304" pitchFamily="18" charset="0"/>
              </a:rPr>
              <a:t>方法</a:t>
            </a:r>
            <a:endParaRPr lang="zh-TW" altLang="en-US" dirty="0"/>
          </a:p>
        </p:txBody>
      </p:sp>
      <p:sp>
        <p:nvSpPr>
          <p:cNvPr id="13" name="向下箭號 12"/>
          <p:cNvSpPr/>
          <p:nvPr/>
        </p:nvSpPr>
        <p:spPr>
          <a:xfrm>
            <a:off x="5574583" y="4207546"/>
            <a:ext cx="482018" cy="586523"/>
          </a:xfrm>
          <a:prstGeom prst="down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n w="0"/>
              <a:solidFill>
                <a:schemeClr val="tx1"/>
              </a:solidFill>
              <a:effectLst>
                <a:outerShdw blurRad="38100" dist="19050" dir="2700000" algn="tl" rotWithShape="0">
                  <a:schemeClr val="dk1">
                    <a:alpha val="40000"/>
                  </a:schemeClr>
                </a:outerShdw>
              </a:effectLst>
            </a:endParaRPr>
          </a:p>
        </p:txBody>
      </p:sp>
      <p:sp>
        <p:nvSpPr>
          <p:cNvPr id="4" name="投影片編號版面配置區 3"/>
          <p:cNvSpPr>
            <a:spLocks noGrp="1"/>
          </p:cNvSpPr>
          <p:nvPr>
            <p:ph type="sldNum" sz="quarter" idx="12"/>
          </p:nvPr>
        </p:nvSpPr>
        <p:spPr/>
        <p:txBody>
          <a:bodyPr/>
          <a:lstStyle/>
          <a:p>
            <a:fld id="{4FAB73BC-B049-4115-A692-8D63A059BFB8}" type="slidenum">
              <a:rPr lang="en-US" smtClean="0"/>
              <a:t>3</a:t>
            </a:fld>
            <a:endParaRPr lang="en-US" dirty="0"/>
          </a:p>
        </p:txBody>
      </p:sp>
    </p:spTree>
    <p:extLst>
      <p:ext uri="{BB962C8B-B14F-4D97-AF65-F5344CB8AC3E}">
        <p14:creationId xmlns:p14="http://schemas.microsoft.com/office/powerpoint/2010/main" val="23521339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資料庫圖表 4"/>
          <p:cNvGraphicFramePr/>
          <p:nvPr>
            <p:extLst>
              <p:ext uri="{D42A27DB-BD31-4B8C-83A1-F6EECF244321}">
                <p14:modId xmlns:p14="http://schemas.microsoft.com/office/powerpoint/2010/main" val="522152808"/>
              </p:ext>
            </p:extLst>
          </p:nvPr>
        </p:nvGraphicFramePr>
        <p:xfrm>
          <a:off x="966824" y="2776587"/>
          <a:ext cx="10264447" cy="194636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文字方塊 5"/>
          <p:cNvSpPr txBox="1"/>
          <p:nvPr/>
        </p:nvSpPr>
        <p:spPr>
          <a:xfrm>
            <a:off x="611224" y="4270805"/>
            <a:ext cx="2301309" cy="1338828"/>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TW" altLang="zh-TW" dirty="0"/>
              <a:t>文本蒐集與</a:t>
            </a:r>
            <a:r>
              <a:rPr lang="zh-TW" altLang="zh-TW" dirty="0" smtClean="0"/>
              <a:t>處理</a:t>
            </a:r>
            <a:endParaRPr lang="en-US" altLang="zh-TW" dirty="0" smtClean="0"/>
          </a:p>
          <a:p>
            <a:pPr marL="285750" indent="-285750">
              <a:lnSpc>
                <a:spcPct val="150000"/>
              </a:lnSpc>
              <a:buFont typeface="Arial" panose="020B0604020202020204" pitchFamily="34" charset="0"/>
              <a:buChar char="•"/>
            </a:pPr>
            <a:r>
              <a:rPr lang="zh-TW" altLang="zh-TW" dirty="0"/>
              <a:t>關鍵詞</a:t>
            </a:r>
            <a:r>
              <a:rPr lang="zh-TW" altLang="zh-TW" dirty="0" smtClean="0"/>
              <a:t>篩選</a:t>
            </a:r>
            <a:endParaRPr lang="en-US" altLang="zh-TW" dirty="0" smtClean="0"/>
          </a:p>
          <a:p>
            <a:pPr marL="285750" indent="-285750">
              <a:lnSpc>
                <a:spcPct val="150000"/>
              </a:lnSpc>
              <a:buFont typeface="Arial" panose="020B0604020202020204" pitchFamily="34" charset="0"/>
              <a:buChar char="•"/>
            </a:pPr>
            <a:r>
              <a:rPr lang="zh-TW" altLang="zh-TW" dirty="0" smtClean="0"/>
              <a:t>建立</a:t>
            </a:r>
            <a:r>
              <a:rPr lang="zh-TW" altLang="zh-TW" dirty="0"/>
              <a:t>領域詞彙</a:t>
            </a:r>
            <a:r>
              <a:rPr lang="zh-TW" altLang="zh-TW" dirty="0" smtClean="0"/>
              <a:t>表</a:t>
            </a:r>
            <a:endParaRPr lang="en-US" altLang="zh-TW" dirty="0" smtClean="0"/>
          </a:p>
        </p:txBody>
      </p:sp>
      <p:sp>
        <p:nvSpPr>
          <p:cNvPr id="7" name="矩形 6"/>
          <p:cNvSpPr/>
          <p:nvPr/>
        </p:nvSpPr>
        <p:spPr>
          <a:xfrm>
            <a:off x="4083167" y="4270805"/>
            <a:ext cx="2656300" cy="923330"/>
          </a:xfrm>
          <a:prstGeom prst="rect">
            <a:avLst/>
          </a:prstGeom>
        </p:spPr>
        <p:txBody>
          <a:bodyPr wrap="square">
            <a:spAutoFit/>
          </a:bodyPr>
          <a:lstStyle/>
          <a:p>
            <a:pPr marL="285750" indent="-285750">
              <a:lnSpc>
                <a:spcPct val="150000"/>
              </a:lnSpc>
              <a:buFont typeface="Arial" panose="020B0604020202020204" pitchFamily="34" charset="0"/>
              <a:buChar char="•"/>
            </a:pPr>
            <a:r>
              <a:rPr lang="en-US" altLang="zh-TW" dirty="0" smtClean="0"/>
              <a:t>TFIDF</a:t>
            </a:r>
            <a:r>
              <a:rPr lang="zh-TW" altLang="en-US" dirty="0" smtClean="0"/>
              <a:t>建立詞項向量</a:t>
            </a:r>
            <a:endParaRPr lang="en-US" altLang="zh-TW" dirty="0" smtClean="0"/>
          </a:p>
          <a:p>
            <a:pPr marL="285750" indent="-285750">
              <a:lnSpc>
                <a:spcPct val="150000"/>
              </a:lnSpc>
              <a:buFont typeface="Arial" panose="020B0604020202020204" pitchFamily="34" charset="0"/>
              <a:buChar char="•"/>
            </a:pPr>
            <a:r>
              <a:rPr lang="zh-TW" altLang="en-US" dirty="0" smtClean="0"/>
              <a:t>計算詞項相似度</a:t>
            </a:r>
            <a:endParaRPr lang="en-US" altLang="zh-TW" dirty="0" smtClean="0"/>
          </a:p>
        </p:txBody>
      </p:sp>
      <p:sp>
        <p:nvSpPr>
          <p:cNvPr id="8" name="矩形 7"/>
          <p:cNvSpPr/>
          <p:nvPr/>
        </p:nvSpPr>
        <p:spPr>
          <a:xfrm>
            <a:off x="2455332" y="2246376"/>
            <a:ext cx="2726269" cy="923330"/>
          </a:xfrm>
          <a:prstGeom prst="rect">
            <a:avLst/>
          </a:prstGeom>
        </p:spPr>
        <p:txBody>
          <a:bodyPr wrap="square">
            <a:spAutoFit/>
          </a:bodyPr>
          <a:lstStyle/>
          <a:p>
            <a:pPr marL="285750" indent="-285750">
              <a:lnSpc>
                <a:spcPct val="150000"/>
              </a:lnSpc>
              <a:buFont typeface="Arial" panose="020B0604020202020204" pitchFamily="34" charset="0"/>
              <a:buChar char="•"/>
            </a:pPr>
            <a:r>
              <a:rPr lang="zh-TW" altLang="en-US" dirty="0" smtClean="0"/>
              <a:t>中研院中文斷詞系統</a:t>
            </a:r>
            <a:endParaRPr lang="en-US" altLang="zh-TW" dirty="0" smtClean="0"/>
          </a:p>
          <a:p>
            <a:pPr marL="285750" indent="-285750">
              <a:lnSpc>
                <a:spcPct val="150000"/>
              </a:lnSpc>
              <a:buFont typeface="Arial" panose="020B0604020202020204" pitchFamily="34" charset="0"/>
              <a:buChar char="•"/>
            </a:pPr>
            <a:r>
              <a:rPr lang="zh-TW" altLang="en-US" dirty="0" smtClean="0"/>
              <a:t>適當修正斷詞結果</a:t>
            </a:r>
            <a:endParaRPr lang="en-US" altLang="zh-TW" dirty="0" smtClean="0"/>
          </a:p>
        </p:txBody>
      </p:sp>
      <p:sp>
        <p:nvSpPr>
          <p:cNvPr id="9" name="矩形 8"/>
          <p:cNvSpPr/>
          <p:nvPr/>
        </p:nvSpPr>
        <p:spPr>
          <a:xfrm>
            <a:off x="5776500" y="2246376"/>
            <a:ext cx="3045766" cy="923330"/>
          </a:xfrm>
          <a:prstGeom prst="rect">
            <a:avLst/>
          </a:prstGeom>
        </p:spPr>
        <p:txBody>
          <a:bodyPr wrap="square">
            <a:spAutoFit/>
          </a:bodyPr>
          <a:lstStyle/>
          <a:p>
            <a:pPr marL="285750" indent="-285750">
              <a:lnSpc>
                <a:spcPct val="150000"/>
              </a:lnSpc>
              <a:buFont typeface="Arial" panose="020B0604020202020204" pitchFamily="34" charset="0"/>
              <a:buChar char="•"/>
            </a:pPr>
            <a:r>
              <a:rPr lang="en-US" altLang="zh-TW" dirty="0" smtClean="0"/>
              <a:t>Clustering</a:t>
            </a:r>
            <a:r>
              <a:rPr lang="en-US" altLang="zh-TW" dirty="0" smtClean="0">
                <a:sym typeface="Wingdings" panose="05000000000000000000" pitchFamily="2" charset="2"/>
              </a:rPr>
              <a:t></a:t>
            </a:r>
            <a:r>
              <a:rPr lang="zh-TW" altLang="en-US" dirty="0" smtClean="0">
                <a:sym typeface="Wingdings" panose="05000000000000000000" pitchFamily="2" charset="2"/>
              </a:rPr>
              <a:t>群集中心</a:t>
            </a:r>
            <a:endParaRPr lang="en-US" altLang="zh-TW" dirty="0" smtClean="0">
              <a:sym typeface="Wingdings" panose="05000000000000000000" pitchFamily="2" charset="2"/>
            </a:endParaRPr>
          </a:p>
          <a:p>
            <a:pPr marL="285750" indent="-285750">
              <a:lnSpc>
                <a:spcPct val="150000"/>
              </a:lnSpc>
              <a:buFont typeface="Arial" panose="020B0604020202020204" pitchFamily="34" charset="0"/>
              <a:buChar char="•"/>
            </a:pPr>
            <a:r>
              <a:rPr lang="zh-TW" altLang="en-US" dirty="0" smtClean="0">
                <a:sym typeface="Wingdings" panose="05000000000000000000" pitchFamily="2" charset="2"/>
              </a:rPr>
              <a:t>再由專家進行分析</a:t>
            </a:r>
            <a:endParaRPr lang="en-US" altLang="zh-TW" dirty="0" smtClean="0">
              <a:sym typeface="Wingdings" panose="05000000000000000000" pitchFamily="2" charset="2"/>
            </a:endParaRPr>
          </a:p>
        </p:txBody>
      </p:sp>
      <p:sp>
        <p:nvSpPr>
          <p:cNvPr id="11" name="矩形 10"/>
          <p:cNvSpPr/>
          <p:nvPr/>
        </p:nvSpPr>
        <p:spPr>
          <a:xfrm>
            <a:off x="7462486" y="4270805"/>
            <a:ext cx="3045766" cy="923330"/>
          </a:xfrm>
          <a:prstGeom prst="rect">
            <a:avLst/>
          </a:prstGeom>
        </p:spPr>
        <p:txBody>
          <a:bodyPr wrap="square">
            <a:spAutoFit/>
          </a:bodyPr>
          <a:lstStyle/>
          <a:p>
            <a:pPr marL="285750" indent="-285750">
              <a:lnSpc>
                <a:spcPct val="150000"/>
              </a:lnSpc>
              <a:buFont typeface="Arial" panose="020B0604020202020204" pitchFamily="34" charset="0"/>
              <a:buChar char="•"/>
            </a:pPr>
            <a:r>
              <a:rPr lang="zh-TW" altLang="en-US" dirty="0" smtClean="0"/>
              <a:t>轉化為</a:t>
            </a:r>
            <a:r>
              <a:rPr lang="en-US" altLang="zh-TW" dirty="0" smtClean="0"/>
              <a:t>OWL</a:t>
            </a:r>
            <a:r>
              <a:rPr lang="zh-TW" altLang="en-US" dirty="0" smtClean="0"/>
              <a:t>語言</a:t>
            </a:r>
            <a:endParaRPr lang="en-US" altLang="zh-TW" dirty="0" smtClean="0"/>
          </a:p>
          <a:p>
            <a:pPr>
              <a:lnSpc>
                <a:spcPct val="150000"/>
              </a:lnSpc>
            </a:pPr>
            <a:r>
              <a:rPr lang="zh-TW" altLang="en-US" dirty="0" smtClean="0"/>
              <a:t>所表達之領域本體知識</a:t>
            </a:r>
            <a:endParaRPr lang="en-US" altLang="zh-TW" dirty="0" smtClean="0">
              <a:sym typeface="Wingdings" panose="05000000000000000000" pitchFamily="2" charset="2"/>
            </a:endParaRPr>
          </a:p>
        </p:txBody>
      </p:sp>
      <p:sp>
        <p:nvSpPr>
          <p:cNvPr id="13" name="投影片編號版面配置區 12"/>
          <p:cNvSpPr>
            <a:spLocks noGrp="1"/>
          </p:cNvSpPr>
          <p:nvPr>
            <p:ph type="sldNum" sz="quarter" idx="12"/>
          </p:nvPr>
        </p:nvSpPr>
        <p:spPr/>
        <p:txBody>
          <a:bodyPr/>
          <a:lstStyle/>
          <a:p>
            <a:fld id="{4FAB73BC-B049-4115-A692-8D63A059BFB8}" type="slidenum">
              <a:rPr lang="en-US" smtClean="0"/>
              <a:t>4</a:t>
            </a:fld>
            <a:endParaRPr lang="en-US" dirty="0"/>
          </a:p>
        </p:txBody>
      </p:sp>
      <p:sp>
        <p:nvSpPr>
          <p:cNvPr id="16" name="標題 1"/>
          <p:cNvSpPr>
            <a:spLocks noGrp="1"/>
          </p:cNvSpPr>
          <p:nvPr>
            <p:ph type="title"/>
          </p:nvPr>
        </p:nvSpPr>
        <p:spPr>
          <a:xfrm>
            <a:off x="1069848" y="484632"/>
            <a:ext cx="10058400" cy="1609344"/>
          </a:xfrm>
        </p:spPr>
        <p:txBody>
          <a:bodyPr>
            <a:normAutofit/>
          </a:bodyPr>
          <a:lstStyle/>
          <a:p>
            <a:r>
              <a:rPr lang="zh-TW" altLang="en-US" sz="4000" dirty="0"/>
              <a:t>研究設計</a:t>
            </a:r>
            <a:r>
              <a:rPr lang="en-US" altLang="zh-TW" sz="4000" dirty="0"/>
              <a:t>-</a:t>
            </a:r>
            <a:r>
              <a:rPr lang="zh-TW" altLang="en-US" sz="4000" dirty="0"/>
              <a:t>以公司</a:t>
            </a:r>
            <a:r>
              <a:rPr lang="zh-TW" altLang="en-US" sz="4000" dirty="0" smtClean="0"/>
              <a:t>治理領域作為</a:t>
            </a:r>
            <a:r>
              <a:rPr lang="zh-TW" altLang="en-US" sz="4000" dirty="0"/>
              <a:t>驗證</a:t>
            </a:r>
          </a:p>
        </p:txBody>
      </p:sp>
    </p:spTree>
    <p:extLst>
      <p:ext uri="{BB962C8B-B14F-4D97-AF65-F5344CB8AC3E}">
        <p14:creationId xmlns:p14="http://schemas.microsoft.com/office/powerpoint/2010/main" val="3988299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p:cNvSpPr>
            <a:spLocks noGrp="1"/>
          </p:cNvSpPr>
          <p:nvPr>
            <p:ph type="sldNum" sz="quarter" idx="12"/>
          </p:nvPr>
        </p:nvSpPr>
        <p:spPr/>
        <p:txBody>
          <a:bodyPr/>
          <a:lstStyle/>
          <a:p>
            <a:fld id="{4FAB73BC-B049-4115-A692-8D63A059BFB8}" type="slidenum">
              <a:rPr lang="en-US" smtClean="0"/>
              <a:t>5</a:t>
            </a:fld>
            <a:endParaRPr lang="en-US" dirty="0"/>
          </a:p>
        </p:txBody>
      </p:sp>
      <p:pic>
        <p:nvPicPr>
          <p:cNvPr id="5" name="圖片 4"/>
          <p:cNvPicPr>
            <a:picLocks noChangeAspect="1"/>
          </p:cNvPicPr>
          <p:nvPr/>
        </p:nvPicPr>
        <p:blipFill>
          <a:blip r:embed="rId3"/>
          <a:stretch>
            <a:fillRect/>
          </a:stretch>
        </p:blipFill>
        <p:spPr>
          <a:xfrm>
            <a:off x="1066799" y="1722226"/>
            <a:ext cx="10107168" cy="3289121"/>
          </a:xfrm>
          <a:prstGeom prst="rect">
            <a:avLst/>
          </a:prstGeom>
        </p:spPr>
      </p:pic>
      <p:sp>
        <p:nvSpPr>
          <p:cNvPr id="6" name="矩形 5"/>
          <p:cNvSpPr/>
          <p:nvPr/>
        </p:nvSpPr>
        <p:spPr>
          <a:xfrm>
            <a:off x="3422767" y="5078161"/>
            <a:ext cx="1809633" cy="507831"/>
          </a:xfrm>
          <a:prstGeom prst="rect">
            <a:avLst/>
          </a:prstGeom>
          <a:solidFill>
            <a:srgbClr val="E1D5D7"/>
          </a:solidFill>
        </p:spPr>
        <p:txBody>
          <a:bodyPr wrap="square">
            <a:spAutoFit/>
          </a:bodyPr>
          <a:lstStyle/>
          <a:p>
            <a:pPr>
              <a:lnSpc>
                <a:spcPct val="150000"/>
              </a:lnSpc>
            </a:pPr>
            <a:r>
              <a:rPr lang="en-US" altLang="zh-TW" b="1" dirty="0" smtClean="0"/>
              <a:t>K-means</a:t>
            </a:r>
            <a:r>
              <a:rPr lang="zh-TW" altLang="en-US" b="1" dirty="0" smtClean="0"/>
              <a:t>演算法</a:t>
            </a:r>
            <a:endParaRPr lang="en-US" altLang="zh-TW" b="1" dirty="0" smtClean="0"/>
          </a:p>
        </p:txBody>
      </p:sp>
    </p:spTree>
    <p:extLst>
      <p:ext uri="{BB962C8B-B14F-4D97-AF65-F5344CB8AC3E}">
        <p14:creationId xmlns:p14="http://schemas.microsoft.com/office/powerpoint/2010/main" val="199611109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pPr lvl="0"/>
            <a:r>
              <a:rPr lang="zh-TW" altLang="zh-TW" sz="4000" dirty="0" smtClean="0"/>
              <a:t>研究結果</a:t>
            </a:r>
            <a:endParaRPr lang="zh-TW" altLang="zh-TW" sz="4000" dirty="0"/>
          </a:p>
        </p:txBody>
      </p:sp>
      <p:sp>
        <p:nvSpPr>
          <p:cNvPr id="3" name="內容版面配置區 2"/>
          <p:cNvSpPr>
            <a:spLocks noGrp="1"/>
          </p:cNvSpPr>
          <p:nvPr>
            <p:ph idx="1"/>
          </p:nvPr>
        </p:nvSpPr>
        <p:spPr/>
        <p:txBody>
          <a:bodyPr>
            <a:normAutofit/>
          </a:bodyPr>
          <a:lstStyle/>
          <a:p>
            <a:pPr>
              <a:lnSpc>
                <a:spcPct val="150000"/>
              </a:lnSpc>
            </a:pPr>
            <a:r>
              <a:rPr lang="zh-TW" altLang="en-US" dirty="0"/>
              <a:t>一、如何在文件中篩選出有意義的詞彙項，並去除與概念無關的</a:t>
            </a:r>
            <a:r>
              <a:rPr lang="zh-TW" altLang="en-US" dirty="0" smtClean="0"/>
              <a:t>詞彙</a:t>
            </a:r>
            <a:r>
              <a:rPr lang="zh-TW" altLang="en-US" dirty="0"/>
              <a:t>？</a:t>
            </a:r>
            <a:endParaRPr lang="en-US" altLang="zh-TW" dirty="0"/>
          </a:p>
          <a:p>
            <a:pPr>
              <a:lnSpc>
                <a:spcPct val="150000"/>
              </a:lnSpc>
            </a:pPr>
            <a:r>
              <a:rPr lang="zh-TW" altLang="en-US" dirty="0"/>
              <a:t>二、如何將詞彙匯集為知識</a:t>
            </a:r>
            <a:r>
              <a:rPr lang="zh-TW" altLang="en-US" dirty="0" smtClean="0"/>
              <a:t>概念？</a:t>
            </a:r>
            <a:endParaRPr lang="en-US" altLang="zh-TW" dirty="0"/>
          </a:p>
          <a:p>
            <a:pPr>
              <a:lnSpc>
                <a:spcPct val="150000"/>
              </a:lnSpc>
            </a:pPr>
            <a:r>
              <a:rPr lang="zh-TW" altLang="en-US" dirty="0"/>
              <a:t>三、如何建立概念之間的上下階層</a:t>
            </a:r>
            <a:r>
              <a:rPr lang="zh-TW" altLang="en-US" dirty="0" smtClean="0"/>
              <a:t>關係？</a:t>
            </a:r>
            <a:endParaRPr lang="en-US" altLang="zh-TW" dirty="0" smtClean="0"/>
          </a:p>
          <a:p>
            <a:pPr>
              <a:lnSpc>
                <a:spcPct val="150000"/>
              </a:lnSpc>
            </a:pPr>
            <a:endParaRPr lang="en-US" altLang="zh-TW" dirty="0" smtClean="0"/>
          </a:p>
          <a:p>
            <a:pPr>
              <a:lnSpc>
                <a:spcPct val="150000"/>
              </a:lnSpc>
            </a:pPr>
            <a:r>
              <a:rPr lang="zh-TW" altLang="en-US" dirty="0" smtClean="0"/>
              <a:t>產出可供後續再修正的</a:t>
            </a:r>
            <a:r>
              <a:rPr lang="zh-TW" altLang="en-US" b="1" dirty="0" smtClean="0">
                <a:latin typeface="微軟正黑體" panose="020B0604030504040204" pitchFamily="34" charset="-120"/>
                <a:ea typeface="微軟正黑體" panose="020B0604030504040204" pitchFamily="34" charset="-120"/>
              </a:rPr>
              <a:t>「</a:t>
            </a:r>
            <a:r>
              <a:rPr lang="zh-TW" altLang="en-US" b="1" dirty="0"/>
              <a:t>雛型本體</a:t>
            </a:r>
            <a:r>
              <a:rPr lang="zh-TW" altLang="en-US" b="1" dirty="0" smtClean="0">
                <a:latin typeface="微軟正黑體" panose="020B0604030504040204" pitchFamily="34" charset="-120"/>
                <a:ea typeface="微軟正黑體" panose="020B0604030504040204" pitchFamily="34" charset="-120"/>
              </a:rPr>
              <a:t>」</a:t>
            </a:r>
            <a:r>
              <a:rPr lang="zh-TW" altLang="en-US" dirty="0" smtClean="0"/>
              <a:t>，並非最終的應用本體</a:t>
            </a:r>
            <a:endParaRPr lang="en-US" altLang="zh-TW" dirty="0" smtClean="0"/>
          </a:p>
        </p:txBody>
      </p:sp>
      <p:sp>
        <p:nvSpPr>
          <p:cNvPr id="4" name="投影片編號版面配置區 3"/>
          <p:cNvSpPr>
            <a:spLocks noGrp="1"/>
          </p:cNvSpPr>
          <p:nvPr>
            <p:ph type="sldNum" sz="quarter" idx="12"/>
          </p:nvPr>
        </p:nvSpPr>
        <p:spPr>
          <a:xfrm>
            <a:off x="11311128" y="6306650"/>
            <a:ext cx="640080" cy="365125"/>
          </a:xfrm>
        </p:spPr>
        <p:txBody>
          <a:bodyPr/>
          <a:lstStyle/>
          <a:p>
            <a:fld id="{4FAB73BC-B049-4115-A692-8D63A059BFB8}" type="slidenum">
              <a:rPr lang="en-US" smtClean="0"/>
              <a:t>6</a:t>
            </a:fld>
            <a:endParaRPr lang="en-US" dirty="0"/>
          </a:p>
        </p:txBody>
      </p:sp>
    </p:spTree>
    <p:extLst>
      <p:ext uri="{BB962C8B-B14F-4D97-AF65-F5344CB8AC3E}">
        <p14:creationId xmlns:p14="http://schemas.microsoft.com/office/powerpoint/2010/main" val="118155668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132667" y="2844802"/>
            <a:ext cx="982133" cy="355600"/>
          </a:xfrm>
          <a:prstGeom prst="rect">
            <a:avLst/>
          </a:prstGeom>
          <a:solidFill>
            <a:srgbClr val="E1D5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 name="標題 1"/>
          <p:cNvSpPr>
            <a:spLocks noGrp="1"/>
          </p:cNvSpPr>
          <p:nvPr>
            <p:ph type="title"/>
          </p:nvPr>
        </p:nvSpPr>
        <p:spPr/>
        <p:txBody>
          <a:bodyPr>
            <a:normAutofit/>
          </a:bodyPr>
          <a:lstStyle/>
          <a:p>
            <a:pPr lvl="0"/>
            <a:r>
              <a:rPr lang="zh-TW" altLang="zh-TW" sz="4000" dirty="0" smtClean="0"/>
              <a:t>研究結果</a:t>
            </a:r>
            <a:endParaRPr lang="zh-TW" altLang="zh-TW" sz="4000" dirty="0"/>
          </a:p>
        </p:txBody>
      </p:sp>
      <p:sp>
        <p:nvSpPr>
          <p:cNvPr id="3" name="內容版面配置區 2"/>
          <p:cNvSpPr>
            <a:spLocks noGrp="1"/>
          </p:cNvSpPr>
          <p:nvPr>
            <p:ph idx="1"/>
          </p:nvPr>
        </p:nvSpPr>
        <p:spPr/>
        <p:txBody>
          <a:bodyPr/>
          <a:lstStyle/>
          <a:p>
            <a:pPr>
              <a:lnSpc>
                <a:spcPct val="150000"/>
              </a:lnSpc>
            </a:pPr>
            <a:r>
              <a:rPr lang="zh-TW" altLang="en-US" dirty="0" smtClean="0"/>
              <a:t>設計問卷：針對雛型本體的詞彙、概念、階層結構、及建置方法，進行評估</a:t>
            </a:r>
            <a:endParaRPr lang="en-US" altLang="zh-TW" dirty="0" smtClean="0"/>
          </a:p>
          <a:p>
            <a:pPr>
              <a:lnSpc>
                <a:spcPct val="150000"/>
              </a:lnSpc>
            </a:pPr>
            <a:r>
              <a:rPr lang="zh-TW" altLang="en-US" dirty="0" smtClean="0"/>
              <a:t>問卷調查：委由領域專家進行檢驗研究之結果</a:t>
            </a:r>
            <a:endParaRPr lang="zh-TW" altLang="en-US" dirty="0"/>
          </a:p>
        </p:txBody>
      </p:sp>
      <p:sp>
        <p:nvSpPr>
          <p:cNvPr id="4" name="投影片編號版面配置區 3"/>
          <p:cNvSpPr>
            <a:spLocks noGrp="1"/>
          </p:cNvSpPr>
          <p:nvPr>
            <p:ph type="sldNum" sz="quarter" idx="12"/>
          </p:nvPr>
        </p:nvSpPr>
        <p:spPr>
          <a:xfrm>
            <a:off x="11311128" y="6306650"/>
            <a:ext cx="640080" cy="365125"/>
          </a:xfrm>
        </p:spPr>
        <p:txBody>
          <a:bodyPr/>
          <a:lstStyle/>
          <a:p>
            <a:fld id="{4FAB73BC-B049-4115-A692-8D63A059BFB8}" type="slidenum">
              <a:rPr lang="en-US" smtClean="0"/>
              <a:t>7</a:t>
            </a:fld>
            <a:endParaRPr lang="en-US" dirty="0"/>
          </a:p>
        </p:txBody>
      </p:sp>
      <p:pic>
        <p:nvPicPr>
          <p:cNvPr id="6" name="圖片 5"/>
          <p:cNvPicPr>
            <a:picLocks noChangeAspect="1"/>
          </p:cNvPicPr>
          <p:nvPr/>
        </p:nvPicPr>
        <p:blipFill rotWithShape="1">
          <a:blip r:embed="rId3"/>
          <a:srcRect l="21108" t="40625" r="39197" b="20717"/>
          <a:stretch/>
        </p:blipFill>
        <p:spPr>
          <a:xfrm>
            <a:off x="1270000" y="3478783"/>
            <a:ext cx="5164667" cy="2827867"/>
          </a:xfrm>
          <a:prstGeom prst="rect">
            <a:avLst/>
          </a:prstGeom>
        </p:spPr>
      </p:pic>
    </p:spTree>
    <p:extLst>
      <p:ext uri="{BB962C8B-B14F-4D97-AF65-F5344CB8AC3E}">
        <p14:creationId xmlns:p14="http://schemas.microsoft.com/office/powerpoint/2010/main" val="224633309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sz="4000" dirty="0" smtClean="0"/>
              <a:t>研究建議</a:t>
            </a:r>
            <a:endParaRPr lang="zh-TW" altLang="en-US" sz="4000" dirty="0"/>
          </a:p>
        </p:txBody>
      </p:sp>
      <p:sp>
        <p:nvSpPr>
          <p:cNvPr id="3" name="內容版面配置區 2"/>
          <p:cNvSpPr>
            <a:spLocks noGrp="1"/>
          </p:cNvSpPr>
          <p:nvPr>
            <p:ph idx="1"/>
          </p:nvPr>
        </p:nvSpPr>
        <p:spPr/>
        <p:txBody>
          <a:bodyPr/>
          <a:lstStyle/>
          <a:p>
            <a:pPr>
              <a:lnSpc>
                <a:spcPct val="150000"/>
              </a:lnSpc>
            </a:pPr>
            <a:r>
              <a:rPr lang="zh-TW" altLang="en-US" dirty="0" smtClean="0"/>
              <a:t>經領域專家的檢驗，此研究提出</a:t>
            </a:r>
            <a:r>
              <a:rPr lang="en-US" altLang="zh-TW" dirty="0" smtClean="0"/>
              <a:t>AGOE</a:t>
            </a:r>
            <a:r>
              <a:rPr lang="zh-TW" altLang="en-US" dirty="0" smtClean="0"/>
              <a:t>的本體開發程序，能夠協助專家快速建置本體初始架構，有效縮短本體開發時程。</a:t>
            </a:r>
            <a:endParaRPr lang="en-US" altLang="zh-TW" dirty="0" smtClean="0"/>
          </a:p>
          <a:p>
            <a:pPr>
              <a:lnSpc>
                <a:spcPct val="150000"/>
              </a:lnSpc>
            </a:pPr>
            <a:r>
              <a:rPr lang="zh-TW" altLang="en-US" dirty="0" smtClean="0"/>
              <a:t>後續研究建議：</a:t>
            </a:r>
            <a:endParaRPr lang="en-US" altLang="zh-TW" dirty="0" smtClean="0"/>
          </a:p>
          <a:p>
            <a:pPr marL="617220" lvl="1" indent="-342900">
              <a:lnSpc>
                <a:spcPct val="150000"/>
              </a:lnSpc>
              <a:buFont typeface="+mj-ea"/>
              <a:buAutoNum type="ea1ChtPeriod"/>
            </a:pPr>
            <a:r>
              <a:rPr lang="zh-TW" altLang="en-US" dirty="0" smtClean="0"/>
              <a:t>本體之屬性擷取</a:t>
            </a:r>
            <a:endParaRPr lang="en-US" altLang="zh-TW" dirty="0" smtClean="0"/>
          </a:p>
          <a:p>
            <a:pPr marL="617220" lvl="1" indent="-342900">
              <a:lnSpc>
                <a:spcPct val="150000"/>
              </a:lnSpc>
              <a:buFont typeface="+mj-ea"/>
              <a:buAutoNum type="ea1ChtPeriod"/>
            </a:pPr>
            <a:r>
              <a:rPr lang="zh-TW" altLang="en-US" dirty="0" smtClean="0"/>
              <a:t>整合正規概念分析法</a:t>
            </a:r>
            <a:endParaRPr lang="en-US" altLang="zh-TW" dirty="0" smtClean="0"/>
          </a:p>
          <a:p>
            <a:pPr marL="617220" lvl="1" indent="-342900">
              <a:lnSpc>
                <a:spcPct val="150000"/>
              </a:lnSpc>
              <a:buFont typeface="+mj-ea"/>
              <a:buAutoNum type="ea1ChtPeriod"/>
            </a:pPr>
            <a:r>
              <a:rPr lang="zh-TW" altLang="en-US" dirty="0" smtClean="0"/>
              <a:t>提升公司治理本體知識的外部效</a:t>
            </a:r>
            <a:r>
              <a:rPr lang="zh-TW" altLang="en-US" dirty="0"/>
              <a:t>度</a:t>
            </a:r>
            <a:endParaRPr lang="en-US" altLang="zh-TW" dirty="0" smtClean="0"/>
          </a:p>
        </p:txBody>
      </p:sp>
      <p:sp>
        <p:nvSpPr>
          <p:cNvPr id="4" name="投影片編號版面配置區 3"/>
          <p:cNvSpPr>
            <a:spLocks noGrp="1"/>
          </p:cNvSpPr>
          <p:nvPr>
            <p:ph type="sldNum" sz="quarter" idx="12"/>
          </p:nvPr>
        </p:nvSpPr>
        <p:spPr/>
        <p:txBody>
          <a:bodyPr/>
          <a:lstStyle/>
          <a:p>
            <a:fld id="{4FAB73BC-B049-4115-A692-8D63A059BFB8}" type="slidenum">
              <a:rPr lang="en-US" smtClean="0"/>
              <a:t>8</a:t>
            </a:fld>
            <a:endParaRPr lang="en-US" dirty="0"/>
          </a:p>
        </p:txBody>
      </p:sp>
    </p:spTree>
    <p:extLst>
      <p:ext uri="{BB962C8B-B14F-4D97-AF65-F5344CB8AC3E}">
        <p14:creationId xmlns:p14="http://schemas.microsoft.com/office/powerpoint/2010/main" val="324966093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4400" dirty="0" smtClean="0"/>
              <a:t>Thanks for listening</a:t>
            </a:r>
            <a:endParaRPr lang="zh-TW" altLang="en-US" sz="4400" dirty="0"/>
          </a:p>
        </p:txBody>
      </p:sp>
    </p:spTree>
    <p:extLst>
      <p:ext uri="{BB962C8B-B14F-4D97-AF65-F5344CB8AC3E}">
        <p14:creationId xmlns:p14="http://schemas.microsoft.com/office/powerpoint/2010/main" val="14965508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木刻字型">
  <a:themeElements>
    <a:clrScheme name="Wood Type">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Wood Type">
      <a:majorFont>
        <a:latin typeface="Georgia" panose="020405020504050203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rebuchet MS" panose="020B0603020202020204"/>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C6AE0645-98FF-411B-B0E9-59ABD78A0CCE}"/>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TM03090434[[fn=木頭類型]]</Template>
  <TotalTime>1210</TotalTime>
  <Words>933</Words>
  <Application>Microsoft Office PowerPoint</Application>
  <PresentationFormat>寬螢幕</PresentationFormat>
  <Paragraphs>86</Paragraphs>
  <Slides>9</Slides>
  <Notes>7</Notes>
  <HiddenSlides>0</HiddenSlides>
  <MMClips>0</MMClips>
  <ScaleCrop>false</ScaleCrop>
  <HeadingPairs>
    <vt:vector size="6" baseType="variant">
      <vt:variant>
        <vt:lpstr>使用字型</vt:lpstr>
      </vt:variant>
      <vt:variant>
        <vt:i4>8</vt:i4>
      </vt:variant>
      <vt:variant>
        <vt:lpstr>佈景主題</vt:lpstr>
      </vt:variant>
      <vt:variant>
        <vt:i4>1</vt:i4>
      </vt:variant>
      <vt:variant>
        <vt:lpstr>投影片標題</vt:lpstr>
      </vt:variant>
      <vt:variant>
        <vt:i4>9</vt:i4>
      </vt:variant>
    </vt:vector>
  </HeadingPairs>
  <TitlesOfParts>
    <vt:vector size="18" baseType="lpstr">
      <vt:lpstr>微軟正黑體</vt:lpstr>
      <vt:lpstr>新細明體</vt:lpstr>
      <vt:lpstr>Arial</vt:lpstr>
      <vt:lpstr>Calibri</vt:lpstr>
      <vt:lpstr>Georgia</vt:lpstr>
      <vt:lpstr>Times New Roman</vt:lpstr>
      <vt:lpstr>Trebuchet MS</vt:lpstr>
      <vt:lpstr>Wingdings</vt:lpstr>
      <vt:lpstr>木刻字型</vt:lpstr>
      <vt:lpstr>以詞彙表為基礎的知識本體雛型建構研究— 以「公司治理」領域知識為例 Text Mining _Knowledge Based</vt:lpstr>
      <vt:lpstr>研究目標</vt:lpstr>
      <vt:lpstr>研究設計</vt:lpstr>
      <vt:lpstr>研究設計-以公司治理領域作為驗證</vt:lpstr>
      <vt:lpstr>PowerPoint 簡報</vt:lpstr>
      <vt:lpstr>研究結果</vt:lpstr>
      <vt:lpstr>研究結果</vt:lpstr>
      <vt:lpstr>研究建議</vt:lpstr>
      <vt:lpstr>Thanks for listening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以詞彙表為基礎的知識本體雛型建構研究— 以「公司治理」領域知識為例</dc:title>
  <dc:creator>芷萱 徐</dc:creator>
  <cp:lastModifiedBy>芷萱 徐</cp:lastModifiedBy>
  <cp:revision>36</cp:revision>
  <dcterms:created xsi:type="dcterms:W3CDTF">2018-10-06T16:31:00Z</dcterms:created>
  <dcterms:modified xsi:type="dcterms:W3CDTF">2018-10-08T15:29:28Z</dcterms:modified>
</cp:coreProperties>
</file>