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5143500" type="screen16x9"/>
  <p:notesSz cx="6858000" cy="9144000"/>
  <p:embeddedFontLst>
    <p:embeddedFont>
      <p:font typeface="Lato" panose="02020500000000000000" pitchFamily="18" charset="-120"/>
      <p:regular r:id="rId11"/>
      <p:bold r:id="rId12"/>
      <p:italic r:id="rId13"/>
      <p:boldItalic r:id="rId14"/>
    </p:embeddedFont>
    <p:embeddedFont>
      <p:font typeface="Raleway" panose="020B050303010106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120" d="100"/>
          <a:sy n="120" d="100"/>
        </p:scale>
        <p:origin x="200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e99accd7_3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e99accd7_3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e99accd7_3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e99accd7_3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e99accd7_3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e99accd7_3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e99accd7_3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e99accd7_3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e99accd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e99accd7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TEJ&gt;&gt;excel&gt;&gt;篩選&gt;&gt;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野村</a:t>
            </a:r>
            <a:r>
              <a:rPr lang="en-US" altLang="zh-CN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CRM</a:t>
            </a:r>
            <a:r>
              <a:rPr lang="zh-CN" altLang="en-US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r>
              <a:rPr lang="en-US" altLang="zh-CN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客戶特徵分析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2918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郭欣怡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</a:t>
            </a:r>
            <a:r>
              <a:rPr lang="zh-TW" altLang="en-US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吳玟萱</a:t>
            </a:r>
            <a:endParaRPr lang="en-US" altLang="zh-TW"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謝昕庭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1. 研究問題</a:t>
            </a:r>
            <a:endParaRPr sz="2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2. 研究</a:t>
            </a:r>
            <a:r>
              <a:rPr lang="zh-TW" altLang="en-US" sz="2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流程</a:t>
            </a:r>
            <a:endParaRPr sz="2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研究問題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52127"/>
            <a:ext cx="7624200" cy="283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業務：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44550" lvl="1" indent="-285750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客戶地理分布？</a:t>
            </a:r>
            <a:endParaRPr lang="en-US" altLang="zh-TW" sz="18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44550" lvl="1" indent="-285750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該地區平均收入？</a:t>
            </a:r>
            <a:endParaRPr lang="en-US" altLang="zh-TW" sz="18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44550" lvl="1" indent="-285750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所賣客戶特徵？</a:t>
            </a:r>
            <a:endParaRPr lang="en-US" altLang="zh-TW" sz="18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58800" lvl="1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</a:t>
            </a:r>
            <a:r>
              <a:rPr lang="zh-CN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法人、自然人？風險屬性？年紀？</a:t>
            </a: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101600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28E7AA-E7A4-794B-96CE-D98BC246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83" y="633995"/>
            <a:ext cx="2324100" cy="4305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4A1F02-5E7B-2140-AFDB-0F1F8652D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710" y="585785"/>
            <a:ext cx="1264505" cy="43535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AFFF9F-6EA9-3F42-BD6D-2CFACB128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548" y="633995"/>
            <a:ext cx="1124408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4;p16">
            <a:extLst>
              <a:ext uri="{FF2B5EF4-FFF2-40B4-BE49-F238E27FC236}">
                <a16:creationId xmlns:a16="http://schemas.microsoft.com/office/drawing/2014/main" id="{78713B09-9BC0-1749-9724-594E0EACA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05;p16">
            <a:extLst>
              <a:ext uri="{FF2B5EF4-FFF2-40B4-BE49-F238E27FC236}">
                <a16:creationId xmlns:a16="http://schemas.microsoft.com/office/drawing/2014/main" id="{5787E999-4464-DA44-8C4B-9C8E3659D2E4}"/>
              </a:ext>
            </a:extLst>
          </p:cNvPr>
          <p:cNvSpPr txBox="1">
            <a:spLocks/>
          </p:cNvSpPr>
          <p:nvPr/>
        </p:nvSpPr>
        <p:spPr>
          <a:xfrm>
            <a:off x="677937" y="2009766"/>
            <a:ext cx="7624200" cy="283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高收益債：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44550" lvl="1" indent="-285750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購買高收益債之客戶輪廓？</a:t>
            </a:r>
            <a:endParaRPr lang="en-US" altLang="zh-TW" sz="18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58800" lvl="1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</a:t>
            </a: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年齡？性別？風險屬性？</a:t>
            </a:r>
            <a:r>
              <a:rPr lang="zh-CN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傳真交易？網路下單？</a:t>
            </a: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3B56895-0C6C-9846-804A-1E745951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27" y="702189"/>
            <a:ext cx="1803400" cy="40767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9F80F7-FC73-E24A-8AB5-35F08375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87" y="680187"/>
            <a:ext cx="11557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7A712C38-5BCA-904F-ABB5-54662406F948}"/>
              </a:ext>
            </a:extLst>
          </p:cNvPr>
          <p:cNvSpPr txBox="1">
            <a:spLocks/>
          </p:cNvSpPr>
          <p:nvPr/>
        </p:nvSpPr>
        <p:spPr>
          <a:xfrm>
            <a:off x="729450" y="1997314"/>
            <a:ext cx="7624200" cy="283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外幣投資：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44550" lvl="1" indent="-285750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有外幣戶頭之客戶輪廓？</a:t>
            </a:r>
            <a:endParaRPr lang="en-US" altLang="zh-TW" sz="18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58800" lvl="1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(</a:t>
            </a:r>
            <a:r>
              <a:rPr lang="zh-TW" altLang="en-US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年齡？性別？風險屬性？</a:t>
            </a:r>
            <a:r>
              <a:rPr lang="en-US" altLang="zh-TW" sz="18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04;p16">
            <a:extLst>
              <a:ext uri="{FF2B5EF4-FFF2-40B4-BE49-F238E27FC236}">
                <a16:creationId xmlns:a16="http://schemas.microsoft.com/office/drawing/2014/main" id="{4B06911E-C439-0045-8DA5-10CEC1DEA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26C5D47-2D31-DC4E-A6E0-748A36E21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2"/>
          <a:stretch/>
        </p:blipFill>
        <p:spPr>
          <a:xfrm>
            <a:off x="6290043" y="601199"/>
            <a:ext cx="1652477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研究方式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</a:t>
            </a:r>
            <a:r>
              <a:rPr lang="zh-TW" altLang="en-US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659C6BC4-6145-F048-BA73-0A365DB44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726259"/>
            <a:ext cx="7624200" cy="3226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lnSpc>
                <a:spcPct val="100000"/>
              </a:lnSpc>
              <a:buClr>
                <a:schemeClr val="dk2"/>
              </a:buClr>
              <a:buSzPts val="2000"/>
              <a:buNone/>
            </a:pP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CN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針對既有資料做清理，刪除無特徵欄位（身分證、電話號碼</a:t>
            </a:r>
            <a:r>
              <a:rPr lang="en-US" altLang="zh-CN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zh-CN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）、</a:t>
            </a:r>
            <a:r>
              <a:rPr lang="zh-TW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新增外部資料（地區收入）</a:t>
            </a: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CN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依照分析對象、目標，建立類組</a:t>
            </a:r>
            <a:endParaRPr lang="en-US" altLang="zh-CN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endParaRPr lang="en-US" altLang="zh-CN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CN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演算法（決策樹、</a:t>
            </a:r>
            <a:r>
              <a:rPr lang="en-US" altLang="zh-CN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K-Means</a:t>
            </a:r>
            <a:r>
              <a:rPr lang="zh-CN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等）</a:t>
            </a:r>
            <a:endParaRPr lang="en-US" altLang="zh-CN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>
              <a:lnSpc>
                <a:spcPct val="100000"/>
              </a:lnSpc>
              <a:buClr>
                <a:schemeClr val="dk2"/>
              </a:buClr>
              <a:buSzPts val="2000"/>
              <a:buFont typeface="Microsoft JhengHei"/>
              <a:buAutoNum type="arabicPeriod"/>
            </a:pPr>
            <a:endParaRPr lang="en-US" altLang="zh-TW"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AutoNum type="arabicPeriod"/>
            </a:pPr>
            <a:r>
              <a:rPr lang="zh-TW" altLang="en-US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以圖表視覺化資料，提出研究發現及建議</a:t>
            </a:r>
            <a:br>
              <a:rPr lang="zh-TW" sz="20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20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132</Words>
  <Application>Microsoft Macintosh PowerPoint</Application>
  <PresentationFormat>如螢幕大小 (16:9)</PresentationFormat>
  <Paragraphs>33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Lato</vt:lpstr>
      <vt:lpstr>Raleway</vt:lpstr>
      <vt:lpstr>Microsoft JhengHei</vt:lpstr>
      <vt:lpstr>Streamline</vt:lpstr>
      <vt:lpstr>野村CRM資料-客戶特徵分析</vt:lpstr>
      <vt:lpstr>目錄</vt:lpstr>
      <vt:lpstr>研究問題</vt:lpstr>
      <vt:lpstr>問題</vt:lpstr>
      <vt:lpstr>問題</vt:lpstr>
      <vt:lpstr>問題</vt:lpstr>
      <vt:lpstr>研究方式</vt:lpstr>
      <vt:lpstr>研究流程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董監改選對股價影響-以家電業為例</dc:title>
  <cp:lastModifiedBy>昕庭 謝</cp:lastModifiedBy>
  <cp:revision>12</cp:revision>
  <dcterms:modified xsi:type="dcterms:W3CDTF">2018-12-11T07:13:20Z</dcterms:modified>
</cp:coreProperties>
</file>